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vml" ContentType="application/vnd.openxmlformats-officedocument.vmlDrawing"/>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4.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5.xml" ContentType="application/vnd.openxmlformats-officedocument.theme+xml"/>
  <Override PartName="/ppt/tags/tag1.xml" ContentType="application/vnd.openxmlformats-officedocument.presentationml.tags+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6.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7.xml" ContentType="application/vnd.openxmlformats-officedocument.theme+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8.xml" ContentType="application/vnd.openxmlformats-officedocument.theme+xml"/>
  <Override PartName="/ppt/tags/tag2.xml" ContentType="application/vnd.openxmlformats-officedocument.presentationml.tags+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theme/theme9.xml" ContentType="application/vnd.openxmlformats-officedocument.theme+xml"/>
  <Override PartName="/ppt/tags/tag3.xml" ContentType="application/vnd.openxmlformats-officedocument.presentationml.tags+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theme/theme10.xml" ContentType="application/vnd.openxmlformats-officedocument.theme+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theme/theme11.xml" ContentType="application/vnd.openxmlformats-officedocument.theme+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theme/theme12.xml" ContentType="application/vnd.openxmlformats-officedocument.theme+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theme/theme13.xml" ContentType="application/vnd.openxmlformats-officedocument.theme+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theme/theme14.xml" ContentType="application/vnd.openxmlformats-officedocument.theme+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theme/theme15.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theme/theme16.xml" ContentType="application/vnd.openxmlformats-officedocument.theme+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theme/theme17.xml" ContentType="application/vnd.openxmlformats-officedocument.theme+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theme/theme18.xml" ContentType="application/vnd.openxmlformats-officedocument.theme+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theme/theme19.xml" ContentType="application/vnd.openxmlformats-officedocument.theme+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theme/theme20.xml" ContentType="application/vnd.openxmlformats-officedocument.theme+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theme/theme21.xml" ContentType="application/vnd.openxmlformats-officedocument.theme+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theme/theme22.xml" ContentType="application/vnd.openxmlformats-officedocument.theme+xml"/>
  <Override PartName="/ppt/tags/tag11.xml" ContentType="application/vnd.openxmlformats-officedocument.presentationml.tags+xml"/>
  <Override PartName="/ppt/theme/theme2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2.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4" r:id="rId3"/>
    <p:sldMasterId id="2147483692" r:id="rId4"/>
    <p:sldMasterId id="2147483706" r:id="rId5"/>
    <p:sldMasterId id="2147483722" r:id="rId6"/>
    <p:sldMasterId id="2147483750" r:id="rId7"/>
    <p:sldMasterId id="2147483780" r:id="rId8"/>
    <p:sldMasterId id="2147483842" r:id="rId9"/>
    <p:sldMasterId id="2147483858" r:id="rId10"/>
    <p:sldMasterId id="2147483874" r:id="rId11"/>
    <p:sldMasterId id="2147483888" r:id="rId12"/>
    <p:sldMasterId id="2147483900" r:id="rId13"/>
    <p:sldMasterId id="2147483916" r:id="rId14"/>
    <p:sldMasterId id="2147483935" r:id="rId15"/>
    <p:sldMasterId id="2147483946" r:id="rId16"/>
    <p:sldMasterId id="2147483958" r:id="rId17"/>
    <p:sldMasterId id="2147483977" r:id="rId18"/>
    <p:sldMasterId id="2147483989" r:id="rId19"/>
    <p:sldMasterId id="2147484001" r:id="rId20"/>
    <p:sldMasterId id="2147484009" r:id="rId21"/>
    <p:sldMasterId id="2147484021" r:id="rId22"/>
  </p:sldMasterIdLst>
  <p:notesMasterIdLst>
    <p:notesMasterId r:id="rId83"/>
  </p:notesMasterIdLst>
  <p:sldIdLst>
    <p:sldId id="257" r:id="rId23"/>
    <p:sldId id="283" r:id="rId24"/>
    <p:sldId id="303" r:id="rId25"/>
    <p:sldId id="304" r:id="rId26"/>
    <p:sldId id="307" r:id="rId27"/>
    <p:sldId id="309" r:id="rId28"/>
    <p:sldId id="311" r:id="rId29"/>
    <p:sldId id="302" r:id="rId30"/>
    <p:sldId id="314" r:id="rId31"/>
    <p:sldId id="264" r:id="rId32"/>
    <p:sldId id="275" r:id="rId33"/>
    <p:sldId id="288" r:id="rId34"/>
    <p:sldId id="265" r:id="rId35"/>
    <p:sldId id="291" r:id="rId36"/>
    <p:sldId id="289" r:id="rId37"/>
    <p:sldId id="293" r:id="rId38"/>
    <p:sldId id="294" r:id="rId39"/>
    <p:sldId id="295" r:id="rId40"/>
    <p:sldId id="290" r:id="rId41"/>
    <p:sldId id="266" r:id="rId42"/>
    <p:sldId id="317" r:id="rId43"/>
    <p:sldId id="269" r:id="rId44"/>
    <p:sldId id="270" r:id="rId45"/>
    <p:sldId id="296" r:id="rId46"/>
    <p:sldId id="315" r:id="rId47"/>
    <p:sldId id="301" r:id="rId48"/>
    <p:sldId id="297" r:id="rId49"/>
    <p:sldId id="299" r:id="rId50"/>
    <p:sldId id="300" r:id="rId51"/>
    <p:sldId id="259" r:id="rId52"/>
    <p:sldId id="262" r:id="rId53"/>
    <p:sldId id="263" r:id="rId54"/>
    <p:sldId id="285" r:id="rId55"/>
    <p:sldId id="286" r:id="rId56"/>
    <p:sldId id="287" r:id="rId57"/>
    <p:sldId id="278" r:id="rId58"/>
    <p:sldId id="318" r:id="rId59"/>
    <p:sldId id="319" r:id="rId60"/>
    <p:sldId id="316" r:id="rId61"/>
    <p:sldId id="2147471195" r:id="rId62"/>
    <p:sldId id="2147471196" r:id="rId63"/>
    <p:sldId id="2146846885" r:id="rId64"/>
    <p:sldId id="2147471193" r:id="rId65"/>
    <p:sldId id="2147471071" r:id="rId66"/>
    <p:sldId id="2146846739" r:id="rId67"/>
    <p:sldId id="2147471194" r:id="rId68"/>
    <p:sldId id="2147471197" r:id="rId69"/>
    <p:sldId id="2147470846" r:id="rId70"/>
    <p:sldId id="2147470614" r:id="rId71"/>
    <p:sldId id="2147470613" r:id="rId72"/>
    <p:sldId id="2147470848" r:id="rId73"/>
    <p:sldId id="2147471198" r:id="rId74"/>
    <p:sldId id="2147471199" r:id="rId75"/>
    <p:sldId id="2147470844" r:id="rId76"/>
    <p:sldId id="2146847034" r:id="rId77"/>
    <p:sldId id="2147471056" r:id="rId78"/>
    <p:sldId id="2147471057" r:id="rId79"/>
    <p:sldId id="2147471058" r:id="rId80"/>
    <p:sldId id="2147471200" r:id="rId81"/>
    <p:sldId id="2147471201" r:id="rId8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150D"/>
    <a:srgbClr val="18489C"/>
    <a:srgbClr val="FF9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4F4D57-D9CB-4045-A65D-0DE2FDAA60DB}" v="4" dt="2022-11-21T19:23:21.982"/>
    <p1510:client id="{E0BA8AF0-1139-E543-88EA-814AB790AFCB}" v="6" dt="2022-11-21T19:47:27.062"/>
  </p1510:revLst>
</p1510:revInfo>
</file>

<file path=ppt/tableStyles.xml><?xml version="1.0" encoding="utf-8"?>
<a:tblStyleLst xmlns:a="http://schemas.openxmlformats.org/drawingml/2006/main" def="{5C22544A-7EE6-4342-B048-85BDC9FD1C3A}">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889" autoAdjust="0"/>
    <p:restoredTop sz="94760"/>
  </p:normalViewPr>
  <p:slideViewPr>
    <p:cSldViewPr snapToGrid="0">
      <p:cViewPr varScale="1">
        <p:scale>
          <a:sx n="88" d="100"/>
          <a:sy n="88" d="100"/>
        </p:scale>
        <p:origin x="216" y="5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4.xml"/><Relationship Id="rId21" Type="http://schemas.openxmlformats.org/officeDocument/2006/relationships/slideMaster" Target="slideMasters/slideMaster21.xml"/><Relationship Id="rId42" Type="http://schemas.openxmlformats.org/officeDocument/2006/relationships/slide" Target="slides/slide20.xml"/><Relationship Id="rId47" Type="http://schemas.openxmlformats.org/officeDocument/2006/relationships/slide" Target="slides/slide25.xml"/><Relationship Id="rId63" Type="http://schemas.openxmlformats.org/officeDocument/2006/relationships/slide" Target="slides/slide41.xml"/><Relationship Id="rId68" Type="http://schemas.openxmlformats.org/officeDocument/2006/relationships/slide" Target="slides/slide46.xml"/><Relationship Id="rId84" Type="http://schemas.openxmlformats.org/officeDocument/2006/relationships/presProps" Target="presProps.xml"/><Relationship Id="rId89" Type="http://schemas.microsoft.com/office/2015/10/relationships/revisionInfo" Target="revisionInfo.xml"/><Relationship Id="rId16" Type="http://schemas.openxmlformats.org/officeDocument/2006/relationships/slideMaster" Target="slideMasters/slideMaster16.xml"/><Relationship Id="rId11" Type="http://schemas.openxmlformats.org/officeDocument/2006/relationships/slideMaster" Target="slideMasters/slideMaster11.xml"/><Relationship Id="rId32" Type="http://schemas.openxmlformats.org/officeDocument/2006/relationships/slide" Target="slides/slide10.xml"/><Relationship Id="rId37" Type="http://schemas.openxmlformats.org/officeDocument/2006/relationships/slide" Target="slides/slide15.xml"/><Relationship Id="rId53" Type="http://schemas.openxmlformats.org/officeDocument/2006/relationships/slide" Target="slides/slide31.xml"/><Relationship Id="rId58" Type="http://schemas.openxmlformats.org/officeDocument/2006/relationships/slide" Target="slides/slide36.xml"/><Relationship Id="rId74" Type="http://schemas.openxmlformats.org/officeDocument/2006/relationships/slide" Target="slides/slide52.xml"/><Relationship Id="rId79" Type="http://schemas.openxmlformats.org/officeDocument/2006/relationships/slide" Target="slides/slide57.xml"/><Relationship Id="rId5" Type="http://schemas.openxmlformats.org/officeDocument/2006/relationships/slideMaster" Target="slideMasters/slideMaster5.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 Target="slides/slide5.xml"/><Relationship Id="rId30" Type="http://schemas.openxmlformats.org/officeDocument/2006/relationships/slide" Target="slides/slide8.xml"/><Relationship Id="rId35" Type="http://schemas.openxmlformats.org/officeDocument/2006/relationships/slide" Target="slides/slide13.xml"/><Relationship Id="rId43" Type="http://schemas.openxmlformats.org/officeDocument/2006/relationships/slide" Target="slides/slide21.xml"/><Relationship Id="rId48" Type="http://schemas.openxmlformats.org/officeDocument/2006/relationships/slide" Target="slides/slide26.xml"/><Relationship Id="rId56" Type="http://schemas.openxmlformats.org/officeDocument/2006/relationships/slide" Target="slides/slide34.xml"/><Relationship Id="rId64" Type="http://schemas.openxmlformats.org/officeDocument/2006/relationships/slide" Target="slides/slide42.xml"/><Relationship Id="rId69" Type="http://schemas.openxmlformats.org/officeDocument/2006/relationships/slide" Target="slides/slide47.xml"/><Relationship Id="rId77" Type="http://schemas.openxmlformats.org/officeDocument/2006/relationships/slide" Target="slides/slide55.xml"/><Relationship Id="rId8" Type="http://schemas.openxmlformats.org/officeDocument/2006/relationships/slideMaster" Target="slideMasters/slideMaster8.xml"/><Relationship Id="rId51" Type="http://schemas.openxmlformats.org/officeDocument/2006/relationships/slide" Target="slides/slide29.xml"/><Relationship Id="rId72" Type="http://schemas.openxmlformats.org/officeDocument/2006/relationships/slide" Target="slides/slide50.xml"/><Relationship Id="rId80" Type="http://schemas.openxmlformats.org/officeDocument/2006/relationships/slide" Target="slides/slide58.xml"/><Relationship Id="rId85"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3.xml"/><Relationship Id="rId33" Type="http://schemas.openxmlformats.org/officeDocument/2006/relationships/slide" Target="slides/slide11.xml"/><Relationship Id="rId38" Type="http://schemas.openxmlformats.org/officeDocument/2006/relationships/slide" Target="slides/slide16.xml"/><Relationship Id="rId46" Type="http://schemas.openxmlformats.org/officeDocument/2006/relationships/slide" Target="slides/slide24.xml"/><Relationship Id="rId59" Type="http://schemas.openxmlformats.org/officeDocument/2006/relationships/slide" Target="slides/slide37.xml"/><Relationship Id="rId67" Type="http://schemas.openxmlformats.org/officeDocument/2006/relationships/slide" Target="slides/slide45.xml"/><Relationship Id="rId20" Type="http://schemas.openxmlformats.org/officeDocument/2006/relationships/slideMaster" Target="slideMasters/slideMaster20.xml"/><Relationship Id="rId41" Type="http://schemas.openxmlformats.org/officeDocument/2006/relationships/slide" Target="slides/slide19.xml"/><Relationship Id="rId54" Type="http://schemas.openxmlformats.org/officeDocument/2006/relationships/slide" Target="slides/slide32.xml"/><Relationship Id="rId62" Type="http://schemas.openxmlformats.org/officeDocument/2006/relationships/slide" Target="slides/slide40.xml"/><Relationship Id="rId70" Type="http://schemas.openxmlformats.org/officeDocument/2006/relationships/slide" Target="slides/slide48.xml"/><Relationship Id="rId75" Type="http://schemas.openxmlformats.org/officeDocument/2006/relationships/slide" Target="slides/slide53.xml"/><Relationship Id="rId83" Type="http://schemas.openxmlformats.org/officeDocument/2006/relationships/notesMaster" Target="notesMasters/notesMaster1.xml"/><Relationship Id="rId88"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1.xml"/><Relationship Id="rId28" Type="http://schemas.openxmlformats.org/officeDocument/2006/relationships/slide" Target="slides/slide6.xml"/><Relationship Id="rId36" Type="http://schemas.openxmlformats.org/officeDocument/2006/relationships/slide" Target="slides/slide14.xml"/><Relationship Id="rId49" Type="http://schemas.openxmlformats.org/officeDocument/2006/relationships/slide" Target="slides/slide27.xml"/><Relationship Id="rId57" Type="http://schemas.openxmlformats.org/officeDocument/2006/relationships/slide" Target="slides/slide35.xml"/><Relationship Id="rId10" Type="http://schemas.openxmlformats.org/officeDocument/2006/relationships/slideMaster" Target="slideMasters/slideMaster10.xml"/><Relationship Id="rId31" Type="http://schemas.openxmlformats.org/officeDocument/2006/relationships/slide" Target="slides/slide9.xml"/><Relationship Id="rId44" Type="http://schemas.openxmlformats.org/officeDocument/2006/relationships/slide" Target="slides/slide22.xml"/><Relationship Id="rId52" Type="http://schemas.openxmlformats.org/officeDocument/2006/relationships/slide" Target="slides/slide30.xml"/><Relationship Id="rId60" Type="http://schemas.openxmlformats.org/officeDocument/2006/relationships/slide" Target="slides/slide38.xml"/><Relationship Id="rId65" Type="http://schemas.openxmlformats.org/officeDocument/2006/relationships/slide" Target="slides/slide43.xml"/><Relationship Id="rId73" Type="http://schemas.openxmlformats.org/officeDocument/2006/relationships/slide" Target="slides/slide51.xml"/><Relationship Id="rId78" Type="http://schemas.openxmlformats.org/officeDocument/2006/relationships/slide" Target="slides/slide56.xml"/><Relationship Id="rId81" Type="http://schemas.openxmlformats.org/officeDocument/2006/relationships/slide" Target="slides/slide59.xml"/><Relationship Id="rId86"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 Target="slides/slide17.xml"/><Relationship Id="rId34" Type="http://schemas.openxmlformats.org/officeDocument/2006/relationships/slide" Target="slides/slide12.xml"/><Relationship Id="rId50" Type="http://schemas.openxmlformats.org/officeDocument/2006/relationships/slide" Target="slides/slide28.xml"/><Relationship Id="rId55" Type="http://schemas.openxmlformats.org/officeDocument/2006/relationships/slide" Target="slides/slide33.xml"/><Relationship Id="rId76" Type="http://schemas.openxmlformats.org/officeDocument/2006/relationships/slide" Target="slides/slide54.xml"/><Relationship Id="rId7" Type="http://schemas.openxmlformats.org/officeDocument/2006/relationships/slideMaster" Target="slideMasters/slideMaster7.xml"/><Relationship Id="rId71" Type="http://schemas.openxmlformats.org/officeDocument/2006/relationships/slide" Target="slides/slide49.xml"/><Relationship Id="rId2" Type="http://schemas.openxmlformats.org/officeDocument/2006/relationships/slideMaster" Target="slideMasters/slideMaster2.xml"/><Relationship Id="rId29" Type="http://schemas.openxmlformats.org/officeDocument/2006/relationships/slide" Target="slides/slide7.xml"/><Relationship Id="rId24" Type="http://schemas.openxmlformats.org/officeDocument/2006/relationships/slide" Target="slides/slide2.xml"/><Relationship Id="rId40" Type="http://schemas.openxmlformats.org/officeDocument/2006/relationships/slide" Target="slides/slide18.xml"/><Relationship Id="rId45" Type="http://schemas.openxmlformats.org/officeDocument/2006/relationships/slide" Target="slides/slide23.xml"/><Relationship Id="rId66" Type="http://schemas.openxmlformats.org/officeDocument/2006/relationships/slide" Target="slides/slide44.xml"/><Relationship Id="rId87" Type="http://schemas.openxmlformats.org/officeDocument/2006/relationships/tableStyles" Target="tableStyles.xml"/><Relationship Id="rId61" Type="http://schemas.openxmlformats.org/officeDocument/2006/relationships/slide" Target="slides/slide39.xml"/><Relationship Id="rId82" Type="http://schemas.openxmlformats.org/officeDocument/2006/relationships/slide" Target="slides/slide60.xml"/><Relationship Id="rId19" Type="http://schemas.openxmlformats.org/officeDocument/2006/relationships/slideMaster" Target="slideMasters/slideMaster1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oria Kelly" userId="0eb10fc0-135b-4a1f-9da1-5fdba5b10864" providerId="ADAL" clId="{E0BA8AF0-1139-E543-88EA-814AB790AFCB}"/>
    <pc:docChg chg="addSld delSld modSld sldOrd">
      <pc:chgData name="Gloria Kelly" userId="0eb10fc0-135b-4a1f-9da1-5fdba5b10864" providerId="ADAL" clId="{E0BA8AF0-1139-E543-88EA-814AB790AFCB}" dt="2022-11-21T19:47:27.060" v="38"/>
      <pc:docMkLst>
        <pc:docMk/>
      </pc:docMkLst>
      <pc:sldChg chg="add">
        <pc:chgData name="Gloria Kelly" userId="0eb10fc0-135b-4a1f-9da1-5fdba5b10864" providerId="ADAL" clId="{E0BA8AF0-1139-E543-88EA-814AB790AFCB}" dt="2022-11-21T19:47:27.060" v="38"/>
        <pc:sldMkLst>
          <pc:docMk/>
          <pc:sldMk cId="3555447110" sldId="2146847034"/>
        </pc:sldMkLst>
      </pc:sldChg>
      <pc:sldChg chg="add">
        <pc:chgData name="Gloria Kelly" userId="0eb10fc0-135b-4a1f-9da1-5fdba5b10864" providerId="ADAL" clId="{E0BA8AF0-1139-E543-88EA-814AB790AFCB}" dt="2022-11-21T19:44:00.491" v="29"/>
        <pc:sldMkLst>
          <pc:docMk/>
          <pc:sldMk cId="394188407" sldId="2147470613"/>
        </pc:sldMkLst>
      </pc:sldChg>
      <pc:sldChg chg="add">
        <pc:chgData name="Gloria Kelly" userId="0eb10fc0-135b-4a1f-9da1-5fdba5b10864" providerId="ADAL" clId="{E0BA8AF0-1139-E543-88EA-814AB790AFCB}" dt="2022-11-21T19:43:46.838" v="28"/>
        <pc:sldMkLst>
          <pc:docMk/>
          <pc:sldMk cId="518131067" sldId="2147470614"/>
        </pc:sldMkLst>
      </pc:sldChg>
      <pc:sldChg chg="add">
        <pc:chgData name="Gloria Kelly" userId="0eb10fc0-135b-4a1f-9da1-5fdba5b10864" providerId="ADAL" clId="{E0BA8AF0-1139-E543-88EA-814AB790AFCB}" dt="2022-11-21T19:47:27.060" v="38"/>
        <pc:sldMkLst>
          <pc:docMk/>
          <pc:sldMk cId="1699381074" sldId="2147470844"/>
        </pc:sldMkLst>
      </pc:sldChg>
      <pc:sldChg chg="add del">
        <pc:chgData name="Gloria Kelly" userId="0eb10fc0-135b-4a1f-9da1-5fdba5b10864" providerId="ADAL" clId="{E0BA8AF0-1139-E543-88EA-814AB790AFCB}" dt="2022-11-21T19:43:00.558" v="27"/>
        <pc:sldMkLst>
          <pc:docMk/>
          <pc:sldMk cId="2329773880" sldId="2147470846"/>
        </pc:sldMkLst>
      </pc:sldChg>
      <pc:sldChg chg="add">
        <pc:chgData name="Gloria Kelly" userId="0eb10fc0-135b-4a1f-9da1-5fdba5b10864" providerId="ADAL" clId="{E0BA8AF0-1139-E543-88EA-814AB790AFCB}" dt="2022-11-21T19:44:00.491" v="29"/>
        <pc:sldMkLst>
          <pc:docMk/>
          <pc:sldMk cId="173920546" sldId="2147470848"/>
        </pc:sldMkLst>
      </pc:sldChg>
      <pc:sldChg chg="add">
        <pc:chgData name="Gloria Kelly" userId="0eb10fc0-135b-4a1f-9da1-5fdba5b10864" providerId="ADAL" clId="{E0BA8AF0-1139-E543-88EA-814AB790AFCB}" dt="2022-11-21T19:47:27.060" v="38"/>
        <pc:sldMkLst>
          <pc:docMk/>
          <pc:sldMk cId="1524056257" sldId="2147471056"/>
        </pc:sldMkLst>
      </pc:sldChg>
      <pc:sldChg chg="add">
        <pc:chgData name="Gloria Kelly" userId="0eb10fc0-135b-4a1f-9da1-5fdba5b10864" providerId="ADAL" clId="{E0BA8AF0-1139-E543-88EA-814AB790AFCB}" dt="2022-11-21T19:47:27.060" v="38"/>
        <pc:sldMkLst>
          <pc:docMk/>
          <pc:sldMk cId="858854739" sldId="2147471057"/>
        </pc:sldMkLst>
      </pc:sldChg>
      <pc:sldChg chg="add">
        <pc:chgData name="Gloria Kelly" userId="0eb10fc0-135b-4a1f-9da1-5fdba5b10864" providerId="ADAL" clId="{E0BA8AF0-1139-E543-88EA-814AB790AFCB}" dt="2022-11-21T19:47:27.060" v="38"/>
        <pc:sldMkLst>
          <pc:docMk/>
          <pc:sldMk cId="1906028436" sldId="2147471058"/>
        </pc:sldMkLst>
      </pc:sldChg>
      <pc:sldChg chg="ord">
        <pc:chgData name="Gloria Kelly" userId="0eb10fc0-135b-4a1f-9da1-5fdba5b10864" providerId="ADAL" clId="{E0BA8AF0-1139-E543-88EA-814AB790AFCB}" dt="2022-11-21T19:41:49.731" v="13" actId="20578"/>
        <pc:sldMkLst>
          <pc:docMk/>
          <pc:sldMk cId="228595546" sldId="2147471194"/>
        </pc:sldMkLst>
      </pc:sldChg>
      <pc:sldChg chg="modSp add mod">
        <pc:chgData name="Gloria Kelly" userId="0eb10fc0-135b-4a1f-9da1-5fdba5b10864" providerId="ADAL" clId="{E0BA8AF0-1139-E543-88EA-814AB790AFCB}" dt="2022-11-21T19:41:17.700" v="9" actId="20577"/>
        <pc:sldMkLst>
          <pc:docMk/>
          <pc:sldMk cId="2417788580" sldId="2147471196"/>
        </pc:sldMkLst>
        <pc:spChg chg="mod">
          <ac:chgData name="Gloria Kelly" userId="0eb10fc0-135b-4a1f-9da1-5fdba5b10864" providerId="ADAL" clId="{E0BA8AF0-1139-E543-88EA-814AB790AFCB}" dt="2022-11-21T19:41:17.700" v="9" actId="20577"/>
          <ac:spMkLst>
            <pc:docMk/>
            <pc:sldMk cId="2417788580" sldId="2147471196"/>
            <ac:spMk id="3" creationId="{89359E19-33B1-8E5E-B872-F8F79F6E0935}"/>
          </ac:spMkLst>
        </pc:spChg>
      </pc:sldChg>
      <pc:sldChg chg="modSp add mod ord">
        <pc:chgData name="Gloria Kelly" userId="0eb10fc0-135b-4a1f-9da1-5fdba5b10864" providerId="ADAL" clId="{E0BA8AF0-1139-E543-88EA-814AB790AFCB}" dt="2022-11-21T19:41:59.629" v="24" actId="20577"/>
        <pc:sldMkLst>
          <pc:docMk/>
          <pc:sldMk cId="392387895" sldId="2147471197"/>
        </pc:sldMkLst>
        <pc:spChg chg="mod">
          <ac:chgData name="Gloria Kelly" userId="0eb10fc0-135b-4a1f-9da1-5fdba5b10864" providerId="ADAL" clId="{E0BA8AF0-1139-E543-88EA-814AB790AFCB}" dt="2022-11-21T19:41:59.629" v="24" actId="20577"/>
          <ac:spMkLst>
            <pc:docMk/>
            <pc:sldMk cId="392387895" sldId="2147471197"/>
            <ac:spMk id="3" creationId="{89359E19-33B1-8E5E-B872-F8F79F6E0935}"/>
          </ac:spMkLst>
        </pc:spChg>
      </pc:sldChg>
      <pc:sldChg chg="add">
        <pc:chgData name="Gloria Kelly" userId="0eb10fc0-135b-4a1f-9da1-5fdba5b10864" providerId="ADAL" clId="{E0BA8AF0-1139-E543-88EA-814AB790AFCB}" dt="2022-11-21T19:44:00.491" v="29"/>
        <pc:sldMkLst>
          <pc:docMk/>
          <pc:sldMk cId="3552088348" sldId="2147471198"/>
        </pc:sldMkLst>
      </pc:sldChg>
      <pc:sldChg chg="modSp add mod ord">
        <pc:chgData name="Gloria Kelly" userId="0eb10fc0-135b-4a1f-9da1-5fdba5b10864" providerId="ADAL" clId="{E0BA8AF0-1139-E543-88EA-814AB790AFCB}" dt="2022-11-21T19:46:21.922" v="37" actId="1076"/>
        <pc:sldMkLst>
          <pc:docMk/>
          <pc:sldMk cId="1630265024" sldId="2147471199"/>
        </pc:sldMkLst>
        <pc:spChg chg="mod">
          <ac:chgData name="Gloria Kelly" userId="0eb10fc0-135b-4a1f-9da1-5fdba5b10864" providerId="ADAL" clId="{E0BA8AF0-1139-E543-88EA-814AB790AFCB}" dt="2022-11-21T19:46:21.922" v="37" actId="1076"/>
          <ac:spMkLst>
            <pc:docMk/>
            <pc:sldMk cId="1630265024" sldId="2147471199"/>
            <ac:spMk id="3" creationId="{89359E19-33B1-8E5E-B872-F8F79F6E0935}"/>
          </ac:spMkLst>
        </pc:spChg>
      </pc:sldChg>
      <pc:sldChg chg="add">
        <pc:chgData name="Gloria Kelly" userId="0eb10fc0-135b-4a1f-9da1-5fdba5b10864" providerId="ADAL" clId="{E0BA8AF0-1139-E543-88EA-814AB790AFCB}" dt="2022-11-21T19:47:27.060" v="38"/>
        <pc:sldMkLst>
          <pc:docMk/>
          <pc:sldMk cId="3683769083" sldId="2147471200"/>
        </pc:sldMkLst>
      </pc:sldChg>
      <pc:sldChg chg="add">
        <pc:chgData name="Gloria Kelly" userId="0eb10fc0-135b-4a1f-9da1-5fdba5b10864" providerId="ADAL" clId="{E0BA8AF0-1139-E543-88EA-814AB790AFCB}" dt="2022-11-21T19:47:27.060" v="38"/>
        <pc:sldMkLst>
          <pc:docMk/>
          <pc:sldMk cId="2311356682" sldId="2147471201"/>
        </pc:sldMkLst>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941B50-2375-4061-B7A1-9286B600672E}" type="datetimeFigureOut">
              <a:rPr lang="en-US" smtClean="0"/>
              <a:t>11/29/22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20F3E4-5870-4C8C-933C-6C3D5AE47B27}" type="slidenum">
              <a:rPr lang="en-US" smtClean="0"/>
              <a:t>‹#›</a:t>
            </a:fld>
            <a:endParaRPr lang="en-US"/>
          </a:p>
        </p:txBody>
      </p:sp>
    </p:spTree>
    <p:extLst>
      <p:ext uri="{BB962C8B-B14F-4D97-AF65-F5344CB8AC3E}">
        <p14:creationId xmlns:p14="http://schemas.microsoft.com/office/powerpoint/2010/main" val="39396676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so within</a:t>
            </a:r>
            <a:r>
              <a:rPr lang="en-US" baseline="0" dirty="0"/>
              <a:t> 2 years our two very dichotomous treatment options have expanded into a near overwhelming number of available and appropriate treatment options for our patients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ECB50B1-755C-41DE-8C41-5DBBFE44E6D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966899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Aza, azacitidine; Ven, venetoclax.</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595E7134-C01F-4F19-AE1B-1DA70782AF87}" type="slidenum">
              <a:rPr kumimoji="0" 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1474942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800" dirty="0">
                <a:solidFill>
                  <a:schemeClr val="bg1"/>
                </a:solidFill>
              </a:rPr>
              <a:t>CAR: Could not verify ECOG PS 0-2 in the source</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B9FB43-D938-4D4A-B028-1EFCE5AD65F2}" type="slidenum">
              <a:rPr kumimoji="0" lang="de-DE" alt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de-DE" alt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8337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062021">
              <a:spcBef>
                <a:spcPts val="0"/>
              </a:spcBef>
              <a:spcAft>
                <a:spcPts val="0"/>
              </a:spcAft>
              <a:defRPr/>
            </a:pPr>
            <a:r>
              <a:rPr lang="en-US" sz="1600" dirty="0">
                <a:latin typeface="Franklin Gothic Book" panose="020B0503020102020204" pitchFamily="34" charset="0"/>
                <a:ea typeface="Times New Roman" panose="02020603050405020304" pitchFamily="18" charset="0"/>
              </a:rPr>
              <a:t>In fact, transplant is critical for long term survival regardless of initial treatment within this study, as can be seen on the graph on the left, which breaks down survival by initial treatment and receipt of allogeneic stem cell transplant. Median overall survival is at least four times longer in transplant patients. somewhat remarkable that despite 28% of </a:t>
            </a:r>
            <a:r>
              <a:rPr lang="en-US" sz="1600" dirty="0" err="1">
                <a:latin typeface="Franklin Gothic Book" panose="020B0503020102020204" pitchFamily="34" charset="0"/>
                <a:ea typeface="Times New Roman" panose="02020603050405020304" pitchFamily="18" charset="0"/>
              </a:rPr>
              <a:t>CPx</a:t>
            </a:r>
            <a:r>
              <a:rPr lang="en-US" sz="1600" dirty="0">
                <a:latin typeface="Franklin Gothic Book" panose="020B0503020102020204" pitchFamily="34" charset="0"/>
                <a:ea typeface="Times New Roman" panose="02020603050405020304" pitchFamily="18" charset="0"/>
              </a:rPr>
              <a:t> 351 patients receiving transplant versus only 10% of the venetoclax and azacitidine patients, overall survival was similar between the two groups. Now this study wasn't designed to assess this question and follow up duration is still immature, but results of transplant success with </a:t>
            </a:r>
            <a:r>
              <a:rPr lang="en-US" sz="1600" dirty="0" err="1">
                <a:latin typeface="Franklin Gothic Book" panose="020B0503020102020204" pitchFamily="34" charset="0"/>
                <a:ea typeface="Times New Roman" panose="02020603050405020304" pitchFamily="18" charset="0"/>
              </a:rPr>
              <a:t>ven</a:t>
            </a:r>
            <a:r>
              <a:rPr lang="en-US" sz="1600" dirty="0">
                <a:latin typeface="Franklin Gothic Book" panose="020B0503020102020204" pitchFamily="34" charset="0"/>
                <a:ea typeface="Times New Roman" panose="02020603050405020304" pitchFamily="18" charset="0"/>
              </a:rPr>
              <a:t>/</a:t>
            </a:r>
            <a:r>
              <a:rPr lang="en-US" sz="1600" dirty="0" err="1">
                <a:latin typeface="Franklin Gothic Book" panose="020B0503020102020204" pitchFamily="34" charset="0"/>
                <a:ea typeface="Times New Roman" panose="02020603050405020304" pitchFamily="18" charset="0"/>
              </a:rPr>
              <a:t>aza</a:t>
            </a:r>
            <a:r>
              <a:rPr lang="en-US" sz="1600" dirty="0">
                <a:latin typeface="Franklin Gothic Book" panose="020B0503020102020204" pitchFamily="34" charset="0"/>
                <a:ea typeface="Times New Roman" panose="02020603050405020304" pitchFamily="18" charset="0"/>
              </a:rPr>
              <a:t> are promising. </a:t>
            </a:r>
            <a:endParaRPr lang="en-US" sz="1600" dirty="0">
              <a:latin typeface="Franklin Gothic Book" panose="020B0503020102020204" pitchFamily="34" charset="0"/>
              <a:ea typeface="Calibri" panose="020F0502020204030204" pitchFamily="34" charset="0"/>
            </a:endParaRPr>
          </a:p>
          <a:p>
            <a:pPr defTabSz="1062021">
              <a:spcBef>
                <a:spcPts val="0"/>
              </a:spcBef>
              <a:spcAft>
                <a:spcPts val="0"/>
              </a:spcAft>
              <a:defRPr/>
            </a:pPr>
            <a:endParaRPr lang="en-US" dirty="0"/>
          </a:p>
          <a:p>
            <a:pPr defTabSz="1062021">
              <a:spcBef>
                <a:spcPts val="0"/>
              </a:spcBef>
              <a:spcAft>
                <a:spcPts val="0"/>
              </a:spcAft>
              <a:defRPr/>
            </a:pPr>
            <a:r>
              <a:rPr lang="en-US" dirty="0"/>
              <a:t>Notes:</a:t>
            </a:r>
          </a:p>
          <a:p>
            <a:pPr marL="353461" indent="-353461" defTabSz="1062021">
              <a:spcBef>
                <a:spcPts val="0"/>
              </a:spcBef>
              <a:spcAft>
                <a:spcPts val="0"/>
              </a:spcAft>
              <a:buFont typeface="Arial" panose="020B0604020202020204" pitchFamily="34" charset="0"/>
              <a:buChar char="-"/>
              <a:defRPr/>
            </a:pPr>
            <a:r>
              <a:rPr lang="en-US" dirty="0"/>
              <a:t>Ven/Aza  392  Ven/Aza HSCT 44  CPX-351 155 CPX-351 HSCT 62</a:t>
            </a:r>
            <a:r>
              <a:rPr lang="en-US" dirty="0">
                <a:solidFill>
                  <a:srgbClr val="000000"/>
                </a:solidFill>
                <a:latin typeface="Franklin Gothic Book" panose="020B0503020102020204" pitchFamily="34" charset="0"/>
                <a:ea typeface="Calibri" panose="020F0502020204030204" pitchFamily="34" charset="0"/>
                <a:cs typeface="Calibri" panose="020F0502020204030204" pitchFamily="34" charset="0"/>
              </a:rPr>
              <a:t>Among patients who underwent transplant median survival time was 37 months (HR of CPX-351 vs </a:t>
            </a:r>
            <a:r>
              <a:rPr lang="en-US" dirty="0" err="1">
                <a:solidFill>
                  <a:srgbClr val="000000"/>
                </a:solidFill>
                <a:latin typeface="Franklin Gothic Book" panose="020B0503020102020204" pitchFamily="34" charset="0"/>
                <a:ea typeface="Calibri" panose="020F0502020204030204" pitchFamily="34" charset="0"/>
                <a:cs typeface="Calibri" panose="020F0502020204030204" pitchFamily="34" charset="0"/>
              </a:rPr>
              <a:t>ven</a:t>
            </a:r>
            <a:r>
              <a:rPr lang="en-US" dirty="0">
                <a:solidFill>
                  <a:srgbClr val="000000"/>
                </a:solidFill>
                <a:latin typeface="Franklin Gothic Book" panose="020B0503020102020204" pitchFamily="34" charset="0"/>
                <a:ea typeface="Calibri" panose="020F0502020204030204" pitchFamily="34" charset="0"/>
                <a:cs typeface="Calibri" panose="020F0502020204030204" pitchFamily="34" charset="0"/>
              </a:rPr>
              <a:t>/</a:t>
            </a:r>
            <a:r>
              <a:rPr lang="en-US" dirty="0" err="1">
                <a:solidFill>
                  <a:srgbClr val="000000"/>
                </a:solidFill>
                <a:latin typeface="Franklin Gothic Book" panose="020B0503020102020204" pitchFamily="34" charset="0"/>
                <a:ea typeface="Calibri" panose="020F0502020204030204" pitchFamily="34" charset="0"/>
                <a:cs typeface="Calibri" panose="020F0502020204030204" pitchFamily="34" charset="0"/>
              </a:rPr>
              <a:t>aza</a:t>
            </a:r>
            <a:r>
              <a:rPr lang="en-US" dirty="0">
                <a:solidFill>
                  <a:srgbClr val="000000"/>
                </a:solidFill>
                <a:latin typeface="Franklin Gothic Book" panose="020B0503020102020204" pitchFamily="34" charset="0"/>
                <a:ea typeface="Calibri" panose="020F0502020204030204" pitchFamily="34" charset="0"/>
                <a:cs typeface="Calibri" panose="020F0502020204030204" pitchFamily="34" charset="0"/>
              </a:rPr>
              <a:t> was 1.27 p=0.562, </a:t>
            </a:r>
            <a:endParaRPr lang="en-US" dirty="0"/>
          </a:p>
          <a:p>
            <a:pPr marL="353461" indent="-353461">
              <a:spcBef>
                <a:spcPts val="0"/>
              </a:spcBef>
              <a:spcAft>
                <a:spcPts val="0"/>
              </a:spcAft>
              <a:buFont typeface="Arial" panose="020B0604020202020204" pitchFamily="34" charset="0"/>
              <a:buChar char="-"/>
            </a:pPr>
            <a:r>
              <a:rPr lang="en-US" dirty="0"/>
              <a:t>The above analysis is with fixed covariates; e</a:t>
            </a:r>
            <a:r>
              <a:rPr lang="en-US" sz="1600" dirty="0">
                <a:solidFill>
                  <a:srgbClr val="000000"/>
                </a:solidFill>
                <a:latin typeface="Franklin Gothic Book" panose="020B0503020102020204" pitchFamily="34" charset="0"/>
                <a:ea typeface="Calibri" panose="020F0502020204030204" pitchFamily="34" charset="0"/>
                <a:cs typeface="Calibri" panose="020F0502020204030204" pitchFamily="34" charset="0"/>
              </a:rPr>
              <a:t>xamining transplant as a time-varying covariate shows that transplant does improve survival as expected (HR 0.33), but choice of therapy did not influence survival at any time point while controlling for transplant status alone (HR 0.97 for CPX-351 vs </a:t>
            </a:r>
            <a:r>
              <a:rPr lang="en-US" sz="1600" dirty="0" err="1">
                <a:solidFill>
                  <a:srgbClr val="000000"/>
                </a:solidFill>
                <a:latin typeface="Franklin Gothic Book" panose="020B0503020102020204" pitchFamily="34" charset="0"/>
                <a:ea typeface="Calibri" panose="020F0502020204030204" pitchFamily="34" charset="0"/>
                <a:cs typeface="Calibri" panose="020F0502020204030204" pitchFamily="34" charset="0"/>
              </a:rPr>
              <a:t>ven</a:t>
            </a:r>
            <a:r>
              <a:rPr lang="en-US" sz="1600" dirty="0">
                <a:solidFill>
                  <a:srgbClr val="000000"/>
                </a:solidFill>
                <a:latin typeface="Franklin Gothic Book" panose="020B0503020102020204" pitchFamily="34" charset="0"/>
                <a:ea typeface="Calibri" panose="020F0502020204030204" pitchFamily="34" charset="0"/>
                <a:cs typeface="Calibri" panose="020F0502020204030204" pitchFamily="34" charset="0"/>
              </a:rPr>
              <a:t>/</a:t>
            </a:r>
            <a:r>
              <a:rPr lang="en-US" sz="1600" dirty="0" err="1">
                <a:solidFill>
                  <a:srgbClr val="000000"/>
                </a:solidFill>
                <a:latin typeface="Franklin Gothic Book" panose="020B0503020102020204" pitchFamily="34" charset="0"/>
                <a:ea typeface="Calibri" panose="020F0502020204030204" pitchFamily="34" charset="0"/>
                <a:cs typeface="Calibri" panose="020F0502020204030204" pitchFamily="34" charset="0"/>
              </a:rPr>
              <a:t>aza</a:t>
            </a:r>
            <a:r>
              <a:rPr lang="en-US" sz="1600" dirty="0">
                <a:solidFill>
                  <a:srgbClr val="000000"/>
                </a:solidFill>
                <a:latin typeface="Franklin Gothic Book" panose="020B0503020102020204" pitchFamily="34" charset="0"/>
                <a:ea typeface="Calibri" panose="020F0502020204030204" pitchFamily="34" charset="0"/>
                <a:cs typeface="Calibri" panose="020F0502020204030204" pitchFamily="34" charset="0"/>
              </a:rPr>
              <a:t> p=0.78). </a:t>
            </a:r>
          </a:p>
          <a:p>
            <a:pPr marL="353461" indent="-353461">
              <a:spcBef>
                <a:spcPts val="0"/>
              </a:spcBef>
              <a:spcAft>
                <a:spcPts val="0"/>
              </a:spcAft>
              <a:buFont typeface="Arial" panose="020B0604020202020204" pitchFamily="34" charset="0"/>
              <a:buChar char="-"/>
            </a:pPr>
            <a:endParaRPr lang="en-US" sz="1600" dirty="0">
              <a:solidFill>
                <a:srgbClr val="000000"/>
              </a:solidFill>
              <a:latin typeface="Franklin Gothic Book" panose="020B0503020102020204" pitchFamily="34" charset="0"/>
              <a:ea typeface="Calibri" panose="020F0502020204030204" pitchFamily="34" charset="0"/>
              <a:cs typeface="Calibri" panose="020F0502020204030204" pitchFamily="34" charset="0"/>
            </a:endParaRPr>
          </a:p>
          <a:p>
            <a:pPr>
              <a:lnSpc>
                <a:spcPct val="107000"/>
              </a:lnSpc>
              <a:spcBef>
                <a:spcPts val="0"/>
              </a:spcBef>
              <a:spcAft>
                <a:spcPts val="0"/>
              </a:spcAft>
            </a:pPr>
            <a:r>
              <a:rPr lang="en-US" sz="1600" dirty="0">
                <a:solidFill>
                  <a:srgbClr val="000000"/>
                </a:solidFill>
                <a:latin typeface="Franklin Gothic Book" panose="020B0503020102020204" pitchFamily="34" charset="0"/>
                <a:ea typeface="Calibri" panose="020F0502020204030204" pitchFamily="34" charset="0"/>
                <a:cs typeface="Calibri" panose="020F0502020204030204" pitchFamily="34" charset="0"/>
              </a:rPr>
              <a:t>Regarding the effect of allogenic transplant on OS, 10% (44/440) of </a:t>
            </a:r>
            <a:r>
              <a:rPr lang="en-US" sz="1600" dirty="0" err="1">
                <a:solidFill>
                  <a:srgbClr val="000000"/>
                </a:solidFill>
                <a:latin typeface="Franklin Gothic Book" panose="020B0503020102020204" pitchFamily="34" charset="0"/>
                <a:ea typeface="Calibri" panose="020F0502020204030204" pitchFamily="34" charset="0"/>
                <a:cs typeface="Calibri" panose="020F0502020204030204" pitchFamily="34" charset="0"/>
              </a:rPr>
              <a:t>ven</a:t>
            </a:r>
            <a:r>
              <a:rPr lang="en-US" sz="1600" dirty="0">
                <a:solidFill>
                  <a:srgbClr val="000000"/>
                </a:solidFill>
                <a:latin typeface="Franklin Gothic Book" panose="020B0503020102020204" pitchFamily="34" charset="0"/>
                <a:ea typeface="Calibri" panose="020F0502020204030204" pitchFamily="34" charset="0"/>
                <a:cs typeface="Calibri" panose="020F0502020204030204" pitchFamily="34" charset="0"/>
              </a:rPr>
              <a:t>/</a:t>
            </a:r>
            <a:r>
              <a:rPr lang="en-US" sz="1600" dirty="0" err="1">
                <a:solidFill>
                  <a:srgbClr val="000000"/>
                </a:solidFill>
                <a:latin typeface="Franklin Gothic Book" panose="020B0503020102020204" pitchFamily="34" charset="0"/>
                <a:ea typeface="Calibri" panose="020F0502020204030204" pitchFamily="34" charset="0"/>
                <a:cs typeface="Calibri" panose="020F0502020204030204" pitchFamily="34" charset="0"/>
              </a:rPr>
              <a:t>aza</a:t>
            </a:r>
            <a:r>
              <a:rPr lang="en-US" sz="1600" dirty="0">
                <a:solidFill>
                  <a:srgbClr val="000000"/>
                </a:solidFill>
                <a:latin typeface="Franklin Gothic Book" panose="020B0503020102020204" pitchFamily="34" charset="0"/>
                <a:ea typeface="Calibri" panose="020F0502020204030204" pitchFamily="34" charset="0"/>
                <a:cs typeface="Calibri" panose="020F0502020204030204" pitchFamily="34" charset="0"/>
              </a:rPr>
              <a:t> patients and 28% (62/219) of CPX-351 patients went on to allogenic stem cell transplant. Censoring for death or transplant resulted in </a:t>
            </a:r>
            <a:r>
              <a:rPr lang="en-US" sz="1600" dirty="0" err="1">
                <a:solidFill>
                  <a:srgbClr val="000000"/>
                </a:solidFill>
                <a:latin typeface="Franklin Gothic Book" panose="020B0503020102020204" pitchFamily="34" charset="0"/>
                <a:ea typeface="Calibri" panose="020F0502020204030204" pitchFamily="34" charset="0"/>
                <a:cs typeface="Calibri" panose="020F0502020204030204" pitchFamily="34" charset="0"/>
              </a:rPr>
              <a:t>mOS</a:t>
            </a:r>
            <a:r>
              <a:rPr lang="en-US" sz="1600" dirty="0">
                <a:solidFill>
                  <a:srgbClr val="000000"/>
                </a:solidFill>
                <a:latin typeface="Franklin Gothic Book" panose="020B0503020102020204" pitchFamily="34" charset="0"/>
                <a:ea typeface="Calibri" panose="020F0502020204030204" pitchFamily="34" charset="0"/>
                <a:cs typeface="Calibri" panose="020F0502020204030204" pitchFamily="34" charset="0"/>
              </a:rPr>
              <a:t> of 7 vs 9 months for CPX-351 versus </a:t>
            </a:r>
            <a:r>
              <a:rPr lang="en-US" sz="1600" dirty="0" err="1">
                <a:solidFill>
                  <a:srgbClr val="000000"/>
                </a:solidFill>
                <a:latin typeface="Franklin Gothic Book" panose="020B0503020102020204" pitchFamily="34" charset="0"/>
                <a:ea typeface="Calibri" panose="020F0502020204030204" pitchFamily="34" charset="0"/>
                <a:cs typeface="Calibri" panose="020F0502020204030204" pitchFamily="34" charset="0"/>
              </a:rPr>
              <a:t>ven</a:t>
            </a:r>
            <a:r>
              <a:rPr lang="en-US" sz="1600" dirty="0">
                <a:solidFill>
                  <a:srgbClr val="000000"/>
                </a:solidFill>
                <a:latin typeface="Franklin Gothic Book" panose="020B0503020102020204" pitchFamily="34" charset="0"/>
                <a:ea typeface="Calibri" panose="020F0502020204030204" pitchFamily="34" charset="0"/>
                <a:cs typeface="Calibri" panose="020F0502020204030204" pitchFamily="34" charset="0"/>
              </a:rPr>
              <a:t>/</a:t>
            </a:r>
            <a:r>
              <a:rPr lang="en-US" sz="1600" dirty="0" err="1">
                <a:solidFill>
                  <a:srgbClr val="000000"/>
                </a:solidFill>
                <a:latin typeface="Franklin Gothic Book" panose="020B0503020102020204" pitchFamily="34" charset="0"/>
                <a:ea typeface="Calibri" panose="020F0502020204030204" pitchFamily="34" charset="0"/>
                <a:cs typeface="Calibri" panose="020F0502020204030204" pitchFamily="34" charset="0"/>
              </a:rPr>
              <a:t>aza</a:t>
            </a:r>
            <a:r>
              <a:rPr lang="en-US" sz="1600" dirty="0">
                <a:solidFill>
                  <a:srgbClr val="000000"/>
                </a:solidFill>
                <a:latin typeface="Franklin Gothic Book" panose="020B0503020102020204" pitchFamily="34" charset="0"/>
                <a:ea typeface="Calibri" panose="020F0502020204030204" pitchFamily="34" charset="0"/>
                <a:cs typeface="Calibri" panose="020F0502020204030204" pitchFamily="34" charset="0"/>
              </a:rPr>
              <a:t> (HR 1.26 95% CI 1.05 to 1.52). Among patients who underwent transplant median survival time was 37 months (HR of CPX-351 vs </a:t>
            </a:r>
            <a:r>
              <a:rPr lang="en-US" sz="1600" dirty="0" err="1">
                <a:solidFill>
                  <a:srgbClr val="000000"/>
                </a:solidFill>
                <a:latin typeface="Franklin Gothic Book" panose="020B0503020102020204" pitchFamily="34" charset="0"/>
                <a:ea typeface="Calibri" panose="020F0502020204030204" pitchFamily="34" charset="0"/>
                <a:cs typeface="Calibri" panose="020F0502020204030204" pitchFamily="34" charset="0"/>
              </a:rPr>
              <a:t>ven</a:t>
            </a:r>
            <a:r>
              <a:rPr lang="en-US" sz="1600" dirty="0">
                <a:solidFill>
                  <a:srgbClr val="000000"/>
                </a:solidFill>
                <a:latin typeface="Franklin Gothic Book" panose="020B0503020102020204" pitchFamily="34" charset="0"/>
                <a:ea typeface="Calibri" panose="020F0502020204030204" pitchFamily="34" charset="0"/>
                <a:cs typeface="Calibri" panose="020F0502020204030204" pitchFamily="34" charset="0"/>
              </a:rPr>
              <a:t>/</a:t>
            </a:r>
            <a:r>
              <a:rPr lang="en-US" sz="1600" dirty="0" err="1">
                <a:solidFill>
                  <a:srgbClr val="000000"/>
                </a:solidFill>
                <a:latin typeface="Franklin Gothic Book" panose="020B0503020102020204" pitchFamily="34" charset="0"/>
                <a:ea typeface="Calibri" panose="020F0502020204030204" pitchFamily="34" charset="0"/>
                <a:cs typeface="Calibri" panose="020F0502020204030204" pitchFamily="34" charset="0"/>
              </a:rPr>
              <a:t>aza</a:t>
            </a:r>
            <a:r>
              <a:rPr lang="en-US" sz="1600" dirty="0">
                <a:solidFill>
                  <a:srgbClr val="000000"/>
                </a:solidFill>
                <a:latin typeface="Franklin Gothic Book" panose="020B0503020102020204" pitchFamily="34" charset="0"/>
                <a:ea typeface="Calibri" panose="020F0502020204030204" pitchFamily="34" charset="0"/>
                <a:cs typeface="Calibri" panose="020F0502020204030204" pitchFamily="34" charset="0"/>
              </a:rPr>
              <a:t> was 1.27 p=0.562, supplemental figure 2). Examining transplant as a time-varying covariate shows that transplant does improve survival as expected (HR 0.33), but choice of therapy did not influence survival at any time point while controlling for transplant status alone (HR 0.97 p=0.78). </a:t>
            </a:r>
            <a:endParaRPr lang="en-US" sz="1600" dirty="0">
              <a:latin typeface="Franklin Gothic Book" panose="020B0503020102020204" pitchFamily="34" charset="0"/>
              <a:ea typeface="Calibri" panose="020F0502020204030204" pitchFamily="34" charset="0"/>
              <a:cs typeface="Times New Roman" panose="02020603050405020304" pitchFamily="18" charset="0"/>
            </a:endParaRPr>
          </a:p>
          <a:p>
            <a:pPr>
              <a:spcBef>
                <a:spcPts val="0"/>
              </a:spcBef>
              <a:spcAft>
                <a:spcPts val="0"/>
              </a:spcAft>
            </a:pPr>
            <a:endParaRPr lang="en-US" sz="1600" i="1" dirty="0"/>
          </a:p>
          <a:p>
            <a:pPr>
              <a:spcBef>
                <a:spcPts val="0"/>
              </a:spcBef>
              <a:spcAft>
                <a:spcPts val="0"/>
              </a:spcAft>
            </a:pPr>
            <a:r>
              <a:rPr lang="en-US" sz="1600" i="1" dirty="0"/>
              <a:t>FYI not part of spoken presentation:</a:t>
            </a:r>
          </a:p>
          <a:p>
            <a:pPr marL="353461" indent="-353461">
              <a:spcBef>
                <a:spcPts val="0"/>
              </a:spcBef>
              <a:spcAft>
                <a:spcPts val="0"/>
              </a:spcAft>
              <a:buFont typeface="Arial" panose="020B0604020202020204" pitchFamily="34" charset="0"/>
              <a:buChar char="-"/>
            </a:pPr>
            <a:r>
              <a:rPr lang="en-US" sz="1600" i="1" dirty="0"/>
              <a:t>IQR for time to transplant (25-75%)  111-333 vs 99-462  (Reasonable to try to conduct a landmark analysis based off of 25% percentile time to transplant, 50% time to transplant and 75% time to transplant but not necessary at first pass IMO), also picking these times is rather arbitrary.  Best analysis would seem to be treating transplant status as a time-varying covariate. </a:t>
            </a:r>
          </a:p>
          <a:p>
            <a:pPr>
              <a:spcBef>
                <a:spcPts val="0"/>
              </a:spcBef>
              <a:spcAft>
                <a:spcPts val="0"/>
              </a:spcAft>
            </a:pPr>
            <a:endParaRPr lang="en-US" sz="1600" i="1" dirty="0">
              <a:latin typeface="Franklin Gothic Book" panose="020B0503020102020204" pitchFamily="34" charset="0"/>
              <a:ea typeface="Calibri" panose="020F0502020204030204" pitchFamily="34" charset="0"/>
              <a:cs typeface="Times New Roman" panose="02020603050405020304" pitchFamily="18" charset="0"/>
            </a:endParaRPr>
          </a:p>
          <a:p>
            <a:pPr marL="353461" indent="-353461">
              <a:spcBef>
                <a:spcPts val="0"/>
              </a:spcBef>
              <a:spcAft>
                <a:spcPts val="0"/>
              </a:spcAft>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58B942E-E8EC-41ED-868D-646107AD19E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420749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AML, acute myeloid leukemia; CR, complete response; </a:t>
            </a:r>
            <a:r>
              <a:rPr lang="en-US" i="1" dirty="0" err="1"/>
              <a:t>CRi</a:t>
            </a:r>
            <a:r>
              <a:rPr lang="en-US" i="1" dirty="0"/>
              <a:t>, complete response with incomplete blood count recovery; ECOG, Eastern Cooperative Oncology Group; EFS, event-free survival; OS, overall survival; PS, performance status; RR, response rate.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595E7134-C01F-4F19-AE1B-1DA70782AF87}" type="slidenum">
              <a:rPr kumimoji="0" 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126708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900"/>
              </a:spcBef>
              <a:spcAft>
                <a:spcPts val="0"/>
              </a:spcAft>
              <a:buClrTx/>
              <a:buSzTx/>
              <a:buFontTx/>
              <a:buNone/>
              <a:tabLst/>
              <a:defRPr/>
            </a:pPr>
            <a:endParaRPr lang="en-US" sz="1200" kern="1200" dirty="0">
              <a:solidFill>
                <a:schemeClr val="tx1"/>
              </a:solidFill>
              <a:effectLst/>
              <a:latin typeface="+mj-lt"/>
              <a:ea typeface="+mn-ea"/>
              <a:cs typeface="Arial"/>
            </a:endParaRPr>
          </a:p>
        </p:txBody>
      </p:sp>
      <p:sp>
        <p:nvSpPr>
          <p:cNvPr id="4" name="Slide Number Placeholder 3"/>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69323AF-D38B-4DB9-A28C-9CA60664DDDA}" type="slidenum">
              <a:rPr kumimoji="0" lang="en-US" sz="1200" b="0" i="0" u="none" strike="noStrike" kern="1200" cap="none" spc="0" normalizeH="0" baseline="0" noProof="0" smtClean="0">
                <a:ln>
                  <a:noFill/>
                </a:ln>
                <a:solidFill>
                  <a:srgbClr val="413C38"/>
                </a:solidFill>
                <a:effectLst/>
                <a:uLnTx/>
                <a:uFillTx/>
                <a:latin typeface="Arial"/>
                <a:ea typeface="+mn-ea"/>
                <a:cs typeface="Arial"/>
              </a:rPr>
              <a:pPr marL="0" marR="0" lvl="0" indent="0" algn="r" defTabSz="6858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srgbClr val="413C38"/>
              </a:solidFill>
              <a:effectLst/>
              <a:uLnTx/>
              <a:uFillTx/>
              <a:latin typeface="Arial"/>
              <a:ea typeface="+mn-ea"/>
              <a:cs typeface="Arial"/>
            </a:endParaRPr>
          </a:p>
        </p:txBody>
      </p:sp>
    </p:spTree>
    <p:extLst>
      <p:ext uri="{BB962C8B-B14F-4D97-AF65-F5344CB8AC3E}">
        <p14:creationId xmlns:p14="http://schemas.microsoft.com/office/powerpoint/2010/main" val="1978133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69323AF-D38B-4DB9-A28C-9CA60664DDDA}" type="slidenum">
              <a:rPr kumimoji="0" lang="en-US" sz="1200" b="0" i="0" u="none" strike="noStrike" kern="1200" cap="none" spc="0" normalizeH="0" baseline="0" noProof="0" smtClean="0">
                <a:ln>
                  <a:noFill/>
                </a:ln>
                <a:solidFill>
                  <a:srgbClr val="413C38"/>
                </a:solidFill>
                <a:effectLst/>
                <a:uLnTx/>
                <a:uFillTx/>
                <a:latin typeface="Arial"/>
                <a:ea typeface="+mn-ea"/>
                <a:cs typeface="Arial"/>
              </a:rPr>
              <a:pPr marL="0" marR="0" lvl="0" indent="0" algn="r" defTabSz="6858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srgbClr val="413C38"/>
              </a:solidFill>
              <a:effectLst/>
              <a:uLnTx/>
              <a:uFillTx/>
              <a:latin typeface="Arial"/>
              <a:ea typeface="+mn-ea"/>
              <a:cs typeface="Arial"/>
            </a:endParaRPr>
          </a:p>
        </p:txBody>
      </p:sp>
    </p:spTree>
    <p:extLst>
      <p:ext uri="{BB962C8B-B14F-4D97-AF65-F5344CB8AC3E}">
        <p14:creationId xmlns:p14="http://schemas.microsoft.com/office/powerpoint/2010/main" val="39134337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E7666BA-0265-4F87-8464-9569D7F2A6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850080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D7771422-4274-3D4F-8582-1744C4D5796F}" type="slidenum">
              <a:rPr kumimoji="0" lang="en-US" sz="1200" b="0" i="0" u="none" strike="noStrike" kern="1200" cap="none" spc="0" normalizeH="0" baseline="0" noProof="0" smtClean="0">
                <a:ln>
                  <a:noFill/>
                </a:ln>
                <a:solidFill>
                  <a:srgbClr val="000000"/>
                </a:solidFill>
                <a:effectLst/>
                <a:uLnTx/>
                <a:uFillTx/>
                <a:latin typeface="Franklin Gothic Book" panose="020B0503020102020204" pitchFamily="34"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31</a:t>
            </a:fld>
            <a:endParaRPr kumimoji="0" lang="en-US" sz="1200" b="0" i="0" u="none" strike="noStrike" kern="1200" cap="none" spc="0" normalizeH="0" baseline="0" noProof="0" dirty="0">
              <a:ln>
                <a:noFill/>
              </a:ln>
              <a:solidFill>
                <a:srgbClr val="000000"/>
              </a:solidFill>
              <a:effectLst/>
              <a:uLnTx/>
              <a:uFillTx/>
              <a:latin typeface="Franklin Gothic Book" panose="020B0503020102020204" pitchFamily="34" charset="0"/>
              <a:ea typeface="+mn-ea"/>
              <a:cs typeface="+mn-cs"/>
            </a:endParaRPr>
          </a:p>
        </p:txBody>
      </p:sp>
    </p:spTree>
    <p:extLst>
      <p:ext uri="{BB962C8B-B14F-4D97-AF65-F5344CB8AC3E}">
        <p14:creationId xmlns:p14="http://schemas.microsoft.com/office/powerpoint/2010/main" val="15924793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54FB33F-A295-4954-8A9C-BF201426FAC6}" type="slidenum">
              <a:rPr kumimoji="0" lang="en-US" sz="1200" b="0" i="0" u="none" strike="noStrike" kern="1200" cap="none" spc="0" normalizeH="0" baseline="0" noProof="0" smtClean="0">
                <a:ln>
                  <a:noFill/>
                </a:ln>
                <a:solidFill>
                  <a:prstClr val="black"/>
                </a:solidFill>
                <a:effectLst/>
                <a:uLnTx/>
                <a:uFillTx/>
                <a:latin typeface="Calibri" pitchFamily="34" charset="0"/>
                <a:ea typeface="+mn-ea"/>
                <a:cs typeface="Arial" charset="0"/>
              </a:rPr>
              <a:pPr marL="0" marR="0" lvl="0" indent="0" algn="r" defTabSz="914400" rtl="0" eaLnBrk="0" fontAlgn="base" latinLnBrk="0" hangingPunct="0">
                <a:lnSpc>
                  <a:spcPct val="100000"/>
                </a:lnSpc>
                <a:spcBef>
                  <a:spcPct val="0"/>
                </a:spcBef>
                <a:spcAft>
                  <a:spcPct val="0"/>
                </a:spcAft>
                <a:buClrTx/>
                <a:buSzTx/>
                <a:buFontTx/>
                <a:buNone/>
                <a:tabLst/>
                <a:defRPr/>
              </a:pPr>
              <a:t>32</a:t>
            </a:fld>
            <a:endParaRPr kumimoji="0" lang="en-US" sz="12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12580491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i="1" dirty="0">
                <a:latin typeface="Calibri" panose="020F0502020204030204" pitchFamily="34" charset="0"/>
              </a:rPr>
              <a:t>ANC, absolute neutrophil count; </a:t>
            </a:r>
            <a:r>
              <a:rPr lang="en-GB" altLang="en-US" i="1" dirty="0" err="1">
                <a:latin typeface="Calibri" panose="020F0502020204030204" pitchFamily="34" charset="0"/>
              </a:rPr>
              <a:t>CCyR</a:t>
            </a:r>
            <a:r>
              <a:rPr lang="en-GB" altLang="en-US" i="1" dirty="0">
                <a:latin typeface="Calibri" panose="020F0502020204030204" pitchFamily="34" charset="0"/>
              </a:rPr>
              <a:t>, complete cytogenetic response; CR, complete remission; </a:t>
            </a:r>
            <a:r>
              <a:rPr lang="en-GB" altLang="en-US" i="1" dirty="0" err="1">
                <a:latin typeface="Calibri" panose="020F0502020204030204" pitchFamily="34" charset="0"/>
              </a:rPr>
              <a:t>CRi</a:t>
            </a:r>
            <a:r>
              <a:rPr lang="en-GB" altLang="en-US" i="1" dirty="0">
                <a:latin typeface="Calibri" panose="020F0502020204030204" pitchFamily="34" charset="0"/>
              </a:rPr>
              <a:t>, complete remission with incomplete count recovery; DOR, duration of response; MLFS, morphological </a:t>
            </a:r>
            <a:r>
              <a:rPr lang="en-GB" altLang="en-US" i="1" dirty="0" err="1">
                <a:latin typeface="Calibri" panose="020F0502020204030204" pitchFamily="34" charset="0"/>
              </a:rPr>
              <a:t>leukemia</a:t>
            </a:r>
            <a:r>
              <a:rPr lang="en-GB" altLang="en-US" i="1" dirty="0">
                <a:latin typeface="Calibri" panose="020F0502020204030204" pitchFamily="34" charset="0"/>
              </a:rPr>
              <a:t>-free state; </a:t>
            </a:r>
            <a:r>
              <a:rPr lang="en-GB" altLang="en-US" i="1" dirty="0" err="1">
                <a:latin typeface="Calibri" panose="020F0502020204030204" pitchFamily="34" charset="0"/>
              </a:rPr>
              <a:t>plts</a:t>
            </a:r>
            <a:r>
              <a:rPr lang="en-GB" altLang="en-US" i="1" dirty="0">
                <a:latin typeface="Calibri" panose="020F0502020204030204" pitchFamily="34" charset="0"/>
              </a:rPr>
              <a:t>, platelets; PR, partial response; </a:t>
            </a:r>
            <a:r>
              <a:rPr lang="en-GB" altLang="en-US" i="1" dirty="0" err="1">
                <a:latin typeface="Calibri" panose="020F0502020204030204" pitchFamily="34" charset="0"/>
              </a:rPr>
              <a:t>ven</a:t>
            </a:r>
            <a:r>
              <a:rPr lang="en-GB" altLang="en-US" i="1" dirty="0">
                <a:latin typeface="Calibri" panose="020F0502020204030204" pitchFamily="34" charset="0"/>
              </a:rPr>
              <a:t>, </a:t>
            </a:r>
            <a:r>
              <a:rPr lang="en-GB" altLang="en-US" i="1" dirty="0" err="1">
                <a:latin typeface="Calibri" panose="020F0502020204030204" pitchFamily="34" charset="0"/>
              </a:rPr>
              <a:t>venetoclax</a:t>
            </a:r>
            <a:r>
              <a:rPr lang="en-GB" altLang="en-US" i="1" dirty="0">
                <a:latin typeface="Calibri" panose="020F0502020204030204" pitchFamily="34" charset="0"/>
              </a:rPr>
              <a:t>.</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FB72F01-6714-4A31-8C22-8E0F1B091B56}"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0806412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87403D9-3939-C241-BF4D-E5BFFCE46CA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812574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1" dirty="0"/>
              <a:t>AML, acute myeloid leukemia; </a:t>
            </a:r>
            <a:r>
              <a:rPr lang="en-US" i="1" dirty="0"/>
              <a:t>Aza, azacitidine, </a:t>
            </a:r>
            <a:r>
              <a:rPr lang="en-US" i="1" dirty="0" err="1"/>
              <a:t>ven</a:t>
            </a:r>
            <a:r>
              <a:rPr lang="en-US" i="1" dirty="0"/>
              <a:t>, venetoclax. </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595E7134-C01F-4F19-AE1B-1DA70782AF87}" type="slidenum">
              <a:rPr kumimoji="0" 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34</a:t>
            </a:fld>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4542861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1" dirty="0"/>
              <a:t>AML, acute myeloid leukemia; </a:t>
            </a:r>
            <a:r>
              <a:rPr lang="en-US" i="1" dirty="0"/>
              <a:t>Aza, azacitidine, </a:t>
            </a:r>
            <a:r>
              <a:rPr lang="en-US" i="1" dirty="0" err="1"/>
              <a:t>ven</a:t>
            </a:r>
            <a:r>
              <a:rPr lang="en-US" i="1" dirty="0"/>
              <a:t>, venetoclax. </a:t>
            </a:r>
          </a:p>
          <a:p>
            <a:endParaRPr lang="en-US" i="1"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595E7134-C01F-4F19-AE1B-1DA70782AF87}" type="slidenum">
              <a:rPr kumimoji="0" 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35</a:t>
            </a:fld>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7896244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11238" y="1739900"/>
            <a:ext cx="4965700" cy="2794000"/>
          </a:xfrm>
        </p:spPr>
      </p:sp>
      <p:sp>
        <p:nvSpPr>
          <p:cNvPr id="3" name="Notizenplatzhalter 2"/>
          <p:cNvSpPr>
            <a:spLocks noGrp="1"/>
          </p:cNvSpPr>
          <p:nvPr>
            <p:ph type="body" idx="1"/>
          </p:nvPr>
        </p:nvSpPr>
        <p:spPr>
          <a:xfrm>
            <a:off x="917705" y="4775182"/>
            <a:ext cx="5094650" cy="3936742"/>
          </a:xfrm>
        </p:spPr>
        <p:txBody>
          <a:bodyPr/>
          <a:lstStyle/>
          <a:p>
            <a:pPr>
              <a:spcAft>
                <a:spcPts val="307"/>
              </a:spcAft>
            </a:pPr>
            <a:endParaRPr lang="de-DE" sz="1100" dirty="0">
              <a:latin typeface="Calibri" panose="020F0502020204030204" pitchFamily="34" charset="0"/>
            </a:endParaRPr>
          </a:p>
        </p:txBody>
      </p:sp>
      <p:sp>
        <p:nvSpPr>
          <p:cNvPr id="4" name="Foliennummernplatzhalter 3"/>
          <p:cNvSpPr>
            <a:spLocks noGrp="1"/>
          </p:cNvSpPr>
          <p:nvPr>
            <p:ph type="sldNum" sz="quarter" idx="10"/>
          </p:nvPr>
        </p:nvSpPr>
        <p:spPr/>
        <p:txBody>
          <a:bodyPr/>
          <a:lstStyle/>
          <a:p>
            <a:pPr marL="0" marR="0" lvl="0" indent="0" algn="r" defTabSz="984801" rtl="0" eaLnBrk="1" fontAlgn="base" latinLnBrk="0" hangingPunct="1">
              <a:lnSpc>
                <a:spcPct val="100000"/>
              </a:lnSpc>
              <a:spcBef>
                <a:spcPct val="0"/>
              </a:spcBef>
              <a:spcAft>
                <a:spcPct val="0"/>
              </a:spcAft>
              <a:buClrTx/>
              <a:buSzTx/>
              <a:buFontTx/>
              <a:buNone/>
              <a:tabLst/>
              <a:defRPr/>
            </a:pPr>
            <a:fld id="{01E8B38F-DCF4-4C2A-A730-01EE9C96510A}" type="slidenum">
              <a:rPr kumimoji="0" lang="de-DE" sz="1200" b="0" i="0" u="none" strike="noStrike" kern="1200" cap="none" spc="0" normalizeH="0" baseline="0" noProof="0">
                <a:ln>
                  <a:noFill/>
                </a:ln>
                <a:solidFill>
                  <a:srgbClr val="000000"/>
                </a:solidFill>
                <a:effectLst/>
                <a:uLnTx/>
                <a:uFillTx/>
                <a:latin typeface="Times New Roman" pitchFamily="18" charset="0"/>
                <a:ea typeface="+mn-ea"/>
                <a:cs typeface="+mn-cs"/>
              </a:rPr>
              <a:pPr marL="0" marR="0" lvl="0" indent="0" algn="r" defTabSz="984801" rtl="0" eaLnBrk="1" fontAlgn="base" latinLnBrk="0" hangingPunct="1">
                <a:lnSpc>
                  <a:spcPct val="100000"/>
                </a:lnSpc>
                <a:spcBef>
                  <a:spcPct val="0"/>
                </a:spcBef>
                <a:spcAft>
                  <a:spcPct val="0"/>
                </a:spcAft>
                <a:buClrTx/>
                <a:buSzTx/>
                <a:buFontTx/>
                <a:buNone/>
                <a:tabLst/>
                <a:defRPr/>
              </a:pPr>
              <a:t>36</a:t>
            </a:fld>
            <a:endParaRPr kumimoji="0" lang="de-DE" sz="12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26597691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C2CFD9-A804-4BD0-BEF6-ECFE35697D1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607192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376040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857385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560356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38497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 that brings us</a:t>
            </a:r>
            <a:r>
              <a:rPr lang="en-US" sz="1200" kern="1200" baseline="0" dirty="0">
                <a:solidFill>
                  <a:schemeClr val="tx1"/>
                </a:solidFill>
                <a:effectLst/>
                <a:latin typeface="+mn-lt"/>
                <a:ea typeface="+mn-ea"/>
                <a:cs typeface="+mn-cs"/>
              </a:rPr>
              <a:t> to what is arguably one of the more important advances in AML therapy, that of </a:t>
            </a:r>
            <a:r>
              <a:rPr lang="en-US" sz="1200" kern="1200" baseline="0" dirty="0" err="1">
                <a:solidFill>
                  <a:schemeClr val="tx1"/>
                </a:solidFill>
                <a:effectLst/>
                <a:latin typeface="+mn-lt"/>
                <a:ea typeface="+mn-ea"/>
                <a:cs typeface="+mn-cs"/>
              </a:rPr>
              <a:t>venetoclax</a:t>
            </a:r>
            <a:r>
              <a:rPr lang="en-US" sz="1200" kern="1200" baseline="0" dirty="0">
                <a:solidFill>
                  <a:schemeClr val="tx1"/>
                </a:solidFill>
                <a:effectLst/>
                <a:latin typeface="+mn-lt"/>
                <a:ea typeface="+mn-ea"/>
                <a:cs typeface="+mn-cs"/>
              </a:rPr>
              <a:t> combinations.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Shown here are the confirmatory Phase 3 results of the VIALE-A trial, demonstrating </a:t>
            </a:r>
            <a:r>
              <a:rPr lang="en-US" sz="1200" kern="1200" dirty="0">
                <a:solidFill>
                  <a:schemeClr val="tx1"/>
                </a:solidFill>
                <a:effectLst/>
                <a:latin typeface="+mn-lt"/>
                <a:ea typeface="+mn-ea"/>
                <a:cs typeface="+mn-cs"/>
              </a:rPr>
              <a:t>an improvement in response, composite response, and OS in patients randomized to the combination of </a:t>
            </a:r>
            <a:r>
              <a:rPr lang="en-US" sz="1200" kern="1200" dirty="0" err="1">
                <a:solidFill>
                  <a:schemeClr val="tx1"/>
                </a:solidFill>
                <a:effectLst/>
                <a:latin typeface="+mn-lt"/>
                <a:ea typeface="+mn-ea"/>
                <a:cs typeface="+mn-cs"/>
              </a:rPr>
              <a:t>azacitidine</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venetoclax</a:t>
            </a:r>
            <a:r>
              <a:rPr lang="en-US" sz="1200" kern="1200" dirty="0">
                <a:solidFill>
                  <a:schemeClr val="tx1"/>
                </a:solidFill>
                <a:effectLst/>
                <a:latin typeface="+mn-lt"/>
                <a:ea typeface="+mn-ea"/>
                <a:cs typeface="+mn-cs"/>
              </a:rPr>
              <a:t>, and with responses which are improved with the combination regardless of genomics.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Updated</a:t>
            </a:r>
            <a:r>
              <a:rPr lang="en-US" sz="1200" kern="1200" baseline="0" dirty="0">
                <a:solidFill>
                  <a:schemeClr val="tx1"/>
                </a:solidFill>
                <a:effectLst/>
                <a:latin typeface="+mn-lt"/>
                <a:ea typeface="+mn-ea"/>
                <a:cs typeface="+mn-cs"/>
              </a:rPr>
              <a:t> subset analyses of two important genomic cohorts were presented at ASH this year, </a:t>
            </a: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980774-A77B-416E-9811-493631AD5A4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78504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 that brings us</a:t>
            </a:r>
            <a:r>
              <a:rPr lang="en-US" sz="1200" kern="1200" baseline="0" dirty="0">
                <a:solidFill>
                  <a:schemeClr val="tx1"/>
                </a:solidFill>
                <a:effectLst/>
                <a:latin typeface="+mn-lt"/>
                <a:ea typeface="+mn-ea"/>
                <a:cs typeface="+mn-cs"/>
              </a:rPr>
              <a:t> to what is arguably one of the more important advances in AML therapy, that of </a:t>
            </a:r>
            <a:r>
              <a:rPr lang="en-US" sz="1200" kern="1200" baseline="0" dirty="0" err="1">
                <a:solidFill>
                  <a:schemeClr val="tx1"/>
                </a:solidFill>
                <a:effectLst/>
                <a:latin typeface="+mn-lt"/>
                <a:ea typeface="+mn-ea"/>
                <a:cs typeface="+mn-cs"/>
              </a:rPr>
              <a:t>venetoclax</a:t>
            </a:r>
            <a:r>
              <a:rPr lang="en-US" sz="1200" kern="1200" baseline="0" dirty="0">
                <a:solidFill>
                  <a:schemeClr val="tx1"/>
                </a:solidFill>
                <a:effectLst/>
                <a:latin typeface="+mn-lt"/>
                <a:ea typeface="+mn-ea"/>
                <a:cs typeface="+mn-cs"/>
              </a:rPr>
              <a:t> combinations.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Shown here are the confirmatory Phase 3 results of the VIALE-A trial, demonstrating </a:t>
            </a:r>
            <a:r>
              <a:rPr lang="en-US" sz="1200" kern="1200" dirty="0">
                <a:solidFill>
                  <a:schemeClr val="tx1"/>
                </a:solidFill>
                <a:effectLst/>
                <a:latin typeface="+mn-lt"/>
                <a:ea typeface="+mn-ea"/>
                <a:cs typeface="+mn-cs"/>
              </a:rPr>
              <a:t>an improvement in response, composite response, and OS in patients randomized to the combination of </a:t>
            </a:r>
            <a:r>
              <a:rPr lang="en-US" sz="1200" kern="1200" dirty="0" err="1">
                <a:solidFill>
                  <a:schemeClr val="tx1"/>
                </a:solidFill>
                <a:effectLst/>
                <a:latin typeface="+mn-lt"/>
                <a:ea typeface="+mn-ea"/>
                <a:cs typeface="+mn-cs"/>
              </a:rPr>
              <a:t>azacitidine</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venetoclax</a:t>
            </a:r>
            <a:r>
              <a:rPr lang="en-US" sz="1200" kern="1200" dirty="0">
                <a:solidFill>
                  <a:schemeClr val="tx1"/>
                </a:solidFill>
                <a:effectLst/>
                <a:latin typeface="+mn-lt"/>
                <a:ea typeface="+mn-ea"/>
                <a:cs typeface="+mn-cs"/>
              </a:rPr>
              <a:t>, and with responses which are improved with the combination regardless of genomics.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Updated</a:t>
            </a:r>
            <a:r>
              <a:rPr lang="en-US" sz="1200" kern="1200" baseline="0" dirty="0">
                <a:solidFill>
                  <a:schemeClr val="tx1"/>
                </a:solidFill>
                <a:effectLst/>
                <a:latin typeface="+mn-lt"/>
                <a:ea typeface="+mn-ea"/>
                <a:cs typeface="+mn-cs"/>
              </a:rPr>
              <a:t> subset analyses of two important genomic cohorts were presented at ASH this year, </a:t>
            </a: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980774-A77B-416E-9811-493631AD5A4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290125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1828527" rtl="0" eaLnBrk="1" fontAlgn="auto" latinLnBrk="0" hangingPunct="1">
              <a:lnSpc>
                <a:spcPct val="100000"/>
              </a:lnSpc>
              <a:spcBef>
                <a:spcPts val="0"/>
              </a:spcBef>
              <a:spcAft>
                <a:spcPts val="0"/>
              </a:spcAft>
              <a:buClrTx/>
              <a:buSzTx/>
              <a:buFontTx/>
              <a:buNone/>
              <a:tabLst/>
              <a:defRPr/>
            </a:pPr>
            <a:fld id="{E258DACF-8309-2044-8EF4-AA7C90F4E9A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828527"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939495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1828527" rtl="0" eaLnBrk="1" fontAlgn="auto" latinLnBrk="0" hangingPunct="1">
              <a:lnSpc>
                <a:spcPct val="100000"/>
              </a:lnSpc>
              <a:spcBef>
                <a:spcPts val="0"/>
              </a:spcBef>
              <a:spcAft>
                <a:spcPts val="0"/>
              </a:spcAft>
              <a:buClrTx/>
              <a:buSzTx/>
              <a:buFontTx/>
              <a:buNone/>
              <a:tabLst/>
              <a:defRPr/>
            </a:pPr>
            <a:fld id="{E258DACF-8309-2044-8EF4-AA7C90F4E9A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828527"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551727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SKIP</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F2EF1ED-33D8-4194-BAF8-E6BC5B51ED0B}"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3026445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And what we were able to show was that the use of GCSF</a:t>
            </a:r>
            <a:r>
              <a:rPr lang="en-US" baseline="0" dirty="0"/>
              <a:t> did NOT negatively impact remission duration or OS.  If anything, pts </a:t>
            </a:r>
            <a:r>
              <a:rPr lang="en-US" baseline="0" dirty="0" err="1"/>
              <a:t>reciving</a:t>
            </a:r>
            <a:r>
              <a:rPr lang="en-US" baseline="0" dirty="0"/>
              <a:t> GCSF appeared to do as well  or even better, although this is a retrospective </a:t>
            </a:r>
            <a:r>
              <a:rPr lang="en-US" baseline="0" dirty="0" err="1"/>
              <a:t>analsysis</a:t>
            </a:r>
            <a:r>
              <a:rPr lang="en-US" baseline="0" dirty="0"/>
              <a:t> that is likely biased but provides reassurance that it is OK to use GCSF in my neutropenic pts in remission</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F2EF1ED-33D8-4194-BAF8-E6BC5B51ED0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1273606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42950" lvl="1" indent="-285750">
              <a:spcAft>
                <a:spcPts val="600"/>
              </a:spcAft>
              <a:buFont typeface="Arial" panose="020B0604020202020204" pitchFamily="34" charset="0"/>
              <a:buChar char="•"/>
            </a:pPr>
            <a:r>
              <a:rPr lang="en-US" sz="1200" dirty="0"/>
              <a:t>Consider antibacterial, antiviral, antifungal prophylaxis</a:t>
            </a:r>
            <a:endParaRPr lang="en-US" sz="1200" baseline="30000" dirty="0"/>
          </a:p>
          <a:p>
            <a:pPr marL="742950" lvl="1" indent="-285750">
              <a:spcAft>
                <a:spcPts val="600"/>
              </a:spcAft>
              <a:buFont typeface="Arial" panose="020B0604020202020204" pitchFamily="34" charset="0"/>
              <a:buChar char="•"/>
            </a:pPr>
            <a:r>
              <a:rPr lang="en-US" sz="1200" dirty="0"/>
              <a:t>Note that azoles interact with venetoclax</a:t>
            </a:r>
          </a:p>
          <a:p>
            <a:pPr marL="742950" lvl="1" indent="-285750">
              <a:spcAft>
                <a:spcPts val="600"/>
              </a:spcAft>
              <a:buFont typeface="Arial" panose="020B0604020202020204" pitchFamily="34" charset="0"/>
              <a:buChar char="•"/>
            </a:pPr>
            <a:r>
              <a:rPr lang="en-US" sz="1200" dirty="0"/>
              <a:t>Recommended dose reductions:</a:t>
            </a:r>
          </a:p>
          <a:p>
            <a:pPr marL="742950" lvl="1" indent="-285750">
              <a:spcAft>
                <a:spcPts val="600"/>
              </a:spcAft>
              <a:buFont typeface="Arial" panose="020B0604020202020204" pitchFamily="34" charset="0"/>
              <a:buChar char="•"/>
            </a:pPr>
            <a:r>
              <a:rPr lang="en-US" sz="1200" dirty="0"/>
              <a:t>Real-world data show efficacy of venetoclax dosed with antifungal agents</a:t>
            </a:r>
            <a:r>
              <a:rPr lang="en-US" sz="1200" baseline="30000" dirty="0"/>
              <a:t>[b]</a:t>
            </a:r>
            <a:endParaRPr lang="en-US" sz="1200"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4CE1DA-7176-4C35-8DA1-5215B228A08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74860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ags" Target="../tags/tag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2.xml.rels><?xml version="1.0" encoding="UTF-8" standalone="yes"?>
<Relationships xmlns="http://schemas.openxmlformats.org/package/2006/relationships"><Relationship Id="rId2" Type="http://schemas.openxmlformats.org/officeDocument/2006/relationships/slideMaster" Target="../slideMasters/slideMaster9.xml"/><Relationship Id="rId1" Type="http://schemas.openxmlformats.org/officeDocument/2006/relationships/tags" Target="../tags/tag3.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0.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2.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2.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3.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4.xml"/></Relationships>
</file>

<file path=ppt/slideLayouts/_rels/slideLayout181.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4.xml"/></Relationships>
</file>

<file path=ppt/slideLayouts/_rels/slideLayout182.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4.xml"/></Relationships>
</file>

<file path=ppt/slideLayouts/_rels/slideLayout183.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4.xml"/></Relationships>
</file>

<file path=ppt/slideLayouts/_rels/slideLayout184.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4.xml"/></Relationships>
</file>

<file path=ppt/slideLayouts/_rels/slideLayout185.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4.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4.xml"/></Relationships>
</file>

<file path=ppt/slideLayouts/_rels/slideLayout187.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4.xml"/></Relationships>
</file>

<file path=ppt/slideLayouts/_rels/slideLayout188.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4.xml"/></Relationships>
</file>

<file path=ppt/slideLayouts/_rels/slideLayout189.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4.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www.clinicaloptions.com/" TargetMode="External"/><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3.png"/><Relationship Id="rId1" Type="http://schemas.openxmlformats.org/officeDocument/2006/relationships/slideMaster" Target="../slideMasters/slideMaster14.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4.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4.xml"/></Relationships>
</file>

<file path=ppt/slideLayouts/_rels/slideLayout193.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4.xml"/></Relationships>
</file>

<file path=ppt/slideLayouts/_rels/slideLayout194.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4.xml"/></Relationships>
</file>

<file path=ppt/slideLayouts/_rels/slideLayout195.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4.xml"/></Relationships>
</file>

<file path=ppt/slideLayouts/_rels/slideLayout19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4.xml"/></Relationships>
</file>

<file path=ppt/slideLayouts/_rels/slideLayout197.xml.rels><?xml version="1.0" encoding="UTF-8" standalone="yes"?>
<Relationships xmlns="http://schemas.openxmlformats.org/package/2006/relationships"><Relationship Id="rId3" Type="http://schemas.openxmlformats.org/officeDocument/2006/relationships/slideMaster" Target="../slideMasters/slideMaster15.xml"/><Relationship Id="rId2" Type="http://schemas.openxmlformats.org/officeDocument/2006/relationships/tags" Target="../tags/tag5.xml"/><Relationship Id="rId1" Type="http://schemas.openxmlformats.org/officeDocument/2006/relationships/vmlDrawing" Target="../drawings/vmlDrawing2.vml"/><Relationship Id="rId5" Type="http://schemas.openxmlformats.org/officeDocument/2006/relationships/image" Target="../media/image15.emf"/><Relationship Id="rId4" Type="http://schemas.openxmlformats.org/officeDocument/2006/relationships/oleObject" Target="../embeddings/oleObject2.bin"/></Relationships>
</file>

<file path=ppt/slideLayouts/_rels/slideLayout198.xml.rels><?xml version="1.0" encoding="UTF-8" standalone="yes"?>
<Relationships xmlns="http://schemas.openxmlformats.org/package/2006/relationships"><Relationship Id="rId3" Type="http://schemas.openxmlformats.org/officeDocument/2006/relationships/slideMaster" Target="../slideMasters/slideMaster15.xml"/><Relationship Id="rId2" Type="http://schemas.openxmlformats.org/officeDocument/2006/relationships/tags" Target="../tags/tag6.xml"/><Relationship Id="rId1" Type="http://schemas.openxmlformats.org/officeDocument/2006/relationships/vmlDrawing" Target="../drawings/vmlDrawing3.vml"/><Relationship Id="rId6" Type="http://schemas.openxmlformats.org/officeDocument/2006/relationships/image" Target="../media/image16.png"/><Relationship Id="rId5" Type="http://schemas.openxmlformats.org/officeDocument/2006/relationships/image" Target="../media/image15.emf"/><Relationship Id="rId4" Type="http://schemas.openxmlformats.org/officeDocument/2006/relationships/oleObject" Target="../embeddings/oleObject3.bin"/></Relationships>
</file>

<file path=ppt/slideLayouts/_rels/slideLayout199.xml.rels><?xml version="1.0" encoding="UTF-8" standalone="yes"?>
<Relationships xmlns="http://schemas.openxmlformats.org/package/2006/relationships"><Relationship Id="rId3" Type="http://schemas.openxmlformats.org/officeDocument/2006/relationships/slideMaster" Target="../slideMasters/slideMaster15.xml"/><Relationship Id="rId7" Type="http://schemas.openxmlformats.org/officeDocument/2006/relationships/image" Target="../media/image16.png"/><Relationship Id="rId2" Type="http://schemas.openxmlformats.org/officeDocument/2006/relationships/tags" Target="../tags/tag7.xml"/><Relationship Id="rId1" Type="http://schemas.openxmlformats.org/officeDocument/2006/relationships/vmlDrawing" Target="../drawings/vmlDrawing4.vml"/><Relationship Id="rId6" Type="http://schemas.openxmlformats.org/officeDocument/2006/relationships/image" Target="../media/image17.png"/><Relationship Id="rId5" Type="http://schemas.openxmlformats.org/officeDocument/2006/relationships/image" Target="../media/image15.emf"/><Relationship Id="rId4" Type="http://schemas.openxmlformats.org/officeDocument/2006/relationships/oleObject" Target="../embeddings/oleObject4.bin"/></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png"/><Relationship Id="rId1" Type="http://schemas.openxmlformats.org/officeDocument/2006/relationships/slideMaster" Target="../slideMasters/slideMaster15.xml"/><Relationship Id="rId4" Type="http://schemas.openxmlformats.org/officeDocument/2006/relationships/image" Target="../media/image16.png"/></Relationships>
</file>

<file path=ppt/slideLayouts/_rels/slideLayout20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5.xml"/></Relationships>
</file>

<file path=ppt/slideLayouts/_rels/slideLayout202.xml.rels><?xml version="1.0" encoding="UTF-8" standalone="yes"?>
<Relationships xmlns="http://schemas.openxmlformats.org/package/2006/relationships"><Relationship Id="rId3" Type="http://schemas.openxmlformats.org/officeDocument/2006/relationships/slideMaster" Target="../slideMasters/slideMaster15.xml"/><Relationship Id="rId2" Type="http://schemas.openxmlformats.org/officeDocument/2006/relationships/tags" Target="../tags/tag8.xml"/><Relationship Id="rId1" Type="http://schemas.openxmlformats.org/officeDocument/2006/relationships/vmlDrawing" Target="../drawings/vmlDrawing5.vml"/><Relationship Id="rId6" Type="http://schemas.openxmlformats.org/officeDocument/2006/relationships/image" Target="../media/image20.png"/><Relationship Id="rId5" Type="http://schemas.openxmlformats.org/officeDocument/2006/relationships/image" Target="../media/image15.emf"/><Relationship Id="rId4" Type="http://schemas.openxmlformats.org/officeDocument/2006/relationships/oleObject" Target="../embeddings/oleObject5.bin"/></Relationships>
</file>

<file path=ppt/slideLayouts/_rels/slideLayout20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1.png"/><Relationship Id="rId1" Type="http://schemas.openxmlformats.org/officeDocument/2006/relationships/slideMaster" Target="../slideMasters/slideMaster15.xml"/><Relationship Id="rId4" Type="http://schemas.openxmlformats.org/officeDocument/2006/relationships/image" Target="../media/image17.png"/></Relationships>
</file>

<file path=ppt/slideLayouts/_rels/slideLayout204.xml.rels><?xml version="1.0" encoding="UTF-8" standalone="yes"?>
<Relationships xmlns="http://schemas.openxmlformats.org/package/2006/relationships"><Relationship Id="rId3" Type="http://schemas.openxmlformats.org/officeDocument/2006/relationships/slideMaster" Target="../slideMasters/slideMaster15.xml"/><Relationship Id="rId2" Type="http://schemas.openxmlformats.org/officeDocument/2006/relationships/tags" Target="../tags/tag9.xml"/><Relationship Id="rId1" Type="http://schemas.openxmlformats.org/officeDocument/2006/relationships/vmlDrawing" Target="../drawings/vmlDrawing6.vml"/><Relationship Id="rId5" Type="http://schemas.openxmlformats.org/officeDocument/2006/relationships/image" Target="../media/image15.emf"/><Relationship Id="rId4" Type="http://schemas.openxmlformats.org/officeDocument/2006/relationships/oleObject" Target="../embeddings/oleObject6.bin"/></Relationships>
</file>

<file path=ppt/slideLayouts/_rels/slideLayout205.xml.rels><?xml version="1.0" encoding="UTF-8" standalone="yes"?>
<Relationships xmlns="http://schemas.openxmlformats.org/package/2006/relationships"><Relationship Id="rId3" Type="http://schemas.openxmlformats.org/officeDocument/2006/relationships/slideMaster" Target="../slideMasters/slideMaster15.xml"/><Relationship Id="rId2" Type="http://schemas.openxmlformats.org/officeDocument/2006/relationships/tags" Target="../tags/tag10.xml"/><Relationship Id="rId1" Type="http://schemas.openxmlformats.org/officeDocument/2006/relationships/vmlDrawing" Target="../drawings/vmlDrawing7.vml"/><Relationship Id="rId5" Type="http://schemas.openxmlformats.org/officeDocument/2006/relationships/image" Target="../media/image15.emf"/><Relationship Id="rId4" Type="http://schemas.openxmlformats.org/officeDocument/2006/relationships/oleObject" Target="../embeddings/oleObject7.bin"/></Relationships>
</file>

<file path=ppt/slideLayouts/_rels/slideLayout206.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Master" Target="../slideMasters/slideMaster15.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3.xml.rels><?xml version="1.0" encoding="UTF-8" standalone="yes"?>
<Relationships xmlns="http://schemas.openxmlformats.org/package/2006/relationships"><Relationship Id="rId3" Type="http://schemas.openxmlformats.org/officeDocument/2006/relationships/hyperlink" Target="http://www.clinicaloptions.com/" TargetMode="External"/><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3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7.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3.xml"/><Relationship Id="rId4" Type="http://schemas.openxmlformats.org/officeDocument/2006/relationships/image" Target="../media/image7.emf"/></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5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emf"/><Relationship Id="rId1" Type="http://schemas.openxmlformats.org/officeDocument/2006/relationships/slideMaster" Target="../slideMasters/slideMaster20.xml"/></Relationships>
</file>

<file path=ppt/slideLayouts/_rels/slideLayout258.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Master" Target="../slideMasters/slideMaster20.xml"/></Relationships>
</file>

<file path=ppt/slideLayouts/_rels/slideLayout259.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Master" Target="../slideMasters/slideMaster20.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Master" Target="../slideMasters/slideMaster20.xml"/></Relationships>
</file>

<file path=ppt/slideLayouts/_rels/slideLayout261.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Master" Target="../slideMasters/slideMaster20.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2" Type="http://schemas.openxmlformats.org/officeDocument/2006/relationships/slideMaster" Target="../slideMasters/slideMaster22.xml"/><Relationship Id="rId1" Type="http://schemas.openxmlformats.org/officeDocument/2006/relationships/tags" Target="../tags/tag11.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3.xml"/><Relationship Id="rId4" Type="http://schemas.openxmlformats.org/officeDocument/2006/relationships/image" Target="../media/image7.emf"/></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3.xml"/><Relationship Id="rId4" Type="http://schemas.openxmlformats.org/officeDocument/2006/relationships/image" Target="../media/image7.emf"/></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6.xml"/><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3" Type="http://schemas.openxmlformats.org/officeDocument/2006/relationships/hyperlink" Target="http://www.clinicaloptions.com/" TargetMode="External"/><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3" Type="http://schemas.openxmlformats.org/officeDocument/2006/relationships/hyperlink" Target="http://www.clinicaloptions.com/" TargetMode="External"/><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3" Type="http://schemas.openxmlformats.org/officeDocument/2006/relationships/hyperlink" Target="http://www.clinicaloptions.com/" TargetMode="External"/><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3" Type="http://schemas.openxmlformats.org/officeDocument/2006/relationships/hyperlink" Target="http://www.clinicaloptions.com/" TargetMode="External"/><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3" Type="http://schemas.openxmlformats.org/officeDocument/2006/relationships/hyperlink" Target="http://www.clinicaloptions.com/" TargetMode="External"/><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3" Type="http://schemas.openxmlformats.org/officeDocument/2006/relationships/hyperlink" Target="http://www.clinicaloptions.com/" TargetMode="External"/><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3" Type="http://schemas.openxmlformats.org/officeDocument/2006/relationships/hyperlink" Target="http://www.clinicaloptions.com/" TargetMode="External"/><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3" Type="http://schemas.openxmlformats.org/officeDocument/2006/relationships/hyperlink" Target="http://www.clinicaloptions.com/" TargetMode="External"/><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3" Type="http://schemas.openxmlformats.org/officeDocument/2006/relationships/hyperlink" Target="http://www.clinicaloptions.com/" TargetMode="External"/><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3333CA8-D183-4123-8899-66979ABE6E08}" type="datetimeFigureOut">
              <a:rPr lang="en-US" smtClean="0"/>
              <a:t>11/29/22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8A96FC-79A2-4263-81E3-46418300BA95}" type="slidenum">
              <a:rPr lang="en-US" smtClean="0"/>
              <a:t>‹#›</a:t>
            </a:fld>
            <a:endParaRPr lang="en-US"/>
          </a:p>
        </p:txBody>
      </p:sp>
    </p:spTree>
    <p:extLst>
      <p:ext uri="{BB962C8B-B14F-4D97-AF65-F5344CB8AC3E}">
        <p14:creationId xmlns:p14="http://schemas.microsoft.com/office/powerpoint/2010/main" val="33512354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3333CA8-D183-4123-8899-66979ABE6E08}" type="datetimeFigureOut">
              <a:rPr lang="en-US" smtClean="0"/>
              <a:t>11/29/22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8A96FC-79A2-4263-81E3-46418300BA95}" type="slidenum">
              <a:rPr lang="en-US" smtClean="0"/>
              <a:t>‹#›</a:t>
            </a:fld>
            <a:endParaRPr lang="en-US"/>
          </a:p>
        </p:txBody>
      </p:sp>
    </p:spTree>
    <p:extLst>
      <p:ext uri="{BB962C8B-B14F-4D97-AF65-F5344CB8AC3E}">
        <p14:creationId xmlns:p14="http://schemas.microsoft.com/office/powerpoint/2010/main" val="2478114686"/>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Titelmasterformat durch Klicken bearbeiten</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fld id="{1A19B55E-8038-4E23-AADF-20FFB287B23C}" type="datetimeFigureOut">
              <a:rPr lang="de-DE" smtClean="0">
                <a:solidFill>
                  <a:prstClr val="black">
                    <a:tint val="75000"/>
                  </a:prstClr>
                </a:solidFill>
              </a:rPr>
              <a:pPr/>
              <a:t>29.11.22</a:t>
            </a:fld>
            <a:endParaRPr lang="de-DE">
              <a:solidFill>
                <a:prstClr val="black">
                  <a:tint val="75000"/>
                </a:prstClr>
              </a:solidFill>
            </a:endParaRPr>
          </a:p>
        </p:txBody>
      </p:sp>
      <p:sp>
        <p:nvSpPr>
          <p:cNvPr id="6" name="Footer Placeholder 5"/>
          <p:cNvSpPr>
            <a:spLocks noGrp="1"/>
          </p:cNvSpPr>
          <p:nvPr>
            <p:ph type="ftr" sz="quarter" idx="11"/>
          </p:nvPr>
        </p:nvSpPr>
        <p:spPr/>
        <p:txBody>
          <a:bodyPr/>
          <a:lstStyle/>
          <a:p>
            <a:endParaRPr lang="de-DE">
              <a:solidFill>
                <a:prstClr val="black">
                  <a:tint val="75000"/>
                </a:prstClr>
              </a:solidFill>
            </a:endParaRPr>
          </a:p>
        </p:txBody>
      </p:sp>
      <p:sp>
        <p:nvSpPr>
          <p:cNvPr id="7" name="Slide Number Placeholder 6"/>
          <p:cNvSpPr>
            <a:spLocks noGrp="1"/>
          </p:cNvSpPr>
          <p:nvPr>
            <p:ph type="sldNum" sz="quarter" idx="12"/>
          </p:nvPr>
        </p:nvSpPr>
        <p:spPr/>
        <p:txBody>
          <a:bodyPr/>
          <a:lstStyle/>
          <a:p>
            <a:fld id="{8D9B3DCA-BD46-4D93-86AB-B3DA4636E727}" type="slidenum">
              <a:rPr lang="de-DE" smtClean="0">
                <a:solidFill>
                  <a:prstClr val="black">
                    <a:tint val="75000"/>
                  </a:prstClr>
                </a:solidFill>
              </a:rPr>
              <a:pPr/>
              <a:t>‹#›</a:t>
            </a:fld>
            <a:endParaRPr lang="de-DE">
              <a:solidFill>
                <a:prstClr val="black">
                  <a:tint val="75000"/>
                </a:prstClr>
              </a:solidFill>
            </a:endParaRPr>
          </a:p>
        </p:txBody>
      </p:sp>
    </p:spTree>
    <p:extLst>
      <p:ext uri="{BB962C8B-B14F-4D97-AF65-F5344CB8AC3E}">
        <p14:creationId xmlns:p14="http://schemas.microsoft.com/office/powerpoint/2010/main" val="3105248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de-DE"/>
              <a:t>Titelmasterformat durch Klicken bearbeiten</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Content Placeholder 3"/>
          <p:cNvSpPr>
            <a:spLocks noGrp="1"/>
          </p:cNvSpPr>
          <p:nvPr>
            <p:ph sz="half" idx="2"/>
          </p:nvPr>
        </p:nvSpPr>
        <p:spPr>
          <a:xfrm>
            <a:off x="839788" y="2505075"/>
            <a:ext cx="5157787" cy="368458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Content Placeholder 5"/>
          <p:cNvSpPr>
            <a:spLocks noGrp="1"/>
          </p:cNvSpPr>
          <p:nvPr>
            <p:ph sz="quarter" idx="4"/>
          </p:nvPr>
        </p:nvSpPr>
        <p:spPr>
          <a:xfrm>
            <a:off x="6172200" y="2505075"/>
            <a:ext cx="5183188" cy="368458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7" name="Date Placeholder 6"/>
          <p:cNvSpPr>
            <a:spLocks noGrp="1"/>
          </p:cNvSpPr>
          <p:nvPr>
            <p:ph type="dt" sz="half" idx="10"/>
          </p:nvPr>
        </p:nvSpPr>
        <p:spPr/>
        <p:txBody>
          <a:bodyPr/>
          <a:lstStyle/>
          <a:p>
            <a:fld id="{1A19B55E-8038-4E23-AADF-20FFB287B23C}" type="datetimeFigureOut">
              <a:rPr lang="de-DE" smtClean="0">
                <a:solidFill>
                  <a:prstClr val="black">
                    <a:tint val="75000"/>
                  </a:prstClr>
                </a:solidFill>
              </a:rPr>
              <a:pPr/>
              <a:t>29.11.22</a:t>
            </a:fld>
            <a:endParaRPr lang="de-DE">
              <a:solidFill>
                <a:prstClr val="black">
                  <a:tint val="75000"/>
                </a:prstClr>
              </a:solidFill>
            </a:endParaRPr>
          </a:p>
        </p:txBody>
      </p:sp>
      <p:sp>
        <p:nvSpPr>
          <p:cNvPr id="8" name="Footer Placeholder 7"/>
          <p:cNvSpPr>
            <a:spLocks noGrp="1"/>
          </p:cNvSpPr>
          <p:nvPr>
            <p:ph type="ftr" sz="quarter" idx="11"/>
          </p:nvPr>
        </p:nvSpPr>
        <p:spPr/>
        <p:txBody>
          <a:bodyPr/>
          <a:lstStyle/>
          <a:p>
            <a:endParaRPr lang="de-DE">
              <a:solidFill>
                <a:prstClr val="black">
                  <a:tint val="75000"/>
                </a:prstClr>
              </a:solidFill>
            </a:endParaRPr>
          </a:p>
        </p:txBody>
      </p:sp>
      <p:sp>
        <p:nvSpPr>
          <p:cNvPr id="9" name="Slide Number Placeholder 8"/>
          <p:cNvSpPr>
            <a:spLocks noGrp="1"/>
          </p:cNvSpPr>
          <p:nvPr>
            <p:ph type="sldNum" sz="quarter" idx="12"/>
          </p:nvPr>
        </p:nvSpPr>
        <p:spPr/>
        <p:txBody>
          <a:bodyPr/>
          <a:lstStyle/>
          <a:p>
            <a:fld id="{8D9B3DCA-BD46-4D93-86AB-B3DA4636E727}" type="slidenum">
              <a:rPr lang="de-DE" smtClean="0">
                <a:solidFill>
                  <a:prstClr val="black">
                    <a:tint val="75000"/>
                  </a:prstClr>
                </a:solidFill>
              </a:rPr>
              <a:pPr/>
              <a:t>‹#›</a:t>
            </a:fld>
            <a:endParaRPr lang="de-DE">
              <a:solidFill>
                <a:prstClr val="black">
                  <a:tint val="75000"/>
                </a:prstClr>
              </a:solidFill>
            </a:endParaRPr>
          </a:p>
        </p:txBody>
      </p:sp>
    </p:spTree>
    <p:extLst>
      <p:ext uri="{BB962C8B-B14F-4D97-AF65-F5344CB8AC3E}">
        <p14:creationId xmlns:p14="http://schemas.microsoft.com/office/powerpoint/2010/main" val="2622012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Titelmasterformat durch Klicken bearbeiten</a:t>
            </a:r>
            <a:endParaRPr lang="en-US" dirty="0"/>
          </a:p>
        </p:txBody>
      </p:sp>
      <p:sp>
        <p:nvSpPr>
          <p:cNvPr id="3" name="Date Placeholder 2"/>
          <p:cNvSpPr>
            <a:spLocks noGrp="1"/>
          </p:cNvSpPr>
          <p:nvPr>
            <p:ph type="dt" sz="half" idx="10"/>
          </p:nvPr>
        </p:nvSpPr>
        <p:spPr/>
        <p:txBody>
          <a:bodyPr/>
          <a:lstStyle/>
          <a:p>
            <a:fld id="{1A19B55E-8038-4E23-AADF-20FFB287B23C}" type="datetimeFigureOut">
              <a:rPr lang="de-DE" smtClean="0">
                <a:solidFill>
                  <a:prstClr val="black">
                    <a:tint val="75000"/>
                  </a:prstClr>
                </a:solidFill>
              </a:rPr>
              <a:pPr/>
              <a:t>29.11.22</a:t>
            </a:fld>
            <a:endParaRPr lang="de-DE">
              <a:solidFill>
                <a:prstClr val="black">
                  <a:tint val="75000"/>
                </a:prstClr>
              </a:solidFill>
            </a:endParaRPr>
          </a:p>
        </p:txBody>
      </p:sp>
      <p:sp>
        <p:nvSpPr>
          <p:cNvPr id="4" name="Footer Placeholder 3"/>
          <p:cNvSpPr>
            <a:spLocks noGrp="1"/>
          </p:cNvSpPr>
          <p:nvPr>
            <p:ph type="ftr" sz="quarter" idx="11"/>
          </p:nvPr>
        </p:nvSpPr>
        <p:spPr/>
        <p:txBody>
          <a:bodyPr/>
          <a:lstStyle/>
          <a:p>
            <a:endParaRPr lang="de-DE">
              <a:solidFill>
                <a:prstClr val="black">
                  <a:tint val="75000"/>
                </a:prstClr>
              </a:solidFill>
            </a:endParaRPr>
          </a:p>
        </p:txBody>
      </p:sp>
      <p:sp>
        <p:nvSpPr>
          <p:cNvPr id="5" name="Slide Number Placeholder 4"/>
          <p:cNvSpPr>
            <a:spLocks noGrp="1"/>
          </p:cNvSpPr>
          <p:nvPr>
            <p:ph type="sldNum" sz="quarter" idx="12"/>
          </p:nvPr>
        </p:nvSpPr>
        <p:spPr/>
        <p:txBody>
          <a:bodyPr/>
          <a:lstStyle/>
          <a:p>
            <a:fld id="{8D9B3DCA-BD46-4D93-86AB-B3DA4636E727}" type="slidenum">
              <a:rPr lang="de-DE" smtClean="0">
                <a:solidFill>
                  <a:prstClr val="black">
                    <a:tint val="75000"/>
                  </a:prstClr>
                </a:solidFill>
              </a:rPr>
              <a:pPr/>
              <a:t>‹#›</a:t>
            </a:fld>
            <a:endParaRPr lang="de-DE">
              <a:solidFill>
                <a:prstClr val="black">
                  <a:tint val="75000"/>
                </a:prstClr>
              </a:solidFill>
            </a:endParaRPr>
          </a:p>
        </p:txBody>
      </p:sp>
    </p:spTree>
    <p:extLst>
      <p:ext uri="{BB962C8B-B14F-4D97-AF65-F5344CB8AC3E}">
        <p14:creationId xmlns:p14="http://schemas.microsoft.com/office/powerpoint/2010/main" val="2549586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A19B55E-8038-4E23-AADF-20FFB287B23C}" type="datetimeFigureOut">
              <a:rPr lang="de-DE" smtClean="0">
                <a:solidFill>
                  <a:prstClr val="black">
                    <a:tint val="75000"/>
                  </a:prstClr>
                </a:solidFill>
              </a:rPr>
              <a:pPr/>
              <a:t>29.11.22</a:t>
            </a:fld>
            <a:endParaRPr lang="de-DE">
              <a:solidFill>
                <a:prstClr val="black">
                  <a:tint val="75000"/>
                </a:prstClr>
              </a:solidFill>
            </a:endParaRPr>
          </a:p>
        </p:txBody>
      </p:sp>
      <p:sp>
        <p:nvSpPr>
          <p:cNvPr id="3" name="Footer Placeholder 2"/>
          <p:cNvSpPr>
            <a:spLocks noGrp="1"/>
          </p:cNvSpPr>
          <p:nvPr>
            <p:ph type="ftr" sz="quarter" idx="11"/>
          </p:nvPr>
        </p:nvSpPr>
        <p:spPr/>
        <p:txBody>
          <a:bodyPr/>
          <a:lstStyle/>
          <a:p>
            <a:endParaRPr lang="de-DE">
              <a:solidFill>
                <a:prstClr val="black">
                  <a:tint val="75000"/>
                </a:prstClr>
              </a:solidFill>
            </a:endParaRPr>
          </a:p>
        </p:txBody>
      </p:sp>
      <p:sp>
        <p:nvSpPr>
          <p:cNvPr id="4" name="Slide Number Placeholder 3"/>
          <p:cNvSpPr>
            <a:spLocks noGrp="1"/>
          </p:cNvSpPr>
          <p:nvPr>
            <p:ph type="sldNum" sz="quarter" idx="12"/>
          </p:nvPr>
        </p:nvSpPr>
        <p:spPr/>
        <p:txBody>
          <a:bodyPr/>
          <a:lstStyle/>
          <a:p>
            <a:fld id="{8D9B3DCA-BD46-4D93-86AB-B3DA4636E727}" type="slidenum">
              <a:rPr lang="de-DE" smtClean="0">
                <a:solidFill>
                  <a:prstClr val="black">
                    <a:tint val="75000"/>
                  </a:prstClr>
                </a:solidFill>
              </a:rPr>
              <a:pPr/>
              <a:t>‹#›</a:t>
            </a:fld>
            <a:endParaRPr lang="de-DE">
              <a:solidFill>
                <a:prstClr val="black">
                  <a:tint val="75000"/>
                </a:prstClr>
              </a:solidFill>
            </a:endParaRPr>
          </a:p>
        </p:txBody>
      </p:sp>
    </p:spTree>
    <p:extLst>
      <p:ext uri="{BB962C8B-B14F-4D97-AF65-F5344CB8AC3E}">
        <p14:creationId xmlns:p14="http://schemas.microsoft.com/office/powerpoint/2010/main" val="33579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Date Placeholder 4"/>
          <p:cNvSpPr>
            <a:spLocks noGrp="1"/>
          </p:cNvSpPr>
          <p:nvPr>
            <p:ph type="dt" sz="half" idx="10"/>
          </p:nvPr>
        </p:nvSpPr>
        <p:spPr/>
        <p:txBody>
          <a:bodyPr/>
          <a:lstStyle/>
          <a:p>
            <a:fld id="{1A19B55E-8038-4E23-AADF-20FFB287B23C}" type="datetimeFigureOut">
              <a:rPr lang="de-DE" smtClean="0">
                <a:solidFill>
                  <a:prstClr val="black">
                    <a:tint val="75000"/>
                  </a:prstClr>
                </a:solidFill>
              </a:rPr>
              <a:pPr/>
              <a:t>29.11.22</a:t>
            </a:fld>
            <a:endParaRPr lang="de-DE">
              <a:solidFill>
                <a:prstClr val="black">
                  <a:tint val="75000"/>
                </a:prstClr>
              </a:solidFill>
            </a:endParaRPr>
          </a:p>
        </p:txBody>
      </p:sp>
      <p:sp>
        <p:nvSpPr>
          <p:cNvPr id="6" name="Footer Placeholder 5"/>
          <p:cNvSpPr>
            <a:spLocks noGrp="1"/>
          </p:cNvSpPr>
          <p:nvPr>
            <p:ph type="ftr" sz="quarter" idx="11"/>
          </p:nvPr>
        </p:nvSpPr>
        <p:spPr/>
        <p:txBody>
          <a:bodyPr/>
          <a:lstStyle/>
          <a:p>
            <a:endParaRPr lang="de-DE">
              <a:solidFill>
                <a:prstClr val="black">
                  <a:tint val="75000"/>
                </a:prstClr>
              </a:solidFill>
            </a:endParaRPr>
          </a:p>
        </p:txBody>
      </p:sp>
      <p:sp>
        <p:nvSpPr>
          <p:cNvPr id="7" name="Slide Number Placeholder 6"/>
          <p:cNvSpPr>
            <a:spLocks noGrp="1"/>
          </p:cNvSpPr>
          <p:nvPr>
            <p:ph type="sldNum" sz="quarter" idx="12"/>
          </p:nvPr>
        </p:nvSpPr>
        <p:spPr/>
        <p:txBody>
          <a:bodyPr/>
          <a:lstStyle/>
          <a:p>
            <a:fld id="{8D9B3DCA-BD46-4D93-86AB-B3DA4636E727}" type="slidenum">
              <a:rPr lang="de-DE" smtClean="0">
                <a:solidFill>
                  <a:prstClr val="black">
                    <a:tint val="75000"/>
                  </a:prstClr>
                </a:solidFill>
              </a:rPr>
              <a:pPr/>
              <a:t>‹#›</a:t>
            </a:fld>
            <a:endParaRPr lang="de-DE">
              <a:solidFill>
                <a:prstClr val="black">
                  <a:tint val="75000"/>
                </a:prstClr>
              </a:solidFill>
            </a:endParaRPr>
          </a:p>
        </p:txBody>
      </p:sp>
    </p:spTree>
    <p:extLst>
      <p:ext uri="{BB962C8B-B14F-4D97-AF65-F5344CB8AC3E}">
        <p14:creationId xmlns:p14="http://schemas.microsoft.com/office/powerpoint/2010/main" val="2652879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Date Placeholder 4"/>
          <p:cNvSpPr>
            <a:spLocks noGrp="1"/>
          </p:cNvSpPr>
          <p:nvPr>
            <p:ph type="dt" sz="half" idx="10"/>
          </p:nvPr>
        </p:nvSpPr>
        <p:spPr/>
        <p:txBody>
          <a:bodyPr/>
          <a:lstStyle/>
          <a:p>
            <a:fld id="{1A19B55E-8038-4E23-AADF-20FFB287B23C}" type="datetimeFigureOut">
              <a:rPr lang="de-DE" smtClean="0">
                <a:solidFill>
                  <a:prstClr val="black">
                    <a:tint val="75000"/>
                  </a:prstClr>
                </a:solidFill>
              </a:rPr>
              <a:pPr/>
              <a:t>29.11.22</a:t>
            </a:fld>
            <a:endParaRPr lang="de-DE">
              <a:solidFill>
                <a:prstClr val="black">
                  <a:tint val="75000"/>
                </a:prstClr>
              </a:solidFill>
            </a:endParaRPr>
          </a:p>
        </p:txBody>
      </p:sp>
      <p:sp>
        <p:nvSpPr>
          <p:cNvPr id="6" name="Footer Placeholder 5"/>
          <p:cNvSpPr>
            <a:spLocks noGrp="1"/>
          </p:cNvSpPr>
          <p:nvPr>
            <p:ph type="ftr" sz="quarter" idx="11"/>
          </p:nvPr>
        </p:nvSpPr>
        <p:spPr/>
        <p:txBody>
          <a:bodyPr/>
          <a:lstStyle/>
          <a:p>
            <a:endParaRPr lang="de-DE">
              <a:solidFill>
                <a:prstClr val="black">
                  <a:tint val="75000"/>
                </a:prstClr>
              </a:solidFill>
            </a:endParaRPr>
          </a:p>
        </p:txBody>
      </p:sp>
      <p:sp>
        <p:nvSpPr>
          <p:cNvPr id="7" name="Slide Number Placeholder 6"/>
          <p:cNvSpPr>
            <a:spLocks noGrp="1"/>
          </p:cNvSpPr>
          <p:nvPr>
            <p:ph type="sldNum" sz="quarter" idx="12"/>
          </p:nvPr>
        </p:nvSpPr>
        <p:spPr/>
        <p:txBody>
          <a:bodyPr/>
          <a:lstStyle/>
          <a:p>
            <a:fld id="{8D9B3DCA-BD46-4D93-86AB-B3DA4636E727}" type="slidenum">
              <a:rPr lang="de-DE" smtClean="0">
                <a:solidFill>
                  <a:prstClr val="black">
                    <a:tint val="75000"/>
                  </a:prstClr>
                </a:solidFill>
              </a:rPr>
              <a:pPr/>
              <a:t>‹#›</a:t>
            </a:fld>
            <a:endParaRPr lang="de-DE">
              <a:solidFill>
                <a:prstClr val="black">
                  <a:tint val="75000"/>
                </a:prstClr>
              </a:solidFill>
            </a:endParaRPr>
          </a:p>
        </p:txBody>
      </p:sp>
    </p:spTree>
    <p:extLst>
      <p:ext uri="{BB962C8B-B14F-4D97-AF65-F5344CB8AC3E}">
        <p14:creationId xmlns:p14="http://schemas.microsoft.com/office/powerpoint/2010/main" val="3265201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Titelmasterformat durch Klicken bearbeiten</a:t>
            </a:r>
            <a:endParaRPr lang="en-US" dirty="0"/>
          </a:p>
        </p:txBody>
      </p:sp>
      <p:sp>
        <p:nvSpPr>
          <p:cNvPr id="3" name="Vertical Text Placehold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1A19B55E-8038-4E23-AADF-20FFB287B23C}" type="datetimeFigureOut">
              <a:rPr lang="de-DE" smtClean="0">
                <a:solidFill>
                  <a:prstClr val="black">
                    <a:tint val="75000"/>
                  </a:prstClr>
                </a:solidFill>
              </a:rPr>
              <a:pPr/>
              <a:t>29.11.22</a:t>
            </a:fld>
            <a:endParaRPr lang="de-DE">
              <a:solidFill>
                <a:prstClr val="black">
                  <a:tint val="75000"/>
                </a:prstClr>
              </a:solidFill>
            </a:endParaRPr>
          </a:p>
        </p:txBody>
      </p:sp>
      <p:sp>
        <p:nvSpPr>
          <p:cNvPr id="5" name="Footer Placeholder 4"/>
          <p:cNvSpPr>
            <a:spLocks noGrp="1"/>
          </p:cNvSpPr>
          <p:nvPr>
            <p:ph type="ftr" sz="quarter" idx="11"/>
          </p:nvPr>
        </p:nvSpPr>
        <p:spPr/>
        <p:txBody>
          <a:bodyPr/>
          <a:lstStyle/>
          <a:p>
            <a:endParaRPr lang="de-DE">
              <a:solidFill>
                <a:prstClr val="black">
                  <a:tint val="75000"/>
                </a:prstClr>
              </a:solidFill>
            </a:endParaRPr>
          </a:p>
        </p:txBody>
      </p:sp>
      <p:sp>
        <p:nvSpPr>
          <p:cNvPr id="6" name="Slide Number Placeholder 5"/>
          <p:cNvSpPr>
            <a:spLocks noGrp="1"/>
          </p:cNvSpPr>
          <p:nvPr>
            <p:ph type="sldNum" sz="quarter" idx="12"/>
          </p:nvPr>
        </p:nvSpPr>
        <p:spPr/>
        <p:txBody>
          <a:bodyPr/>
          <a:lstStyle/>
          <a:p>
            <a:fld id="{8D9B3DCA-BD46-4D93-86AB-B3DA4636E727}" type="slidenum">
              <a:rPr lang="de-DE" smtClean="0">
                <a:solidFill>
                  <a:prstClr val="black">
                    <a:tint val="75000"/>
                  </a:prstClr>
                </a:solidFill>
              </a:rPr>
              <a:pPr/>
              <a:t>‹#›</a:t>
            </a:fld>
            <a:endParaRPr lang="de-DE">
              <a:solidFill>
                <a:prstClr val="black">
                  <a:tint val="75000"/>
                </a:prstClr>
              </a:solidFill>
            </a:endParaRPr>
          </a:p>
        </p:txBody>
      </p:sp>
    </p:spTree>
    <p:extLst>
      <p:ext uri="{BB962C8B-B14F-4D97-AF65-F5344CB8AC3E}">
        <p14:creationId xmlns:p14="http://schemas.microsoft.com/office/powerpoint/2010/main" val="1819846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de-DE"/>
              <a:t>Titelmasterformat durch Klicken bearbeiten</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1A19B55E-8038-4E23-AADF-20FFB287B23C}" type="datetimeFigureOut">
              <a:rPr lang="de-DE" smtClean="0">
                <a:solidFill>
                  <a:prstClr val="black">
                    <a:tint val="75000"/>
                  </a:prstClr>
                </a:solidFill>
              </a:rPr>
              <a:pPr/>
              <a:t>29.11.22</a:t>
            </a:fld>
            <a:endParaRPr lang="de-DE">
              <a:solidFill>
                <a:prstClr val="black">
                  <a:tint val="75000"/>
                </a:prstClr>
              </a:solidFill>
            </a:endParaRPr>
          </a:p>
        </p:txBody>
      </p:sp>
      <p:sp>
        <p:nvSpPr>
          <p:cNvPr id="5" name="Footer Placeholder 4"/>
          <p:cNvSpPr>
            <a:spLocks noGrp="1"/>
          </p:cNvSpPr>
          <p:nvPr>
            <p:ph type="ftr" sz="quarter" idx="11"/>
          </p:nvPr>
        </p:nvSpPr>
        <p:spPr/>
        <p:txBody>
          <a:bodyPr/>
          <a:lstStyle/>
          <a:p>
            <a:endParaRPr lang="de-DE">
              <a:solidFill>
                <a:prstClr val="black">
                  <a:tint val="75000"/>
                </a:prstClr>
              </a:solidFill>
            </a:endParaRPr>
          </a:p>
        </p:txBody>
      </p:sp>
      <p:sp>
        <p:nvSpPr>
          <p:cNvPr id="6" name="Slide Number Placeholder 5"/>
          <p:cNvSpPr>
            <a:spLocks noGrp="1"/>
          </p:cNvSpPr>
          <p:nvPr>
            <p:ph type="sldNum" sz="quarter" idx="12"/>
          </p:nvPr>
        </p:nvSpPr>
        <p:spPr/>
        <p:txBody>
          <a:bodyPr/>
          <a:lstStyle/>
          <a:p>
            <a:fld id="{8D9B3DCA-BD46-4D93-86AB-B3DA4636E727}" type="slidenum">
              <a:rPr lang="de-DE" smtClean="0">
                <a:solidFill>
                  <a:prstClr val="black">
                    <a:tint val="75000"/>
                  </a:prstClr>
                </a:solidFill>
              </a:rPr>
              <a:pPr/>
              <a:t>‹#›</a:t>
            </a:fld>
            <a:endParaRPr lang="de-DE">
              <a:solidFill>
                <a:prstClr val="black">
                  <a:tint val="75000"/>
                </a:prstClr>
              </a:solidFill>
            </a:endParaRPr>
          </a:p>
        </p:txBody>
      </p:sp>
    </p:spTree>
    <p:extLst>
      <p:ext uri="{BB962C8B-B14F-4D97-AF65-F5344CB8AC3E}">
        <p14:creationId xmlns:p14="http://schemas.microsoft.com/office/powerpoint/2010/main" val="2576085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cSld name="Title Slide Oral or Poster">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55600" y="1889870"/>
            <a:ext cx="10363200" cy="1470025"/>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5720" tIns="46038" rIns="45720" bIns="46038" numCol="1" anchor="b" anchorCtr="0" compatLnSpc="1">
            <a:prstTxWarp prst="textNoShape">
              <a:avLst/>
            </a:prstTxWarp>
          </a:bodyPr>
          <a:lstStyle>
            <a:lvl1pPr algn="l">
              <a:defRPr lang="en-US" sz="3733" b="0" dirty="0">
                <a:solidFill>
                  <a:schemeClr val="tx2"/>
                </a:solidFill>
              </a:defRPr>
            </a:lvl1pPr>
          </a:lstStyle>
          <a:p>
            <a:pPr lvl="0"/>
            <a:r>
              <a:rPr lang="en-US" dirty="0"/>
              <a:t>Click to add title</a:t>
            </a:r>
          </a:p>
        </p:txBody>
      </p:sp>
      <p:sp>
        <p:nvSpPr>
          <p:cNvPr id="3" name="Subtitle 2"/>
          <p:cNvSpPr>
            <a:spLocks noGrp="1"/>
          </p:cNvSpPr>
          <p:nvPr>
            <p:ph type="subTitle" idx="1" hasCustomPrompt="1"/>
          </p:nvPr>
        </p:nvSpPr>
        <p:spPr>
          <a:xfrm>
            <a:off x="355600" y="3428213"/>
            <a:ext cx="10363200" cy="419616"/>
          </a:xfrm>
        </p:spPr>
        <p:txBody>
          <a:bodyPr>
            <a:noAutofit/>
          </a:bodyPr>
          <a:lstStyle>
            <a:lvl1pPr marL="0" indent="0" algn="l">
              <a:spcBef>
                <a:spcPts val="0"/>
              </a:spcBef>
              <a:spcAft>
                <a:spcPts val="0"/>
              </a:spcAft>
              <a:buNone/>
              <a:defRPr sz="2133" b="0">
                <a:solidFill>
                  <a:schemeClr val="accent1"/>
                </a:solidFill>
              </a:defRPr>
            </a:lvl1pPr>
            <a:lvl2pPr marL="457178" indent="0" algn="ctr">
              <a:buNone/>
              <a:defRPr>
                <a:solidFill>
                  <a:schemeClr val="tx1">
                    <a:tint val="75000"/>
                  </a:schemeClr>
                </a:solidFill>
              </a:defRPr>
            </a:lvl2pPr>
            <a:lvl3pPr marL="914354" indent="0" algn="ctr">
              <a:buNone/>
              <a:defRPr>
                <a:solidFill>
                  <a:schemeClr val="tx1">
                    <a:tint val="75000"/>
                  </a:schemeClr>
                </a:solidFill>
              </a:defRPr>
            </a:lvl3pPr>
            <a:lvl4pPr marL="1371532" indent="0" algn="ctr">
              <a:buNone/>
              <a:defRPr>
                <a:solidFill>
                  <a:schemeClr val="tx1">
                    <a:tint val="75000"/>
                  </a:schemeClr>
                </a:solidFill>
              </a:defRPr>
            </a:lvl4pPr>
            <a:lvl5pPr marL="1828709" indent="0" algn="ctr">
              <a:buNone/>
              <a:defRPr>
                <a:solidFill>
                  <a:schemeClr val="tx1">
                    <a:tint val="75000"/>
                  </a:schemeClr>
                </a:solidFill>
              </a:defRPr>
            </a:lvl5pPr>
            <a:lvl6pPr marL="2285886" indent="0" algn="ctr">
              <a:buNone/>
              <a:defRPr>
                <a:solidFill>
                  <a:schemeClr val="tx1">
                    <a:tint val="75000"/>
                  </a:schemeClr>
                </a:solidFill>
              </a:defRPr>
            </a:lvl6pPr>
            <a:lvl7pPr marL="2743062" indent="0" algn="ctr">
              <a:buNone/>
              <a:defRPr>
                <a:solidFill>
                  <a:schemeClr val="tx1">
                    <a:tint val="75000"/>
                  </a:schemeClr>
                </a:solidFill>
              </a:defRPr>
            </a:lvl7pPr>
            <a:lvl8pPr marL="3200240" indent="0" algn="ctr">
              <a:buNone/>
              <a:defRPr>
                <a:solidFill>
                  <a:schemeClr val="tx1">
                    <a:tint val="75000"/>
                  </a:schemeClr>
                </a:solidFill>
              </a:defRPr>
            </a:lvl8pPr>
            <a:lvl9pPr marL="3657418" indent="0" algn="ctr">
              <a:buNone/>
              <a:defRPr>
                <a:solidFill>
                  <a:schemeClr val="tx1">
                    <a:tint val="75000"/>
                  </a:schemeClr>
                </a:solidFill>
              </a:defRPr>
            </a:lvl9pPr>
          </a:lstStyle>
          <a:p>
            <a:r>
              <a:rPr lang="en-US" dirty="0"/>
              <a:t>Click to add authors</a:t>
            </a:r>
          </a:p>
        </p:txBody>
      </p:sp>
      <p:cxnSp>
        <p:nvCxnSpPr>
          <p:cNvPr id="9" name="Straight Connector 8">
            <a:extLst>
              <a:ext uri="{FF2B5EF4-FFF2-40B4-BE49-F238E27FC236}">
                <a16:creationId xmlns:a16="http://schemas.microsoft.com/office/drawing/2014/main" id="{E9ED57D8-0216-4E00-A170-28372EC4083A}"/>
              </a:ext>
            </a:extLst>
          </p:cNvPr>
          <p:cNvCxnSpPr>
            <a:cxnSpLocks/>
          </p:cNvCxnSpPr>
          <p:nvPr/>
        </p:nvCxnSpPr>
        <p:spPr>
          <a:xfrm>
            <a:off x="164291" y="6415343"/>
            <a:ext cx="11742365"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ext Placeholder 7"/>
          <p:cNvSpPr>
            <a:spLocks noGrp="1"/>
          </p:cNvSpPr>
          <p:nvPr>
            <p:ph type="body" sz="quarter" idx="11" hasCustomPrompt="1"/>
          </p:nvPr>
        </p:nvSpPr>
        <p:spPr>
          <a:xfrm>
            <a:off x="9851136" y="2"/>
            <a:ext cx="2340864" cy="267175"/>
          </a:xfrm>
        </p:spPr>
        <p:txBody>
          <a:bodyPr/>
          <a:lstStyle>
            <a:lvl1pPr algn="r">
              <a:defRPr sz="1400" b="0">
                <a:solidFill>
                  <a:schemeClr val="bg2"/>
                </a:solidFill>
              </a:defRPr>
            </a:lvl1pPr>
          </a:lstStyle>
          <a:p>
            <a:pPr lvl="0"/>
            <a:r>
              <a:rPr lang="en-US" dirty="0"/>
              <a:t>HIGHLY CONFIDENTIAL</a:t>
            </a:r>
          </a:p>
        </p:txBody>
      </p:sp>
      <p:sp>
        <p:nvSpPr>
          <p:cNvPr id="5" name="Text Placeholder 4">
            <a:extLst>
              <a:ext uri="{FF2B5EF4-FFF2-40B4-BE49-F238E27FC236}">
                <a16:creationId xmlns:a16="http://schemas.microsoft.com/office/drawing/2014/main" id="{70C96920-974E-4924-9A66-A625F1502062}"/>
              </a:ext>
            </a:extLst>
          </p:cNvPr>
          <p:cNvSpPr>
            <a:spLocks noGrp="1"/>
          </p:cNvSpPr>
          <p:nvPr>
            <p:ph type="body" sz="quarter" idx="12" hasCustomPrompt="1"/>
          </p:nvPr>
        </p:nvSpPr>
        <p:spPr>
          <a:xfrm>
            <a:off x="355600" y="3916152"/>
            <a:ext cx="10363200" cy="353043"/>
          </a:xfrm>
        </p:spPr>
        <p:txBody>
          <a:bodyPr/>
          <a:lstStyle>
            <a:lvl1pPr>
              <a:defRPr sz="1867"/>
            </a:lvl1pPr>
          </a:lstStyle>
          <a:p>
            <a:pPr lvl="0"/>
            <a:r>
              <a:rPr lang="en-US" dirty="0"/>
              <a:t>Click to add affiliations</a:t>
            </a:r>
            <a:endParaRPr lang="en-GB" dirty="0"/>
          </a:p>
        </p:txBody>
      </p:sp>
      <p:cxnSp>
        <p:nvCxnSpPr>
          <p:cNvPr id="7" name="Straight Connector 6">
            <a:extLst>
              <a:ext uri="{FF2B5EF4-FFF2-40B4-BE49-F238E27FC236}">
                <a16:creationId xmlns:a16="http://schemas.microsoft.com/office/drawing/2014/main" id="{8951D50C-BB2A-4A9A-9A83-8E916B10D7A8}"/>
              </a:ext>
            </a:extLst>
          </p:cNvPr>
          <p:cNvCxnSpPr>
            <a:cxnSpLocks/>
          </p:cNvCxnSpPr>
          <p:nvPr userDrawn="1"/>
        </p:nvCxnSpPr>
        <p:spPr>
          <a:xfrm>
            <a:off x="164290" y="6415343"/>
            <a:ext cx="11742365"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600229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1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09600" y="274638"/>
            <a:ext cx="10972800" cy="634082"/>
          </a:xfrm>
        </p:spPr>
        <p:txBody>
          <a:bodyPr anchor="t"/>
          <a:lstStyle/>
          <a:p>
            <a:r>
              <a:rPr lang="de-DE" dirty="0"/>
              <a:t>Mastertitelformat bearbeiten</a:t>
            </a:r>
            <a:endParaRPr lang="en-US" dirty="0"/>
          </a:p>
        </p:txBody>
      </p:sp>
      <p:sp>
        <p:nvSpPr>
          <p:cNvPr id="3" name="Inhaltsplatzhalter 2"/>
          <p:cNvSpPr>
            <a:spLocks noGrp="1"/>
          </p:cNvSpPr>
          <p:nvPr>
            <p:ph idx="1"/>
          </p:nvPr>
        </p:nvSpPr>
        <p:spPr>
          <a:xfrm>
            <a:off x="609600" y="1268759"/>
            <a:ext cx="10972800" cy="4857405"/>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5" name="Fußzeilenplatzhalt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8" name="Text Placeholder 7">
            <a:extLst>
              <a:ext uri="{FF2B5EF4-FFF2-40B4-BE49-F238E27FC236}">
                <a16:creationId xmlns:a16="http://schemas.microsoft.com/office/drawing/2014/main" id="{D3571347-1A82-4395-843A-8C82E06C1965}"/>
              </a:ext>
            </a:extLst>
          </p:cNvPr>
          <p:cNvSpPr>
            <a:spLocks noGrp="1"/>
          </p:cNvSpPr>
          <p:nvPr>
            <p:ph type="body" sz="quarter" idx="13"/>
          </p:nvPr>
        </p:nvSpPr>
        <p:spPr>
          <a:xfrm>
            <a:off x="9083848" y="6356350"/>
            <a:ext cx="2844800" cy="365125"/>
          </a:xfrm>
        </p:spPr>
        <p:txBody>
          <a:bodyPr anchor="b">
            <a:noAutofit/>
          </a:bodyPr>
          <a:lstStyle>
            <a:lvl1pPr marL="0" indent="0" algn="r">
              <a:buNone/>
              <a:defRPr sz="1000"/>
            </a:lvl1pPr>
            <a:lvl2pPr marL="457200" indent="0">
              <a:buNone/>
              <a:defRPr sz="1000"/>
            </a:lvl2pPr>
            <a:lvl3pPr marL="914400" indent="0">
              <a:buNone/>
              <a:defRPr sz="1000"/>
            </a:lvl3pPr>
            <a:lvl4pPr marL="1371600" indent="0">
              <a:buNone/>
              <a:defRPr sz="1000"/>
            </a:lvl4pPr>
            <a:lvl5pPr marL="1828800" indent="0">
              <a:buNone/>
              <a:defRPr sz="1000"/>
            </a:lvl5pPr>
          </a:lstStyle>
          <a:p>
            <a:pPr lvl="0"/>
            <a:endParaRPr lang="en-GB" dirty="0"/>
          </a:p>
        </p:txBody>
      </p:sp>
      <p:sp>
        <p:nvSpPr>
          <p:cNvPr id="10" name="Text Placeholder 9">
            <a:extLst>
              <a:ext uri="{FF2B5EF4-FFF2-40B4-BE49-F238E27FC236}">
                <a16:creationId xmlns:a16="http://schemas.microsoft.com/office/drawing/2014/main" id="{22E2E309-34DE-4AC2-BF16-C967CA5E688A}"/>
              </a:ext>
            </a:extLst>
          </p:cNvPr>
          <p:cNvSpPr>
            <a:spLocks noGrp="1"/>
          </p:cNvSpPr>
          <p:nvPr>
            <p:ph type="body" sz="quarter" idx="14"/>
          </p:nvPr>
        </p:nvSpPr>
        <p:spPr>
          <a:xfrm>
            <a:off x="263352" y="6356350"/>
            <a:ext cx="2844800" cy="365125"/>
          </a:xfrm>
        </p:spPr>
        <p:txBody>
          <a:bodyPr anchor="b">
            <a:noAutofit/>
          </a:bodyPr>
          <a:lstStyle>
            <a:lvl1pPr marL="0" indent="0">
              <a:buFontTx/>
              <a:buNone/>
              <a:defRPr sz="1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en-GB" dirty="0"/>
          </a:p>
        </p:txBody>
      </p:sp>
    </p:spTree>
    <p:extLst>
      <p:ext uri="{BB962C8B-B14F-4D97-AF65-F5344CB8AC3E}">
        <p14:creationId xmlns:p14="http://schemas.microsoft.com/office/powerpoint/2010/main" val="38987600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3333CA8-D183-4123-8899-66979ABE6E08}" type="datetimeFigureOut">
              <a:rPr lang="en-US" smtClean="0"/>
              <a:t>11/29/22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8A96FC-79A2-4263-81E3-46418300BA95}" type="slidenum">
              <a:rPr lang="en-US" smtClean="0"/>
              <a:t>‹#›</a:t>
            </a:fld>
            <a:endParaRPr lang="en-US"/>
          </a:p>
        </p:txBody>
      </p:sp>
    </p:spTree>
    <p:extLst>
      <p:ext uri="{BB962C8B-B14F-4D97-AF65-F5344CB8AC3E}">
        <p14:creationId xmlns:p14="http://schemas.microsoft.com/office/powerpoint/2010/main" val="18158940"/>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59251A2-EBF8-428C-9153-B6FEE8E59E2A}" type="datetimeFigureOut">
              <a:rPr lang="en-US" smtClean="0"/>
              <a:t>11/29/22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C7673D-ED38-44EF-9D00-A30394EE9556}" type="slidenum">
              <a:rPr lang="en-US" smtClean="0"/>
              <a:t>‹#›</a:t>
            </a:fld>
            <a:endParaRPr lang="en-US"/>
          </a:p>
        </p:txBody>
      </p:sp>
    </p:spTree>
    <p:extLst>
      <p:ext uri="{BB962C8B-B14F-4D97-AF65-F5344CB8AC3E}">
        <p14:creationId xmlns:p14="http://schemas.microsoft.com/office/powerpoint/2010/main" val="36815644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59251A2-EBF8-428C-9153-B6FEE8E59E2A}" type="datetimeFigureOut">
              <a:rPr lang="en-US" smtClean="0"/>
              <a:t>11/29/22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C7673D-ED38-44EF-9D00-A30394EE9556}" type="slidenum">
              <a:rPr lang="en-US" smtClean="0"/>
              <a:t>‹#›</a:t>
            </a:fld>
            <a:endParaRPr lang="en-US"/>
          </a:p>
        </p:txBody>
      </p:sp>
    </p:spTree>
    <p:extLst>
      <p:ext uri="{BB962C8B-B14F-4D97-AF65-F5344CB8AC3E}">
        <p14:creationId xmlns:p14="http://schemas.microsoft.com/office/powerpoint/2010/main" val="1620826824"/>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1"/>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178" indent="0">
              <a:buNone/>
              <a:defRPr sz="2000">
                <a:solidFill>
                  <a:schemeClr val="tx1">
                    <a:tint val="75000"/>
                  </a:schemeClr>
                </a:solidFill>
              </a:defRPr>
            </a:lvl2pPr>
            <a:lvl3pPr marL="914354" indent="0">
              <a:buNone/>
              <a:defRPr sz="1800">
                <a:solidFill>
                  <a:schemeClr val="tx1">
                    <a:tint val="75000"/>
                  </a:schemeClr>
                </a:solidFill>
              </a:defRPr>
            </a:lvl3pPr>
            <a:lvl4pPr marL="1371532" indent="0">
              <a:buNone/>
              <a:defRPr sz="1600">
                <a:solidFill>
                  <a:schemeClr val="tx1">
                    <a:tint val="75000"/>
                  </a:schemeClr>
                </a:solidFill>
              </a:defRPr>
            </a:lvl4pPr>
            <a:lvl5pPr marL="1828709" indent="0">
              <a:buNone/>
              <a:defRPr sz="1600">
                <a:solidFill>
                  <a:schemeClr val="tx1">
                    <a:tint val="75000"/>
                  </a:schemeClr>
                </a:solidFill>
              </a:defRPr>
            </a:lvl5pPr>
            <a:lvl6pPr marL="2285886" indent="0">
              <a:buNone/>
              <a:defRPr sz="1600">
                <a:solidFill>
                  <a:schemeClr val="tx1">
                    <a:tint val="75000"/>
                  </a:schemeClr>
                </a:solidFill>
              </a:defRPr>
            </a:lvl6pPr>
            <a:lvl7pPr marL="2743062" indent="0">
              <a:buNone/>
              <a:defRPr sz="1600">
                <a:solidFill>
                  <a:schemeClr val="tx1">
                    <a:tint val="75000"/>
                  </a:schemeClr>
                </a:solidFill>
              </a:defRPr>
            </a:lvl7pPr>
            <a:lvl8pPr marL="3200240" indent="0">
              <a:buNone/>
              <a:defRPr sz="1600">
                <a:solidFill>
                  <a:schemeClr val="tx1">
                    <a:tint val="75000"/>
                  </a:schemeClr>
                </a:solidFill>
              </a:defRPr>
            </a:lvl8pPr>
            <a:lvl9pPr marL="3657418"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59251A2-EBF8-428C-9153-B6FEE8E59E2A}" type="datetimeFigureOut">
              <a:rPr lang="en-US" smtClean="0"/>
              <a:t>11/29/22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C7673D-ED38-44EF-9D00-A30394EE9556}" type="slidenum">
              <a:rPr lang="en-US" smtClean="0"/>
              <a:t>‹#›</a:t>
            </a:fld>
            <a:endParaRPr lang="en-US"/>
          </a:p>
        </p:txBody>
      </p:sp>
    </p:spTree>
    <p:extLst>
      <p:ext uri="{BB962C8B-B14F-4D97-AF65-F5344CB8AC3E}">
        <p14:creationId xmlns:p14="http://schemas.microsoft.com/office/powerpoint/2010/main" val="1132700779"/>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59251A2-EBF8-428C-9153-B6FEE8E59E2A}" type="datetimeFigureOut">
              <a:rPr lang="en-US" smtClean="0"/>
              <a:t>11/29/22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C7673D-ED38-44EF-9D00-A30394EE9556}" type="slidenum">
              <a:rPr lang="en-US" smtClean="0"/>
              <a:t>‹#›</a:t>
            </a:fld>
            <a:endParaRPr lang="en-US"/>
          </a:p>
        </p:txBody>
      </p:sp>
    </p:spTree>
    <p:extLst>
      <p:ext uri="{BB962C8B-B14F-4D97-AF65-F5344CB8AC3E}">
        <p14:creationId xmlns:p14="http://schemas.microsoft.com/office/powerpoint/2010/main" val="92126083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2" y="1681163"/>
            <a:ext cx="5183188" cy="823912"/>
          </a:xfrm>
        </p:spPr>
        <p:txBody>
          <a:bodyPr anchor="b"/>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a:t>Edit Master text styles</a:t>
            </a:r>
          </a:p>
        </p:txBody>
      </p:sp>
      <p:sp>
        <p:nvSpPr>
          <p:cNvPr id="6" name="Content Placeholder 5"/>
          <p:cNvSpPr>
            <a:spLocks noGrp="1"/>
          </p:cNvSpPr>
          <p:nvPr>
            <p:ph sz="quarter" idx="4"/>
          </p:nvPr>
        </p:nvSpPr>
        <p:spPr>
          <a:xfrm>
            <a:off x="6172202"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59251A2-EBF8-428C-9153-B6FEE8E59E2A}" type="datetimeFigureOut">
              <a:rPr lang="en-US" smtClean="0"/>
              <a:t>11/29/22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8C7673D-ED38-44EF-9D00-A30394EE9556}" type="slidenum">
              <a:rPr lang="en-US" smtClean="0"/>
              <a:t>‹#›</a:t>
            </a:fld>
            <a:endParaRPr lang="en-US"/>
          </a:p>
        </p:txBody>
      </p:sp>
    </p:spTree>
    <p:extLst>
      <p:ext uri="{BB962C8B-B14F-4D97-AF65-F5344CB8AC3E}">
        <p14:creationId xmlns:p14="http://schemas.microsoft.com/office/powerpoint/2010/main" val="1231021988"/>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59251A2-EBF8-428C-9153-B6FEE8E59E2A}" type="datetimeFigureOut">
              <a:rPr lang="en-US" smtClean="0"/>
              <a:t>11/29/22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8C7673D-ED38-44EF-9D00-A30394EE9556}" type="slidenum">
              <a:rPr lang="en-US" smtClean="0"/>
              <a:t>‹#›</a:t>
            </a:fld>
            <a:endParaRPr lang="en-US"/>
          </a:p>
        </p:txBody>
      </p:sp>
    </p:spTree>
    <p:extLst>
      <p:ext uri="{BB962C8B-B14F-4D97-AF65-F5344CB8AC3E}">
        <p14:creationId xmlns:p14="http://schemas.microsoft.com/office/powerpoint/2010/main" val="2778629411"/>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59251A2-EBF8-428C-9153-B6FEE8E59E2A}" type="datetimeFigureOut">
              <a:rPr lang="en-US" smtClean="0"/>
              <a:t>11/29/22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C7673D-ED38-44EF-9D00-A30394EE9556}" type="slidenum">
              <a:rPr lang="en-US" smtClean="0"/>
              <a:t>‹#›</a:t>
            </a:fld>
            <a:endParaRPr lang="en-US"/>
          </a:p>
        </p:txBody>
      </p:sp>
    </p:spTree>
    <p:extLst>
      <p:ext uri="{BB962C8B-B14F-4D97-AF65-F5344CB8AC3E}">
        <p14:creationId xmlns:p14="http://schemas.microsoft.com/office/powerpoint/2010/main" val="469667990"/>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8"/>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2"/>
            <a:ext cx="3932237" cy="3811588"/>
          </a:xfrm>
        </p:spPr>
        <p:txBody>
          <a:bodyPr/>
          <a:lstStyle>
            <a:lvl1pPr marL="0" indent="0">
              <a:buNone/>
              <a:defRPr sz="1600"/>
            </a:lvl1pPr>
            <a:lvl2pPr marL="457178" indent="0">
              <a:buNone/>
              <a:defRPr sz="1400"/>
            </a:lvl2pPr>
            <a:lvl3pPr marL="914354" indent="0">
              <a:buNone/>
              <a:defRPr sz="1200"/>
            </a:lvl3pPr>
            <a:lvl4pPr marL="1371532" indent="0">
              <a:buNone/>
              <a:defRPr sz="1000"/>
            </a:lvl4pPr>
            <a:lvl5pPr marL="1828709" indent="0">
              <a:buNone/>
              <a:defRPr sz="1000"/>
            </a:lvl5pPr>
            <a:lvl6pPr marL="2285886" indent="0">
              <a:buNone/>
              <a:defRPr sz="1000"/>
            </a:lvl6pPr>
            <a:lvl7pPr marL="2743062" indent="0">
              <a:buNone/>
              <a:defRPr sz="1000"/>
            </a:lvl7pPr>
            <a:lvl8pPr marL="3200240" indent="0">
              <a:buNone/>
              <a:defRPr sz="1000"/>
            </a:lvl8pPr>
            <a:lvl9pPr marL="3657418"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59251A2-EBF8-428C-9153-B6FEE8E59E2A}" type="datetimeFigureOut">
              <a:rPr lang="en-US" smtClean="0"/>
              <a:t>11/29/22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C7673D-ED38-44EF-9D00-A30394EE9556}" type="slidenum">
              <a:rPr lang="en-US" smtClean="0"/>
              <a:t>‹#›</a:t>
            </a:fld>
            <a:endParaRPr lang="en-US"/>
          </a:p>
        </p:txBody>
      </p:sp>
    </p:spTree>
    <p:extLst>
      <p:ext uri="{BB962C8B-B14F-4D97-AF65-F5344CB8AC3E}">
        <p14:creationId xmlns:p14="http://schemas.microsoft.com/office/powerpoint/2010/main" val="4198699544"/>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8"/>
            <a:ext cx="6172200" cy="4873625"/>
          </a:xfrm>
        </p:spPr>
        <p:txBody>
          <a:bodyPr anchor="t"/>
          <a:lstStyle>
            <a:lvl1pPr marL="0" indent="0">
              <a:buNone/>
              <a:defRPr sz="3200"/>
            </a:lvl1pPr>
            <a:lvl2pPr marL="457178" indent="0">
              <a:buNone/>
              <a:defRPr sz="2800"/>
            </a:lvl2pPr>
            <a:lvl3pPr marL="914354" indent="0">
              <a:buNone/>
              <a:defRPr sz="2400"/>
            </a:lvl3pPr>
            <a:lvl4pPr marL="1371532" indent="0">
              <a:buNone/>
              <a:defRPr sz="2000"/>
            </a:lvl4pPr>
            <a:lvl5pPr marL="1828709" indent="0">
              <a:buNone/>
              <a:defRPr sz="2000"/>
            </a:lvl5pPr>
            <a:lvl6pPr marL="2285886" indent="0">
              <a:buNone/>
              <a:defRPr sz="2000"/>
            </a:lvl6pPr>
            <a:lvl7pPr marL="2743062" indent="0">
              <a:buNone/>
              <a:defRPr sz="2000"/>
            </a:lvl7pPr>
            <a:lvl8pPr marL="3200240" indent="0">
              <a:buNone/>
              <a:defRPr sz="2000"/>
            </a:lvl8pPr>
            <a:lvl9pPr marL="3657418"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2"/>
            <a:ext cx="3932237" cy="3811588"/>
          </a:xfrm>
        </p:spPr>
        <p:txBody>
          <a:bodyPr/>
          <a:lstStyle>
            <a:lvl1pPr marL="0" indent="0">
              <a:buNone/>
              <a:defRPr sz="1600"/>
            </a:lvl1pPr>
            <a:lvl2pPr marL="457178" indent="0">
              <a:buNone/>
              <a:defRPr sz="1400"/>
            </a:lvl2pPr>
            <a:lvl3pPr marL="914354" indent="0">
              <a:buNone/>
              <a:defRPr sz="1200"/>
            </a:lvl3pPr>
            <a:lvl4pPr marL="1371532" indent="0">
              <a:buNone/>
              <a:defRPr sz="1000"/>
            </a:lvl4pPr>
            <a:lvl5pPr marL="1828709" indent="0">
              <a:buNone/>
              <a:defRPr sz="1000"/>
            </a:lvl5pPr>
            <a:lvl6pPr marL="2285886" indent="0">
              <a:buNone/>
              <a:defRPr sz="1000"/>
            </a:lvl6pPr>
            <a:lvl7pPr marL="2743062" indent="0">
              <a:buNone/>
              <a:defRPr sz="1000"/>
            </a:lvl7pPr>
            <a:lvl8pPr marL="3200240" indent="0">
              <a:buNone/>
              <a:defRPr sz="1000"/>
            </a:lvl8pPr>
            <a:lvl9pPr marL="3657418"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59251A2-EBF8-428C-9153-B6FEE8E59E2A}" type="datetimeFigureOut">
              <a:rPr lang="en-US" smtClean="0"/>
              <a:t>11/29/22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C7673D-ED38-44EF-9D00-A30394EE9556}" type="slidenum">
              <a:rPr lang="en-US" smtClean="0"/>
              <a:t>‹#›</a:t>
            </a:fld>
            <a:endParaRPr lang="en-US"/>
          </a:p>
        </p:txBody>
      </p:sp>
    </p:spTree>
    <p:extLst>
      <p:ext uri="{BB962C8B-B14F-4D97-AF65-F5344CB8AC3E}">
        <p14:creationId xmlns:p14="http://schemas.microsoft.com/office/powerpoint/2010/main" val="2367025282"/>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59251A2-EBF8-428C-9153-B6FEE8E59E2A}" type="datetimeFigureOut">
              <a:rPr lang="en-US" smtClean="0"/>
              <a:t>11/29/22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C7673D-ED38-44EF-9D00-A30394EE9556}" type="slidenum">
              <a:rPr lang="en-US" smtClean="0"/>
              <a:t>‹#›</a:t>
            </a:fld>
            <a:endParaRPr lang="en-US"/>
          </a:p>
        </p:txBody>
      </p:sp>
    </p:spTree>
    <p:extLst>
      <p:ext uri="{BB962C8B-B14F-4D97-AF65-F5344CB8AC3E}">
        <p14:creationId xmlns:p14="http://schemas.microsoft.com/office/powerpoint/2010/main" val="1754726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254DEF7-F5B8-797E-AFC5-8CF79E50BD4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114257" y="3657600"/>
            <a:ext cx="6096000" cy="3209925"/>
          </a:xfrm>
          <a:prstGeom prst="rect">
            <a:avLst/>
          </a:prstGeom>
        </p:spPr>
      </p:pic>
      <p:sp>
        <p:nvSpPr>
          <p:cNvPr id="10" name="Rectangle 54"/>
          <p:cNvSpPr>
            <a:spLocks noGrp="1" noChangeArrowheads="1"/>
          </p:cNvSpPr>
          <p:nvPr>
            <p:ph type="subTitle" idx="1"/>
          </p:nvPr>
        </p:nvSpPr>
        <p:spPr>
          <a:xfrm>
            <a:off x="609600" y="4041650"/>
            <a:ext cx="5181600" cy="1120775"/>
          </a:xfrm>
        </p:spPr>
        <p:txBody>
          <a:bodyPr/>
          <a:lstStyle>
            <a:lvl1pPr marL="0" indent="0">
              <a:lnSpc>
                <a:spcPct val="100000"/>
              </a:lnSpc>
              <a:buFont typeface="Wingdings" pitchFamily="2" charset="2"/>
              <a:buNone/>
              <a:defRPr sz="2000" b="1">
                <a:solidFill>
                  <a:schemeClr val="bg2"/>
                </a:solidFill>
              </a:defRPr>
            </a:lvl1pPr>
          </a:lstStyle>
          <a:p>
            <a:r>
              <a:rPr lang="en-US"/>
              <a:t>Click to edit Master subtitle style</a:t>
            </a:r>
            <a:endParaRPr lang="en-US" dirty="0"/>
          </a:p>
        </p:txBody>
      </p:sp>
      <p:sp>
        <p:nvSpPr>
          <p:cNvPr id="8" name="Rectangle 7">
            <a:extLst>
              <a:ext uri="{FF2B5EF4-FFF2-40B4-BE49-F238E27FC236}">
                <a16:creationId xmlns:a16="http://schemas.microsoft.com/office/drawing/2014/main" id="{02294B36-D511-4E23-A768-EAFA149B5CC7}"/>
              </a:ext>
            </a:extLst>
          </p:cNvPr>
          <p:cNvSpPr/>
          <p:nvPr/>
        </p:nvSpPr>
        <p:spPr>
          <a:xfrm>
            <a:off x="1" y="1620838"/>
            <a:ext cx="12192000" cy="2057400"/>
          </a:xfrm>
          <a:prstGeom prst="rect">
            <a:avLst/>
          </a:prstGeom>
          <a:solidFill>
            <a:srgbClr val="CDCDCF">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Calibri"/>
              <a:ea typeface="+mn-ea"/>
              <a:cs typeface="+mn-cs"/>
            </a:endParaRPr>
          </a:p>
        </p:txBody>
      </p:sp>
      <p:cxnSp>
        <p:nvCxnSpPr>
          <p:cNvPr id="9" name="Straight Connector 8">
            <a:extLst>
              <a:ext uri="{FF2B5EF4-FFF2-40B4-BE49-F238E27FC236}">
                <a16:creationId xmlns:a16="http://schemas.microsoft.com/office/drawing/2014/main" id="{A5B42F6D-719A-45C6-BB57-84887368226C}"/>
              </a:ext>
            </a:extLst>
          </p:cNvPr>
          <p:cNvCxnSpPr/>
          <p:nvPr/>
        </p:nvCxnSpPr>
        <p:spPr bwMode="auto">
          <a:xfrm>
            <a:off x="-14291" y="1620838"/>
            <a:ext cx="12214232" cy="0"/>
          </a:xfrm>
          <a:prstGeom prst="line">
            <a:avLst/>
          </a:prstGeom>
          <a:ln w="12700">
            <a:solidFill>
              <a:schemeClr val="bg2"/>
            </a:solidFill>
            <a:headEnd type="none" w="med" len="med"/>
            <a:tailEnd type="none" w="med" len="med"/>
          </a:ln>
          <a:effectLst/>
        </p:spPr>
        <p:style>
          <a:lnRef idx="2">
            <a:schemeClr val="accent6"/>
          </a:lnRef>
          <a:fillRef idx="0">
            <a:schemeClr val="accent6"/>
          </a:fillRef>
          <a:effectRef idx="1">
            <a:schemeClr val="accent6"/>
          </a:effectRef>
          <a:fontRef idx="minor">
            <a:schemeClr val="tx1"/>
          </a:fontRef>
        </p:style>
      </p:cxnSp>
      <p:cxnSp>
        <p:nvCxnSpPr>
          <p:cNvPr id="12" name="Straight Connector 11">
            <a:extLst>
              <a:ext uri="{FF2B5EF4-FFF2-40B4-BE49-F238E27FC236}">
                <a16:creationId xmlns:a16="http://schemas.microsoft.com/office/drawing/2014/main" id="{9ACD6CB8-625C-44F5-9B90-77A60BCC4A2E}"/>
              </a:ext>
            </a:extLst>
          </p:cNvPr>
          <p:cNvCxnSpPr/>
          <p:nvPr/>
        </p:nvCxnSpPr>
        <p:spPr bwMode="auto">
          <a:xfrm>
            <a:off x="-14291" y="3662363"/>
            <a:ext cx="12214232" cy="0"/>
          </a:xfrm>
          <a:prstGeom prst="line">
            <a:avLst/>
          </a:prstGeom>
          <a:ln w="12700">
            <a:solidFill>
              <a:schemeClr val="bg2"/>
            </a:solidFill>
            <a:headEnd type="none" w="med" len="med"/>
            <a:tailEnd type="none" w="med" len="med"/>
          </a:ln>
          <a:effectLst/>
        </p:spPr>
        <p:style>
          <a:lnRef idx="2">
            <a:schemeClr val="accent6"/>
          </a:lnRef>
          <a:fillRef idx="0">
            <a:schemeClr val="accent6"/>
          </a:fillRef>
          <a:effectRef idx="1">
            <a:schemeClr val="accent6"/>
          </a:effectRef>
          <a:fontRef idx="minor">
            <a:schemeClr val="tx1"/>
          </a:fontRef>
        </p:style>
      </p:cxnSp>
      <p:sp>
        <p:nvSpPr>
          <p:cNvPr id="13" name="Rectangle 55">
            <a:extLst>
              <a:ext uri="{FF2B5EF4-FFF2-40B4-BE49-F238E27FC236}">
                <a16:creationId xmlns:a16="http://schemas.microsoft.com/office/drawing/2014/main" id="{078B106A-3121-420B-B2D9-854FF204BD0F}"/>
              </a:ext>
            </a:extLst>
          </p:cNvPr>
          <p:cNvSpPr>
            <a:spLocks noGrp="1" noChangeArrowheads="1"/>
          </p:cNvSpPr>
          <p:nvPr>
            <p:ph type="ctrTitle"/>
          </p:nvPr>
        </p:nvSpPr>
        <p:spPr bwMode="invGray">
          <a:xfrm>
            <a:off x="609600" y="1600200"/>
            <a:ext cx="11264901" cy="2057400"/>
          </a:xfrm>
          <a:prstGeom prst="rect">
            <a:avLst/>
          </a:prstGeom>
        </p:spPr>
        <p:txBody>
          <a:bodyPr/>
          <a:lstStyle>
            <a:lvl1pPr>
              <a:defRPr sz="4000">
                <a:solidFill>
                  <a:srgbClr val="455560"/>
                </a:solidFill>
              </a:defRPr>
            </a:lvl1pPr>
          </a:lstStyle>
          <a:p>
            <a:r>
              <a:rPr lang="en-US"/>
              <a:t>Click to edit Master title style</a:t>
            </a:r>
            <a:endParaRPr lang="en-US" dirty="0"/>
          </a:p>
        </p:txBody>
      </p:sp>
      <p:sp>
        <p:nvSpPr>
          <p:cNvPr id="14" name="Rectangle 13">
            <a:extLst>
              <a:ext uri="{FF2B5EF4-FFF2-40B4-BE49-F238E27FC236}">
                <a16:creationId xmlns:a16="http://schemas.microsoft.com/office/drawing/2014/main" id="{C6C33664-ACD6-44A3-95A5-32325CBC9685}"/>
              </a:ext>
            </a:extLst>
          </p:cNvPr>
          <p:cNvSpPr/>
          <p:nvPr userDrawn="1"/>
        </p:nvSpPr>
        <p:spPr>
          <a:xfrm>
            <a:off x="1" y="1620838"/>
            <a:ext cx="12192000" cy="2057400"/>
          </a:xfrm>
          <a:prstGeom prst="rect">
            <a:avLst/>
          </a:prstGeom>
          <a:solidFill>
            <a:srgbClr val="CDCDCF">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Calibri"/>
              <a:ea typeface="+mn-ea"/>
              <a:cs typeface="+mn-cs"/>
            </a:endParaRPr>
          </a:p>
        </p:txBody>
      </p:sp>
      <p:cxnSp>
        <p:nvCxnSpPr>
          <p:cNvPr id="15" name="Straight Connector 14">
            <a:extLst>
              <a:ext uri="{FF2B5EF4-FFF2-40B4-BE49-F238E27FC236}">
                <a16:creationId xmlns:a16="http://schemas.microsoft.com/office/drawing/2014/main" id="{5EECCBFD-9ED3-4167-961B-65218739F1A5}"/>
              </a:ext>
            </a:extLst>
          </p:cNvPr>
          <p:cNvCxnSpPr/>
          <p:nvPr userDrawn="1"/>
        </p:nvCxnSpPr>
        <p:spPr bwMode="auto">
          <a:xfrm>
            <a:off x="-14291" y="1620838"/>
            <a:ext cx="12214232" cy="0"/>
          </a:xfrm>
          <a:prstGeom prst="line">
            <a:avLst/>
          </a:prstGeom>
          <a:ln w="12700">
            <a:solidFill>
              <a:schemeClr val="bg2"/>
            </a:solidFill>
            <a:headEnd type="none" w="med" len="med"/>
            <a:tailEnd type="none" w="med" len="med"/>
          </a:ln>
          <a:effectLst/>
        </p:spPr>
        <p:style>
          <a:lnRef idx="2">
            <a:schemeClr val="accent6"/>
          </a:lnRef>
          <a:fillRef idx="0">
            <a:schemeClr val="accent6"/>
          </a:fillRef>
          <a:effectRef idx="1">
            <a:schemeClr val="accent6"/>
          </a:effectRef>
          <a:fontRef idx="minor">
            <a:schemeClr val="tx1"/>
          </a:fontRef>
        </p:style>
      </p:cxnSp>
      <p:cxnSp>
        <p:nvCxnSpPr>
          <p:cNvPr id="19" name="Straight Connector 18">
            <a:extLst>
              <a:ext uri="{FF2B5EF4-FFF2-40B4-BE49-F238E27FC236}">
                <a16:creationId xmlns:a16="http://schemas.microsoft.com/office/drawing/2014/main" id="{F95A2832-7EB2-44CE-B43D-FCA9D107E325}"/>
              </a:ext>
            </a:extLst>
          </p:cNvPr>
          <p:cNvCxnSpPr/>
          <p:nvPr userDrawn="1"/>
        </p:nvCxnSpPr>
        <p:spPr bwMode="auto">
          <a:xfrm>
            <a:off x="-14291" y="3662363"/>
            <a:ext cx="12214232" cy="0"/>
          </a:xfrm>
          <a:prstGeom prst="line">
            <a:avLst/>
          </a:prstGeom>
          <a:ln w="12700">
            <a:solidFill>
              <a:schemeClr val="bg2"/>
            </a:solidFill>
            <a:headEnd type="none" w="med" len="med"/>
            <a:tailEnd type="none" w="med" len="med"/>
          </a:ln>
          <a:effectLst/>
        </p:spPr>
        <p:style>
          <a:lnRef idx="2">
            <a:schemeClr val="accent6"/>
          </a:lnRef>
          <a:fillRef idx="0">
            <a:schemeClr val="accent6"/>
          </a:fillRef>
          <a:effectRef idx="1">
            <a:schemeClr val="accent6"/>
          </a:effectRef>
          <a:fontRef idx="minor">
            <a:schemeClr val="tx1"/>
          </a:fontRef>
        </p:style>
      </p:cxnSp>
      <p:pic>
        <p:nvPicPr>
          <p:cNvPr id="11" name="Picture 10" descr="Icon&#10;&#10;Description automatically generated">
            <a:extLst>
              <a:ext uri="{FF2B5EF4-FFF2-40B4-BE49-F238E27FC236}">
                <a16:creationId xmlns:a16="http://schemas.microsoft.com/office/drawing/2014/main" id="{D2C404A3-49E3-6AE3-6316-79D1DE70A53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23345" y="239713"/>
            <a:ext cx="2020824" cy="699807"/>
          </a:xfrm>
          <a:prstGeom prst="rect">
            <a:avLst/>
          </a:prstGeom>
        </p:spPr>
      </p:pic>
    </p:spTree>
    <p:extLst>
      <p:ext uri="{BB962C8B-B14F-4D97-AF65-F5344CB8AC3E}">
        <p14:creationId xmlns:p14="http://schemas.microsoft.com/office/powerpoint/2010/main" val="722777872"/>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7"/>
            <a:ext cx="2628900" cy="581183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2" y="365127"/>
            <a:ext cx="7734300" cy="581183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59251A2-EBF8-428C-9153-B6FEE8E59E2A}" type="datetimeFigureOut">
              <a:rPr lang="en-US" smtClean="0"/>
              <a:t>11/29/22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C7673D-ED38-44EF-9D00-A30394EE9556}" type="slidenum">
              <a:rPr lang="en-US" smtClean="0"/>
              <a:t>‹#›</a:t>
            </a:fld>
            <a:endParaRPr lang="en-US"/>
          </a:p>
        </p:txBody>
      </p:sp>
    </p:spTree>
    <p:extLst>
      <p:ext uri="{BB962C8B-B14F-4D97-AF65-F5344CB8AC3E}">
        <p14:creationId xmlns:p14="http://schemas.microsoft.com/office/powerpoint/2010/main" val="4110256895"/>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userDrawn="1">
  <p:cSld name="Standar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93F6A7-D8AD-6F4B-A040-BB6CD3730F4C}"/>
              </a:ext>
            </a:extLst>
          </p:cNvPr>
          <p:cNvSpPr>
            <a:spLocks noGrp="1"/>
          </p:cNvSpPr>
          <p:nvPr>
            <p:ph type="title" hasCustomPrompt="1"/>
          </p:nvPr>
        </p:nvSpPr>
        <p:spPr>
          <a:xfrm>
            <a:off x="446101" y="315220"/>
            <a:ext cx="10943561" cy="424732"/>
          </a:xfrm>
        </p:spPr>
        <p:txBody>
          <a:bodyPr>
            <a:spAutoFit/>
          </a:bodyPr>
          <a:lstStyle>
            <a:lvl1pPr>
              <a:defRPr sz="2400"/>
            </a:lvl1pPr>
          </a:lstStyle>
          <a:p>
            <a:r>
              <a:rPr lang="en-US" dirty="0"/>
              <a:t>Click to edit master title style</a:t>
            </a:r>
            <a:endParaRPr lang="en-GB" dirty="0"/>
          </a:p>
        </p:txBody>
      </p:sp>
      <p:sp>
        <p:nvSpPr>
          <p:cNvPr id="7" name="Text Placeholder 2">
            <a:extLst>
              <a:ext uri="{FF2B5EF4-FFF2-40B4-BE49-F238E27FC236}">
                <a16:creationId xmlns:a16="http://schemas.microsoft.com/office/drawing/2014/main" id="{CB6C2B5F-F54F-B944-BDEB-574A1168797A}"/>
              </a:ext>
            </a:extLst>
          </p:cNvPr>
          <p:cNvSpPr>
            <a:spLocks noGrp="1"/>
          </p:cNvSpPr>
          <p:nvPr>
            <p:ph idx="1"/>
          </p:nvPr>
        </p:nvSpPr>
        <p:spPr>
          <a:xfrm>
            <a:off x="446101" y="1338944"/>
            <a:ext cx="10943561" cy="4522649"/>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Footer Placeholder 16">
            <a:extLst>
              <a:ext uri="{FF2B5EF4-FFF2-40B4-BE49-F238E27FC236}">
                <a16:creationId xmlns:a16="http://schemas.microsoft.com/office/drawing/2014/main" id="{83B0F861-3288-2B43-94E0-3BAB168091C5}"/>
              </a:ext>
            </a:extLst>
          </p:cNvPr>
          <p:cNvSpPr>
            <a:spLocks noGrp="1"/>
          </p:cNvSpPr>
          <p:nvPr>
            <p:ph type="ftr" sz="quarter" idx="3"/>
          </p:nvPr>
        </p:nvSpPr>
        <p:spPr>
          <a:xfrm>
            <a:off x="446100" y="6157620"/>
            <a:ext cx="9243181" cy="164267"/>
          </a:xfrm>
          <a:prstGeom prst="rect">
            <a:avLst/>
          </a:prstGeom>
        </p:spPr>
        <p:txBody>
          <a:bodyPr vert="horz" lIns="90000" tIns="46800" rIns="90000" bIns="45720" rtlCol="0" anchor="ctr"/>
          <a:lstStyle>
            <a:lvl1pPr algn="l">
              <a:defRPr lang="en-GB" sz="800" b="0" i="0" kern="1200" spc="20" dirty="0">
                <a:solidFill>
                  <a:schemeClr val="bg1">
                    <a:lumMod val="50000"/>
                  </a:schemeClr>
                </a:solidFill>
                <a:latin typeface="Arial" panose="020B0604020202020204" pitchFamily="34" charset="0"/>
                <a:ea typeface="+mn-ea"/>
                <a:cs typeface="Calibri" panose="020F0502020204030204" pitchFamily="34" charset="0"/>
              </a:defRPr>
            </a:lvl1pPr>
          </a:lstStyle>
          <a:p>
            <a:endParaRPr lang="en-GB" dirty="0"/>
          </a:p>
        </p:txBody>
      </p:sp>
    </p:spTree>
    <p:extLst>
      <p:ext uri="{BB962C8B-B14F-4D97-AF65-F5344CB8AC3E}">
        <p14:creationId xmlns:p14="http://schemas.microsoft.com/office/powerpoint/2010/main" val="1427962225"/>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userDrawn="1">
  <p:cSld name="Content">
    <p:spTree>
      <p:nvGrpSpPr>
        <p:cNvPr id="1" name=""/>
        <p:cNvGrpSpPr/>
        <p:nvPr/>
      </p:nvGrpSpPr>
      <p:grpSpPr>
        <a:xfrm>
          <a:off x="0" y="0"/>
          <a:ext cx="0" cy="0"/>
          <a:chOff x="0" y="0"/>
          <a:chExt cx="0" cy="0"/>
        </a:xfrm>
      </p:grpSpPr>
      <p:sp>
        <p:nvSpPr>
          <p:cNvPr id="22" name="Text Placeholder 8"/>
          <p:cNvSpPr>
            <a:spLocks noGrp="1"/>
          </p:cNvSpPr>
          <p:nvPr>
            <p:ph type="body" sz="quarter" idx="14" hasCustomPrompt="1"/>
          </p:nvPr>
        </p:nvSpPr>
        <p:spPr>
          <a:xfrm>
            <a:off x="6438915" y="6470305"/>
            <a:ext cx="5143500" cy="123111"/>
          </a:xfrm>
        </p:spPr>
        <p:txBody>
          <a:bodyPr lIns="0" tIns="0" rIns="0" bIns="0" anchor="b">
            <a:spAutoFit/>
          </a:bodyPr>
          <a:lstStyle>
            <a:lvl1pPr marL="0" indent="0" algn="r">
              <a:lnSpc>
                <a:spcPct val="100000"/>
              </a:lnSpc>
              <a:spcAft>
                <a:spcPts val="0"/>
              </a:spcAft>
              <a:buNone/>
              <a:defRPr sz="800">
                <a:solidFill>
                  <a:schemeClr val="bg2">
                    <a:lumMod val="10000"/>
                  </a:schemeClr>
                </a:solidFill>
              </a:defRPr>
            </a:lvl1pPr>
          </a:lstStyle>
          <a:p>
            <a:pPr lvl="0"/>
            <a:r>
              <a:rPr lang="en-US" dirty="0"/>
              <a:t>Click to insert reference</a:t>
            </a:r>
          </a:p>
        </p:txBody>
      </p:sp>
      <p:sp>
        <p:nvSpPr>
          <p:cNvPr id="23" name="Text Placeholder 8"/>
          <p:cNvSpPr>
            <a:spLocks noGrp="1"/>
          </p:cNvSpPr>
          <p:nvPr>
            <p:ph type="body" sz="quarter" idx="15" hasCustomPrompt="1"/>
          </p:nvPr>
        </p:nvSpPr>
        <p:spPr>
          <a:xfrm>
            <a:off x="609615" y="6470305"/>
            <a:ext cx="5143500" cy="123111"/>
          </a:xfrm>
        </p:spPr>
        <p:txBody>
          <a:bodyPr lIns="0" tIns="0" rIns="0" bIns="0" anchor="b">
            <a:spAutoFit/>
          </a:bodyPr>
          <a:lstStyle>
            <a:lvl1pPr marL="0" indent="0" algn="l">
              <a:lnSpc>
                <a:spcPct val="100000"/>
              </a:lnSpc>
              <a:spcAft>
                <a:spcPts val="0"/>
              </a:spcAft>
              <a:buNone/>
              <a:defRPr sz="800">
                <a:solidFill>
                  <a:schemeClr val="bg2">
                    <a:lumMod val="10000"/>
                  </a:schemeClr>
                </a:solidFill>
              </a:defRPr>
            </a:lvl1pPr>
          </a:lstStyle>
          <a:p>
            <a:pPr lvl="0"/>
            <a:r>
              <a:rPr lang="en-US" dirty="0"/>
              <a:t>Click to insert abbreviations</a:t>
            </a:r>
          </a:p>
        </p:txBody>
      </p:sp>
      <p:sp>
        <p:nvSpPr>
          <p:cNvPr id="8" name="Title 1"/>
          <p:cNvSpPr>
            <a:spLocks noGrp="1"/>
          </p:cNvSpPr>
          <p:nvPr>
            <p:ph type="title"/>
          </p:nvPr>
        </p:nvSpPr>
        <p:spPr>
          <a:xfrm>
            <a:off x="604527" y="131354"/>
            <a:ext cx="10982964" cy="783071"/>
          </a:xfrm>
        </p:spPr>
        <p:txBody>
          <a:bodyPr/>
          <a:lstStyle/>
          <a:p>
            <a:r>
              <a:rPr lang="en-US"/>
              <a:t>Click to edit Master title style</a:t>
            </a:r>
          </a:p>
        </p:txBody>
      </p:sp>
      <p:sp>
        <p:nvSpPr>
          <p:cNvPr id="9" name="Text Placeholder 2"/>
          <p:cNvSpPr>
            <a:spLocks noGrp="1"/>
          </p:cNvSpPr>
          <p:nvPr>
            <p:ph idx="1"/>
          </p:nvPr>
        </p:nvSpPr>
        <p:spPr>
          <a:xfrm>
            <a:off x="609600" y="1069849"/>
            <a:ext cx="10972800" cy="4701032"/>
          </a:xfrm>
          <a:prstGeom prst="rect">
            <a:avLst/>
          </a:prstGeom>
        </p:spPr>
        <p:txBody>
          <a:bodyPr vert="horz" lIns="91416" tIns="45708" rIns="91416" bIns="45708"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52151757"/>
      </p:ext>
    </p:extLst>
  </p:cSld>
  <p:clrMapOvr>
    <a:masterClrMapping/>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6" name="Rectangle 5"/>
          <p:cNvSpPr/>
          <p:nvPr userDrawn="1"/>
        </p:nvSpPr>
        <p:spPr>
          <a:xfrm>
            <a:off x="0" y="0"/>
            <a:ext cx="12192000" cy="340067"/>
          </a:xfrm>
          <a:prstGeom prst="rect">
            <a:avLst/>
          </a:prstGeom>
          <a:solidFill>
            <a:srgbClr val="85C441"/>
          </a:solidFill>
          <a:ln>
            <a:noFill/>
          </a:ln>
          <a:effectLst/>
        </p:spPr>
        <p:style>
          <a:lnRef idx="1">
            <a:schemeClr val="accent1"/>
          </a:lnRef>
          <a:fillRef idx="3">
            <a:schemeClr val="accent1"/>
          </a:fillRef>
          <a:effectRef idx="2">
            <a:schemeClr val="accent1"/>
          </a:effectRef>
          <a:fontRef idx="minor">
            <a:schemeClr val="lt1"/>
          </a:fontRef>
        </p:style>
        <p:txBody>
          <a:bodyPr lIns="121915" tIns="60957" rIns="121915" bIns="60957" rtlCol="0" anchor="ctr"/>
          <a:lstStyle/>
          <a:p>
            <a:pPr algn="ctr"/>
            <a:endParaRPr lang="en-US" sz="2400"/>
          </a:p>
        </p:txBody>
      </p:sp>
      <p:sp>
        <p:nvSpPr>
          <p:cNvPr id="7" name="Rectangle 6"/>
          <p:cNvSpPr/>
          <p:nvPr userDrawn="1"/>
        </p:nvSpPr>
        <p:spPr>
          <a:xfrm>
            <a:off x="0" y="6517933"/>
            <a:ext cx="12192000" cy="340067"/>
          </a:xfrm>
          <a:prstGeom prst="rect">
            <a:avLst/>
          </a:prstGeom>
          <a:solidFill>
            <a:srgbClr val="005CB9"/>
          </a:solidFill>
          <a:ln>
            <a:noFill/>
          </a:ln>
          <a:effectLst/>
        </p:spPr>
        <p:style>
          <a:lnRef idx="1">
            <a:schemeClr val="accent1"/>
          </a:lnRef>
          <a:fillRef idx="3">
            <a:schemeClr val="accent1"/>
          </a:fillRef>
          <a:effectRef idx="2">
            <a:schemeClr val="accent1"/>
          </a:effectRef>
          <a:fontRef idx="minor">
            <a:schemeClr val="lt1"/>
          </a:fontRef>
        </p:style>
        <p:txBody>
          <a:bodyPr lIns="121915" tIns="60957" rIns="121915" bIns="60957" rtlCol="0" anchor="ctr"/>
          <a:lstStyle/>
          <a:p>
            <a:pPr algn="ctr"/>
            <a:endParaRPr lang="en-US" sz="2400">
              <a:solidFill>
                <a:srgbClr val="005CB9"/>
              </a:solidFill>
            </a:endParaRPr>
          </a:p>
        </p:txBody>
      </p:sp>
      <p:sp>
        <p:nvSpPr>
          <p:cNvPr id="8" name="Rectangle 7"/>
          <p:cNvSpPr/>
          <p:nvPr userDrawn="1"/>
        </p:nvSpPr>
        <p:spPr>
          <a:xfrm>
            <a:off x="9263328" y="554"/>
            <a:ext cx="3495208" cy="320146"/>
          </a:xfrm>
          <a:prstGeom prst="rect">
            <a:avLst/>
          </a:prstGeom>
        </p:spPr>
        <p:txBody>
          <a:bodyPr wrap="square" lIns="121915" tIns="60957" rIns="121915" bIns="60957">
            <a:spAutoFit/>
          </a:bodyPr>
          <a:lstStyle/>
          <a:p>
            <a:pPr>
              <a:lnSpc>
                <a:spcPct val="120000"/>
              </a:lnSpc>
            </a:pPr>
            <a:r>
              <a:rPr lang="en-US" sz="1067" dirty="0">
                <a:solidFill>
                  <a:schemeClr val="bg1"/>
                </a:solidFill>
                <a:latin typeface="L Helvetica Light"/>
                <a:cs typeface="L Helvetica Light"/>
              </a:rPr>
              <a:t>Roswell Park Comprehensive Cancer Center</a:t>
            </a:r>
          </a:p>
        </p:txBody>
      </p:sp>
    </p:spTree>
    <p:extLst>
      <p:ext uri="{BB962C8B-B14F-4D97-AF65-F5344CB8AC3E}">
        <p14:creationId xmlns:p14="http://schemas.microsoft.com/office/powerpoint/2010/main" val="574240685"/>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7" name="Footer Placeholder 6"/>
          <p:cNvSpPr>
            <a:spLocks noGrp="1"/>
          </p:cNvSpPr>
          <p:nvPr>
            <p:ph type="ftr" sz="quarter" idx="13"/>
          </p:nvPr>
        </p:nvSpPr>
        <p:spPr>
          <a:xfrm>
            <a:off x="126568" y="6419014"/>
            <a:ext cx="10265664" cy="365125"/>
          </a:xfrm>
        </p:spPr>
        <p:txBody>
          <a:bodyPr lIns="45720" tIns="45720" bIns="45720"/>
          <a:lstStyle/>
          <a:p>
            <a:endParaRPr lang="en-US" dirty="0">
              <a:solidFill>
                <a:srgbClr val="000000"/>
              </a:solidFill>
            </a:endParaRPr>
          </a:p>
        </p:txBody>
      </p:sp>
      <p:sp>
        <p:nvSpPr>
          <p:cNvPr id="6" name="Title 1"/>
          <p:cNvSpPr>
            <a:spLocks noGrp="1"/>
          </p:cNvSpPr>
          <p:nvPr>
            <p:ph type="title"/>
          </p:nvPr>
        </p:nvSpPr>
        <p:spPr>
          <a:xfrm>
            <a:off x="121920" y="35787"/>
            <a:ext cx="11948160" cy="990600"/>
          </a:xfrm>
          <a:prstGeom prst="rect">
            <a:avLst/>
          </a:prstGeom>
          <a:ln>
            <a:noFill/>
          </a:ln>
        </p:spPr>
        <p:txBody>
          <a:bodyPr>
            <a:noAutofit/>
          </a:bodyPr>
          <a:lstStyle>
            <a:lvl1pPr>
              <a:defRPr sz="3200">
                <a:solidFill>
                  <a:schemeClr val="accent1"/>
                </a:solidFill>
              </a:defRPr>
            </a:lvl1pPr>
          </a:lstStyle>
          <a:p>
            <a:r>
              <a:rPr lang="en-US" dirty="0"/>
              <a:t>Click to edit Master title style</a:t>
            </a:r>
          </a:p>
        </p:txBody>
      </p:sp>
      <p:cxnSp>
        <p:nvCxnSpPr>
          <p:cNvPr id="9" name="Straight Connector 8"/>
          <p:cNvCxnSpPr/>
          <p:nvPr userDrawn="1"/>
        </p:nvCxnSpPr>
        <p:spPr>
          <a:xfrm>
            <a:off x="0" y="1062633"/>
            <a:ext cx="12192000" cy="0"/>
          </a:xfrm>
          <a:prstGeom prst="line">
            <a:avLst/>
          </a:prstGeom>
          <a:ln>
            <a:solidFill>
              <a:srgbClr val="09345A"/>
            </a:solidFill>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1128418081"/>
      </p:ext>
    </p:extLst>
  </p:cSld>
  <p:clrMapOvr>
    <a:overrideClrMapping bg1="lt1" tx1="dk1" bg2="lt2" tx2="dk2" accent1="accent1" accent2="accent2" accent3="accent3" accent4="accent4" accent5="accent5" accent6="accent6" hlink="hlink" folHlink="folHlink"/>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BECDED0-E6A2-4B0E-8A25-0A1D29776D5F}" type="datetimeFigureOut">
              <a:rPr lang="en-US" smtClean="0"/>
              <a:t>11/29/22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0DB4F8-133A-4C70-BD30-A1A33B94BB92}" type="slidenum">
              <a:rPr lang="en-US" smtClean="0"/>
              <a:t>‹#›</a:t>
            </a:fld>
            <a:endParaRPr lang="en-US"/>
          </a:p>
        </p:txBody>
      </p:sp>
    </p:spTree>
    <p:extLst>
      <p:ext uri="{BB962C8B-B14F-4D97-AF65-F5344CB8AC3E}">
        <p14:creationId xmlns:p14="http://schemas.microsoft.com/office/powerpoint/2010/main" val="3646515919"/>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BECDED0-E6A2-4B0E-8A25-0A1D29776D5F}" type="datetimeFigureOut">
              <a:rPr lang="en-US" smtClean="0"/>
              <a:t>11/29/22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0DB4F8-133A-4C70-BD30-A1A33B94BB92}" type="slidenum">
              <a:rPr lang="en-US" smtClean="0"/>
              <a:t>‹#›</a:t>
            </a:fld>
            <a:endParaRPr lang="en-US"/>
          </a:p>
        </p:txBody>
      </p:sp>
    </p:spTree>
    <p:extLst>
      <p:ext uri="{BB962C8B-B14F-4D97-AF65-F5344CB8AC3E}">
        <p14:creationId xmlns:p14="http://schemas.microsoft.com/office/powerpoint/2010/main" val="1533300866"/>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BECDED0-E6A2-4B0E-8A25-0A1D29776D5F}" type="datetimeFigureOut">
              <a:rPr lang="en-US" smtClean="0"/>
              <a:t>11/29/22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0DB4F8-133A-4C70-BD30-A1A33B94BB92}" type="slidenum">
              <a:rPr lang="en-US" smtClean="0"/>
              <a:t>‹#›</a:t>
            </a:fld>
            <a:endParaRPr lang="en-US"/>
          </a:p>
        </p:txBody>
      </p:sp>
    </p:spTree>
    <p:extLst>
      <p:ext uri="{BB962C8B-B14F-4D97-AF65-F5344CB8AC3E}">
        <p14:creationId xmlns:p14="http://schemas.microsoft.com/office/powerpoint/2010/main" val="1400390416"/>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BECDED0-E6A2-4B0E-8A25-0A1D29776D5F}" type="datetimeFigureOut">
              <a:rPr lang="en-US" smtClean="0"/>
              <a:t>11/29/22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0DB4F8-133A-4C70-BD30-A1A33B94BB92}" type="slidenum">
              <a:rPr lang="en-US" smtClean="0"/>
              <a:t>‹#›</a:t>
            </a:fld>
            <a:endParaRPr lang="en-US"/>
          </a:p>
        </p:txBody>
      </p:sp>
    </p:spTree>
    <p:extLst>
      <p:ext uri="{BB962C8B-B14F-4D97-AF65-F5344CB8AC3E}">
        <p14:creationId xmlns:p14="http://schemas.microsoft.com/office/powerpoint/2010/main" val="3998578038"/>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BECDED0-E6A2-4B0E-8A25-0A1D29776D5F}" type="datetimeFigureOut">
              <a:rPr lang="en-US" smtClean="0"/>
              <a:t>11/29/22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80DB4F8-133A-4C70-BD30-A1A33B94BB92}" type="slidenum">
              <a:rPr lang="en-US" smtClean="0"/>
              <a:t>‹#›</a:t>
            </a:fld>
            <a:endParaRPr lang="en-US"/>
          </a:p>
        </p:txBody>
      </p:sp>
    </p:spTree>
    <p:extLst>
      <p:ext uri="{BB962C8B-B14F-4D97-AF65-F5344CB8AC3E}">
        <p14:creationId xmlns:p14="http://schemas.microsoft.com/office/powerpoint/2010/main" val="19497396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759" y="238127"/>
            <a:ext cx="10872444" cy="1103313"/>
          </a:xfrm>
          <a:prstGeom prst="rect">
            <a:avLst/>
          </a:prstGeom>
        </p:spPr>
        <p:txBody>
          <a:bodyPr/>
          <a:lstStyle>
            <a:lvl1pPr>
              <a:defRPr/>
            </a:lvl1pPr>
          </a:lstStyle>
          <a:p>
            <a:r>
              <a:rPr lang="en-US"/>
              <a:t>Click to edit Master title style</a:t>
            </a:r>
            <a:endParaRPr lang="en-US" dirty="0"/>
          </a:p>
        </p:txBody>
      </p:sp>
      <p:sp>
        <p:nvSpPr>
          <p:cNvPr id="3" name="Content Placeholder 2"/>
          <p:cNvSpPr>
            <a:spLocks noGrp="1"/>
          </p:cNvSpPr>
          <p:nvPr>
            <p:ph idx="1"/>
          </p:nvPr>
        </p:nvSpPr>
        <p:spPr>
          <a:xfrm>
            <a:off x="604675" y="1513047"/>
            <a:ext cx="10877529" cy="4650686"/>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27134644"/>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ECDED0-E6A2-4B0E-8A25-0A1D29776D5F}" type="datetimeFigureOut">
              <a:rPr lang="en-US" smtClean="0"/>
              <a:t>11/29/22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80DB4F8-133A-4C70-BD30-A1A33B94BB92}" type="slidenum">
              <a:rPr lang="en-US" smtClean="0"/>
              <a:t>‹#›</a:t>
            </a:fld>
            <a:endParaRPr lang="en-US"/>
          </a:p>
        </p:txBody>
      </p:sp>
    </p:spTree>
    <p:extLst>
      <p:ext uri="{BB962C8B-B14F-4D97-AF65-F5344CB8AC3E}">
        <p14:creationId xmlns:p14="http://schemas.microsoft.com/office/powerpoint/2010/main" val="697261834"/>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ECDED0-E6A2-4B0E-8A25-0A1D29776D5F}" type="datetimeFigureOut">
              <a:rPr lang="en-US" smtClean="0"/>
              <a:t>11/29/22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80DB4F8-133A-4C70-BD30-A1A33B94BB92}" type="slidenum">
              <a:rPr lang="en-US" smtClean="0"/>
              <a:t>‹#›</a:t>
            </a:fld>
            <a:endParaRPr lang="en-US"/>
          </a:p>
        </p:txBody>
      </p:sp>
    </p:spTree>
    <p:extLst>
      <p:ext uri="{BB962C8B-B14F-4D97-AF65-F5344CB8AC3E}">
        <p14:creationId xmlns:p14="http://schemas.microsoft.com/office/powerpoint/2010/main" val="3016950469"/>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BECDED0-E6A2-4B0E-8A25-0A1D29776D5F}" type="datetimeFigureOut">
              <a:rPr lang="en-US" smtClean="0"/>
              <a:t>11/29/22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0DB4F8-133A-4C70-BD30-A1A33B94BB92}" type="slidenum">
              <a:rPr lang="en-US" smtClean="0"/>
              <a:t>‹#›</a:t>
            </a:fld>
            <a:endParaRPr lang="en-US"/>
          </a:p>
        </p:txBody>
      </p:sp>
    </p:spTree>
    <p:extLst>
      <p:ext uri="{BB962C8B-B14F-4D97-AF65-F5344CB8AC3E}">
        <p14:creationId xmlns:p14="http://schemas.microsoft.com/office/powerpoint/2010/main" val="3263428497"/>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BECDED0-E6A2-4B0E-8A25-0A1D29776D5F}" type="datetimeFigureOut">
              <a:rPr lang="en-US" smtClean="0"/>
              <a:t>11/29/22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0DB4F8-133A-4C70-BD30-A1A33B94BB92}" type="slidenum">
              <a:rPr lang="en-US" smtClean="0"/>
              <a:t>‹#›</a:t>
            </a:fld>
            <a:endParaRPr lang="en-US"/>
          </a:p>
        </p:txBody>
      </p:sp>
    </p:spTree>
    <p:extLst>
      <p:ext uri="{BB962C8B-B14F-4D97-AF65-F5344CB8AC3E}">
        <p14:creationId xmlns:p14="http://schemas.microsoft.com/office/powerpoint/2010/main" val="990744497"/>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BECDED0-E6A2-4B0E-8A25-0A1D29776D5F}" type="datetimeFigureOut">
              <a:rPr lang="en-US" smtClean="0"/>
              <a:t>11/29/22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0DB4F8-133A-4C70-BD30-A1A33B94BB92}" type="slidenum">
              <a:rPr lang="en-US" smtClean="0"/>
              <a:t>‹#›</a:t>
            </a:fld>
            <a:endParaRPr lang="en-US"/>
          </a:p>
        </p:txBody>
      </p:sp>
    </p:spTree>
    <p:extLst>
      <p:ext uri="{BB962C8B-B14F-4D97-AF65-F5344CB8AC3E}">
        <p14:creationId xmlns:p14="http://schemas.microsoft.com/office/powerpoint/2010/main" val="1866118291"/>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BECDED0-E6A2-4B0E-8A25-0A1D29776D5F}" type="datetimeFigureOut">
              <a:rPr lang="en-US" smtClean="0"/>
              <a:t>11/29/22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0DB4F8-133A-4C70-BD30-A1A33B94BB92}" type="slidenum">
              <a:rPr lang="en-US" smtClean="0"/>
              <a:t>‹#›</a:t>
            </a:fld>
            <a:endParaRPr lang="en-US"/>
          </a:p>
        </p:txBody>
      </p:sp>
    </p:spTree>
    <p:extLst>
      <p:ext uri="{BB962C8B-B14F-4D97-AF65-F5344CB8AC3E}">
        <p14:creationId xmlns:p14="http://schemas.microsoft.com/office/powerpoint/2010/main" val="3958633558"/>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cxnSp>
        <p:nvCxnSpPr>
          <p:cNvPr id="2" name="Straight Connector 1"/>
          <p:cNvCxnSpPr>
            <a:cxnSpLocks noChangeShapeType="1"/>
          </p:cNvCxnSpPr>
          <p:nvPr/>
        </p:nvCxnSpPr>
        <p:spPr bwMode="auto">
          <a:xfrm>
            <a:off x="376767" y="1014414"/>
            <a:ext cx="11370733" cy="7937"/>
          </a:xfrm>
          <a:prstGeom prst="line">
            <a:avLst/>
          </a:prstGeom>
          <a:noFill/>
          <a:ln w="25400">
            <a:solidFill>
              <a:srgbClr val="FF0000"/>
            </a:solidFill>
            <a:round/>
            <a:headEnd/>
            <a:tailEnd/>
          </a:ln>
          <a:effectLst>
            <a:outerShdw blurRad="63500" dist="20000" dir="5400000" rotWithShape="0">
              <a:srgbClr val="000000">
                <a:alpha val="37999"/>
              </a:srgbClr>
            </a:outerShdw>
          </a:effectLst>
          <a:extLst>
            <a:ext uri="{909E8E84-426E-40DD-AFC4-6F175D3DCCD1}">
              <a14:hiddenFill xmlns:a14="http://schemas.microsoft.com/office/drawing/2010/main">
                <a:noFill/>
              </a14:hiddenFill>
            </a:ext>
          </a:extLst>
        </p:spPr>
      </p:cxnSp>
      <p:pic>
        <p:nvPicPr>
          <p:cNvPr id="3" name="Picture 2" descr="MDACC_RGB_TC_tag.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6768" y="185738"/>
            <a:ext cx="2163233"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8568291"/>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userDrawn="1">
  <p:cSld name="Content 1-Colum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256032" y="1476355"/>
            <a:ext cx="11612880" cy="4657828"/>
          </a:xfrm>
          <a:prstGeom prst="rect">
            <a:avLst/>
          </a:prstGeom>
        </p:spPr>
        <p:txBody>
          <a:bodyPr/>
          <a:lstStyle>
            <a:lvl1pPr>
              <a:defRPr sz="3200" b="1" i="0">
                <a:solidFill>
                  <a:srgbClr val="141414"/>
                </a:solidFill>
                <a:latin typeface="Franklin Gothic Book" panose="020B0503020102020204" pitchFamily="34" charset="0"/>
              </a:defRPr>
            </a:lvl1pPr>
            <a:lvl2pPr>
              <a:defRPr sz="3200" b="0" i="0">
                <a:solidFill>
                  <a:srgbClr val="141414"/>
                </a:solidFill>
                <a:latin typeface="Franklin Gothic Book" panose="020B0503020102020204" pitchFamily="34" charset="0"/>
              </a:defRPr>
            </a:lvl2pPr>
            <a:lvl3pPr>
              <a:defRPr sz="2667" b="0" i="0">
                <a:solidFill>
                  <a:srgbClr val="141414"/>
                </a:solidFill>
                <a:latin typeface="Franklin Gothic Book" panose="020B0503020102020204" pitchFamily="34" charset="0"/>
              </a:defRPr>
            </a:lvl3pPr>
            <a:lvl4pPr>
              <a:defRPr sz="2400" b="0" i="0">
                <a:solidFill>
                  <a:srgbClr val="141414"/>
                </a:solidFill>
                <a:latin typeface="Franklin Gothic Book" panose="020B0503020102020204" pitchFamily="34" charset="0"/>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13" name="Text Placeholder 12"/>
          <p:cNvSpPr>
            <a:spLocks noGrp="1"/>
          </p:cNvSpPr>
          <p:nvPr>
            <p:ph type="body" sz="quarter" idx="10"/>
          </p:nvPr>
        </p:nvSpPr>
        <p:spPr>
          <a:xfrm>
            <a:off x="256034" y="6163056"/>
            <a:ext cx="11085039" cy="475488"/>
          </a:xfrm>
          <a:prstGeom prst="rect">
            <a:avLst/>
          </a:prstGeom>
        </p:spPr>
        <p:txBody>
          <a:bodyPr anchor="b"/>
          <a:lstStyle>
            <a:lvl1pPr>
              <a:spcBef>
                <a:spcPts val="0"/>
              </a:spcBef>
              <a:defRPr sz="1400" b="0" i="0">
                <a:latin typeface="Franklin Gothic Book" panose="020B0503020102020204" pitchFamily="34" charset="0"/>
              </a:defRPr>
            </a:lvl1pPr>
          </a:lstStyle>
          <a:p>
            <a:pPr lvl="0"/>
            <a:r>
              <a:rPr lang="en-US"/>
              <a:t>Edit Master text styles</a:t>
            </a:r>
          </a:p>
        </p:txBody>
      </p:sp>
      <p:sp>
        <p:nvSpPr>
          <p:cNvPr id="8" name="Oval 7">
            <a:extLst>
              <a:ext uri="{FF2B5EF4-FFF2-40B4-BE49-F238E27FC236}">
                <a16:creationId xmlns:a16="http://schemas.microsoft.com/office/drawing/2014/main" id="{CB4EAA9C-DC0A-0048-A2D8-74BB19787D68}"/>
              </a:ext>
            </a:extLst>
          </p:cNvPr>
          <p:cNvSpPr/>
          <p:nvPr userDrawn="1"/>
        </p:nvSpPr>
        <p:spPr>
          <a:xfrm>
            <a:off x="11559261" y="6260293"/>
            <a:ext cx="449323" cy="44932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i="0">
              <a:latin typeface="Franklin Gothic Book" panose="020B0503020102020204" pitchFamily="34" charset="0"/>
            </a:endParaRPr>
          </a:p>
        </p:txBody>
      </p:sp>
      <p:sp>
        <p:nvSpPr>
          <p:cNvPr id="12" name="Slide Number Placeholder 5"/>
          <p:cNvSpPr>
            <a:spLocks noGrp="1"/>
          </p:cNvSpPr>
          <p:nvPr>
            <p:ph type="sldNum" sz="quarter" idx="4"/>
          </p:nvPr>
        </p:nvSpPr>
        <p:spPr>
          <a:xfrm>
            <a:off x="11448288" y="6345936"/>
            <a:ext cx="667512" cy="274320"/>
          </a:xfrm>
          <a:prstGeom prst="rect">
            <a:avLst/>
          </a:prstGeom>
        </p:spPr>
        <p:txBody>
          <a:bodyPr vert="horz" lIns="91440" tIns="45720" rIns="91440" bIns="45720" rtlCol="0" anchor="t"/>
          <a:lstStyle>
            <a:lvl1pPr algn="ctr">
              <a:defRPr sz="1200" b="0">
                <a:solidFill>
                  <a:schemeClr val="tx1"/>
                </a:solidFill>
                <a:latin typeface="Franklin Gothic Medium Cond" panose="020B0606030402020204" pitchFamily="34" charset="0"/>
              </a:defRPr>
            </a:lvl1pPr>
          </a:lstStyle>
          <a:p>
            <a:fld id="{BFA19188-CCD0-4FFB-8DFB-60D3E72DC091}" type="slidenum">
              <a:rPr lang="en-US" smtClean="0"/>
              <a:pPr/>
              <a:t>‹#›</a:t>
            </a:fld>
            <a:endParaRPr lang="en-US"/>
          </a:p>
        </p:txBody>
      </p:sp>
      <p:sp>
        <p:nvSpPr>
          <p:cNvPr id="7" name="TextBox 6"/>
          <p:cNvSpPr txBox="1"/>
          <p:nvPr userDrawn="1"/>
        </p:nvSpPr>
        <p:spPr>
          <a:xfrm>
            <a:off x="664363" y="6642556"/>
            <a:ext cx="10863276" cy="230832"/>
          </a:xfrm>
          <a:prstGeom prst="rect">
            <a:avLst/>
          </a:prstGeom>
          <a:noFill/>
        </p:spPr>
        <p:txBody>
          <a:bodyPr wrap="square" rtlCol="0">
            <a:spAutoFit/>
          </a:bodyPr>
          <a:lstStyle>
            <a:defPPr>
              <a:defRPr lang="de-DE"/>
            </a:defPPr>
            <a:lvl1pPr marL="0" marR="0" lvl="0" indent="0" algn="ctr" defTabSz="914400" latinLnBrk="0">
              <a:lnSpc>
                <a:spcPct val="100000"/>
              </a:lnSpc>
              <a:buClrTx/>
              <a:buSzTx/>
              <a:buFontTx/>
              <a:buNone/>
              <a:tabLst/>
              <a:defRPr kumimoji="0" sz="900" b="0" i="0" u="none" strike="noStrike" cap="none" normalizeH="0" baseline="0">
                <a:ln>
                  <a:noFill/>
                </a:ln>
                <a:solidFill>
                  <a:schemeClr val="accent6"/>
                </a:solidFill>
                <a:effectLst/>
                <a:latin typeface="+mj-lt"/>
                <a:cs typeface="Segoe UI" panose="020B0502040204020203" pitchFamily="34" charset="0"/>
              </a:defRPr>
            </a:lvl1pPr>
          </a:lstStyle>
          <a:p>
            <a:pPr lvl="0"/>
            <a:r>
              <a:rPr lang="en-US" altLang="en-US" sz="900" b="0" i="0">
                <a:solidFill>
                  <a:srgbClr val="7F7F7F"/>
                </a:solidFill>
                <a:latin typeface="Franklin Gothic Book" panose="020B0503020102020204" pitchFamily="34" charset="0"/>
              </a:rPr>
              <a:t>These materials are provided to you solely as an educational resource for your personal use. Any commercial use or distribution of these materials or any portion thereof is strictly prohibited.</a:t>
            </a:r>
          </a:p>
        </p:txBody>
      </p:sp>
      <p:sp>
        <p:nvSpPr>
          <p:cNvPr id="5" name="Title 4">
            <a:extLst>
              <a:ext uri="{FF2B5EF4-FFF2-40B4-BE49-F238E27FC236}">
                <a16:creationId xmlns:a16="http://schemas.microsoft.com/office/drawing/2014/main" id="{11B859BD-6651-934E-8378-533424EE869E}"/>
              </a:ext>
            </a:extLst>
          </p:cNvPr>
          <p:cNvSpPr>
            <a:spLocks noGrp="1"/>
          </p:cNvSpPr>
          <p:nvPr>
            <p:ph type="title"/>
          </p:nvPr>
        </p:nvSpPr>
        <p:spPr/>
        <p:txBody>
          <a:bodyPr/>
          <a:lstStyle>
            <a:lvl1pPr>
              <a:defRPr sz="3733" b="0"/>
            </a:lvl1pPr>
          </a:lstStyle>
          <a:p>
            <a:r>
              <a:rPr lang="en-US"/>
              <a:t>Click to edit Master title style</a:t>
            </a:r>
          </a:p>
        </p:txBody>
      </p:sp>
    </p:spTree>
    <p:extLst>
      <p:ext uri="{BB962C8B-B14F-4D97-AF65-F5344CB8AC3E}">
        <p14:creationId xmlns:p14="http://schemas.microsoft.com/office/powerpoint/2010/main" val="2772862081"/>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userDrawn="1">
  <p:cSld name="Title Only (Footnot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9853134-26AB-44B6-9324-96267683C207}"/>
              </a:ext>
            </a:extLst>
          </p:cNvPr>
          <p:cNvSpPr>
            <a:spLocks noGrp="1"/>
          </p:cNvSpPr>
          <p:nvPr>
            <p:ph type="title" hasCustomPrompt="1"/>
          </p:nvPr>
        </p:nvSpPr>
        <p:spPr/>
        <p:txBody>
          <a:bodyPr/>
          <a:lstStyle/>
          <a:p>
            <a:r>
              <a:rPr lang="en-US" dirty="0"/>
              <a:t>Click to edit master title style</a:t>
            </a:r>
            <a:endParaRPr lang="en-GB" dirty="0"/>
          </a:p>
        </p:txBody>
      </p:sp>
      <p:sp>
        <p:nvSpPr>
          <p:cNvPr id="5" name="Text Placeholder 11">
            <a:extLst>
              <a:ext uri="{FF2B5EF4-FFF2-40B4-BE49-F238E27FC236}">
                <a16:creationId xmlns:a16="http://schemas.microsoft.com/office/drawing/2014/main" id="{5127FFD2-319A-47EB-98DB-489567379CD8}"/>
              </a:ext>
            </a:extLst>
          </p:cNvPr>
          <p:cNvSpPr>
            <a:spLocks noGrp="1"/>
          </p:cNvSpPr>
          <p:nvPr>
            <p:ph type="body" sz="quarter" idx="12" hasCustomPrompt="1"/>
          </p:nvPr>
        </p:nvSpPr>
        <p:spPr>
          <a:xfrm>
            <a:off x="479426" y="6350400"/>
            <a:ext cx="1090042" cy="138499"/>
          </a:xfrm>
        </p:spPr>
        <p:txBody>
          <a:bodyPr wrap="none" lIns="0" tIns="0" rIns="0" bIns="0" anchor="b">
            <a:spAutoFit/>
          </a:bodyPr>
          <a:lstStyle>
            <a:lvl1pPr marL="0" algn="l">
              <a:spcBef>
                <a:spcPts val="0"/>
              </a:spcBef>
              <a:buNone/>
              <a:defRPr sz="1000">
                <a:solidFill>
                  <a:schemeClr val="tx1"/>
                </a:solidFill>
              </a:defRPr>
            </a:lvl1pPr>
            <a:lvl2pPr algn="r">
              <a:defRPr/>
            </a:lvl2pPr>
            <a:lvl3pPr algn="r">
              <a:defRPr/>
            </a:lvl3pPr>
            <a:lvl4pPr algn="r">
              <a:defRPr/>
            </a:lvl4pPr>
            <a:lvl5pPr algn="r">
              <a:defRPr/>
            </a:lvl5pPr>
          </a:lstStyle>
          <a:p>
            <a:pPr lvl="0"/>
            <a:r>
              <a:rPr lang="en-US" dirty="0"/>
              <a:t>Click to add footnote</a:t>
            </a:r>
            <a:endParaRPr lang="en-GB" dirty="0"/>
          </a:p>
        </p:txBody>
      </p:sp>
      <p:sp>
        <p:nvSpPr>
          <p:cNvPr id="8" name="Text Placeholder 11">
            <a:extLst>
              <a:ext uri="{FF2B5EF4-FFF2-40B4-BE49-F238E27FC236}">
                <a16:creationId xmlns:a16="http://schemas.microsoft.com/office/drawing/2014/main" id="{B0D7CC9B-8FA9-4D2D-A243-CC622E67B05A}"/>
              </a:ext>
            </a:extLst>
          </p:cNvPr>
          <p:cNvSpPr>
            <a:spLocks noGrp="1"/>
          </p:cNvSpPr>
          <p:nvPr>
            <p:ph type="body" sz="quarter" idx="13" hasCustomPrompt="1"/>
          </p:nvPr>
        </p:nvSpPr>
        <p:spPr>
          <a:xfrm>
            <a:off x="10479696" y="6350400"/>
            <a:ext cx="1250342" cy="138499"/>
          </a:xfrm>
        </p:spPr>
        <p:txBody>
          <a:bodyPr wrap="none" lIns="0" tIns="0" rIns="0" bIns="0" anchor="b">
            <a:spAutoFit/>
          </a:bodyPr>
          <a:lstStyle>
            <a:lvl1pPr algn="r">
              <a:spcBef>
                <a:spcPts val="0"/>
              </a:spcBef>
              <a:buNone/>
              <a:defRPr sz="1000">
                <a:solidFill>
                  <a:schemeClr val="tx1"/>
                </a:solidFill>
              </a:defRPr>
            </a:lvl1pPr>
            <a:lvl2pPr algn="r">
              <a:defRPr/>
            </a:lvl2pPr>
            <a:lvl3pPr algn="r">
              <a:defRPr/>
            </a:lvl3pPr>
            <a:lvl4pPr algn="r">
              <a:defRPr/>
            </a:lvl4pPr>
            <a:lvl5pPr algn="r">
              <a:defRPr/>
            </a:lvl5pPr>
          </a:lstStyle>
          <a:p>
            <a:pPr lvl="0"/>
            <a:r>
              <a:rPr lang="en-US" dirty="0"/>
              <a:t>Click to add source note</a:t>
            </a:r>
            <a:endParaRPr lang="en-GB" dirty="0"/>
          </a:p>
        </p:txBody>
      </p:sp>
    </p:spTree>
    <p:extLst>
      <p:ext uri="{BB962C8B-B14F-4D97-AF65-F5344CB8AC3E}">
        <p14:creationId xmlns:p14="http://schemas.microsoft.com/office/powerpoint/2010/main" val="4000076815"/>
      </p:ext>
    </p:extLst>
  </p:cSld>
  <p:clrMapOvr>
    <a:masterClrMapping/>
  </p:clrMapOv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2354B21-5ACF-49E1-A84C-36FD8CEB4E8A}"/>
              </a:ext>
            </a:extLst>
          </p:cNvPr>
          <p:cNvSpPr>
            <a:spLocks noGrp="1"/>
          </p:cNvSpPr>
          <p:nvPr>
            <p:ph type="sldNum" sz="quarter" idx="12"/>
          </p:nvPr>
        </p:nvSpPr>
        <p:spPr/>
        <p:txBody>
          <a:bodyPr/>
          <a:lstStyle/>
          <a:p>
            <a:fld id="{BE33F7A0-71F0-446B-9DE8-6D75BE64EE0F}" type="slidenum">
              <a:rPr lang="en-US" smtClean="0"/>
              <a:t>‹#›</a:t>
            </a:fld>
            <a:endParaRPr lang="en-US"/>
          </a:p>
        </p:txBody>
      </p:sp>
      <p:sp>
        <p:nvSpPr>
          <p:cNvPr id="8" name="Text Placeholder 4">
            <a:extLst>
              <a:ext uri="{FF2B5EF4-FFF2-40B4-BE49-F238E27FC236}">
                <a16:creationId xmlns:a16="http://schemas.microsoft.com/office/drawing/2014/main" id="{73341939-600B-4FD3-A505-665DAC390AAE}"/>
              </a:ext>
            </a:extLst>
          </p:cNvPr>
          <p:cNvSpPr>
            <a:spLocks noGrp="1"/>
          </p:cNvSpPr>
          <p:nvPr>
            <p:ph type="body" sz="quarter" idx="15" hasCustomPrompt="1"/>
          </p:nvPr>
        </p:nvSpPr>
        <p:spPr>
          <a:xfrm>
            <a:off x="3446097" y="6527256"/>
            <a:ext cx="4058674" cy="330743"/>
          </a:xfrm>
        </p:spPr>
        <p:txBody>
          <a:bodyPr lIns="0" tIns="0" rIns="0" bIns="0" anchor="t" anchorCtr="0">
            <a:noAutofit/>
          </a:bodyPr>
          <a:lstStyle>
            <a:lvl1pPr marL="0" indent="0">
              <a:spcBef>
                <a:spcPts val="0"/>
              </a:spcBef>
              <a:buFontTx/>
              <a:buNone/>
              <a:defRPr sz="1000">
                <a:solidFill>
                  <a:srgbClr val="002557"/>
                </a:solidFill>
              </a:defRPr>
            </a:lvl1pPr>
            <a:lvl2pPr>
              <a:defRPr sz="900">
                <a:solidFill>
                  <a:srgbClr val="002557"/>
                </a:solidFill>
              </a:defRPr>
            </a:lvl2pPr>
            <a:lvl3pPr>
              <a:defRPr sz="900">
                <a:solidFill>
                  <a:srgbClr val="002557"/>
                </a:solidFill>
              </a:defRPr>
            </a:lvl3pPr>
            <a:lvl4pPr>
              <a:defRPr sz="900">
                <a:solidFill>
                  <a:srgbClr val="002557"/>
                </a:solidFill>
              </a:defRPr>
            </a:lvl4pPr>
            <a:lvl5pPr>
              <a:defRPr sz="900">
                <a:solidFill>
                  <a:srgbClr val="002557"/>
                </a:solidFill>
              </a:defRPr>
            </a:lvl5pPr>
          </a:lstStyle>
          <a:p>
            <a:pPr lvl="0"/>
            <a:r>
              <a:rPr lang="en-US" dirty="0"/>
              <a:t>Insert Speaker Name and Title</a:t>
            </a:r>
          </a:p>
        </p:txBody>
      </p:sp>
    </p:spTree>
    <p:extLst>
      <p:ext uri="{BB962C8B-B14F-4D97-AF65-F5344CB8AC3E}">
        <p14:creationId xmlns:p14="http://schemas.microsoft.com/office/powerpoint/2010/main" val="10867447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logo">
    <p:spTree>
      <p:nvGrpSpPr>
        <p:cNvPr id="1" name=""/>
        <p:cNvGrpSpPr/>
        <p:nvPr/>
      </p:nvGrpSpPr>
      <p:grpSpPr>
        <a:xfrm>
          <a:off x="0" y="0"/>
          <a:ext cx="0" cy="0"/>
          <a:chOff x="0" y="0"/>
          <a:chExt cx="0" cy="0"/>
        </a:xfrm>
      </p:grpSpPr>
      <p:sp>
        <p:nvSpPr>
          <p:cNvPr id="2" name="Title 1"/>
          <p:cNvSpPr>
            <a:spLocks noGrp="1"/>
          </p:cNvSpPr>
          <p:nvPr>
            <p:ph type="title"/>
          </p:nvPr>
        </p:nvSpPr>
        <p:spPr>
          <a:xfrm>
            <a:off x="609759" y="238127"/>
            <a:ext cx="10872444" cy="1103313"/>
          </a:xfrm>
          <a:prstGeom prst="rect">
            <a:avLst/>
          </a:prstGeom>
        </p:spPr>
        <p:txBody>
          <a:bodyPr/>
          <a:lstStyle>
            <a:lvl1pPr>
              <a:defRPr/>
            </a:lvl1pPr>
          </a:lstStyle>
          <a:p>
            <a:r>
              <a:rPr lang="en-US"/>
              <a:t>Click to edit Master title style</a:t>
            </a:r>
            <a:endParaRPr lang="en-US" dirty="0"/>
          </a:p>
        </p:txBody>
      </p:sp>
      <p:sp>
        <p:nvSpPr>
          <p:cNvPr id="3" name="Content Placeholder 2"/>
          <p:cNvSpPr>
            <a:spLocks noGrp="1"/>
          </p:cNvSpPr>
          <p:nvPr>
            <p:ph idx="1"/>
          </p:nvPr>
        </p:nvSpPr>
        <p:spPr>
          <a:xfrm>
            <a:off x="604675" y="1513047"/>
            <a:ext cx="10877529" cy="4650686"/>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28459267"/>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F84A2D6A-839D-4168-B8D4-2F8473E73238}" type="datetimeFigureOut">
              <a:rPr lang="en-US" smtClean="0"/>
              <a:t>11/29/22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4AE367-F875-4E8A-93D8-88ADA81E6971}" type="slidenum">
              <a:rPr lang="en-US" smtClean="0"/>
              <a:t>‹#›</a:t>
            </a:fld>
            <a:endParaRPr lang="en-US"/>
          </a:p>
        </p:txBody>
      </p:sp>
    </p:spTree>
    <p:extLst>
      <p:ext uri="{BB962C8B-B14F-4D97-AF65-F5344CB8AC3E}">
        <p14:creationId xmlns:p14="http://schemas.microsoft.com/office/powerpoint/2010/main" val="672005426"/>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84A2D6A-839D-4168-B8D4-2F8473E73238}" type="datetimeFigureOut">
              <a:rPr lang="en-US" smtClean="0"/>
              <a:t>11/29/22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4AE367-F875-4E8A-93D8-88ADA81E6971}" type="slidenum">
              <a:rPr lang="en-US" smtClean="0"/>
              <a:t>‹#›</a:t>
            </a:fld>
            <a:endParaRPr lang="en-US"/>
          </a:p>
        </p:txBody>
      </p:sp>
    </p:spTree>
    <p:extLst>
      <p:ext uri="{BB962C8B-B14F-4D97-AF65-F5344CB8AC3E}">
        <p14:creationId xmlns:p14="http://schemas.microsoft.com/office/powerpoint/2010/main" val="1973415736"/>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84A2D6A-839D-4168-B8D4-2F8473E73238}" type="datetimeFigureOut">
              <a:rPr lang="en-US" smtClean="0"/>
              <a:t>11/29/22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4AE367-F875-4E8A-93D8-88ADA81E6971}" type="slidenum">
              <a:rPr lang="en-US" smtClean="0"/>
              <a:t>‹#›</a:t>
            </a:fld>
            <a:endParaRPr lang="en-US"/>
          </a:p>
        </p:txBody>
      </p:sp>
    </p:spTree>
    <p:extLst>
      <p:ext uri="{BB962C8B-B14F-4D97-AF65-F5344CB8AC3E}">
        <p14:creationId xmlns:p14="http://schemas.microsoft.com/office/powerpoint/2010/main" val="2060189628"/>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84A2D6A-839D-4168-B8D4-2F8473E73238}" type="datetimeFigureOut">
              <a:rPr lang="en-US" smtClean="0"/>
              <a:t>11/29/22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94AE367-F875-4E8A-93D8-88ADA81E6971}" type="slidenum">
              <a:rPr lang="en-US" smtClean="0"/>
              <a:t>‹#›</a:t>
            </a:fld>
            <a:endParaRPr lang="en-US"/>
          </a:p>
        </p:txBody>
      </p:sp>
    </p:spTree>
    <p:extLst>
      <p:ext uri="{BB962C8B-B14F-4D97-AF65-F5344CB8AC3E}">
        <p14:creationId xmlns:p14="http://schemas.microsoft.com/office/powerpoint/2010/main" val="3441642746"/>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84A2D6A-839D-4168-B8D4-2F8473E73238}" type="datetimeFigureOut">
              <a:rPr lang="en-US" smtClean="0"/>
              <a:t>11/29/22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94AE367-F875-4E8A-93D8-88ADA81E6971}" type="slidenum">
              <a:rPr lang="en-US" smtClean="0"/>
              <a:t>‹#›</a:t>
            </a:fld>
            <a:endParaRPr lang="en-US"/>
          </a:p>
        </p:txBody>
      </p:sp>
    </p:spTree>
    <p:extLst>
      <p:ext uri="{BB962C8B-B14F-4D97-AF65-F5344CB8AC3E}">
        <p14:creationId xmlns:p14="http://schemas.microsoft.com/office/powerpoint/2010/main" val="2781789295"/>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84A2D6A-839D-4168-B8D4-2F8473E73238}" type="datetimeFigureOut">
              <a:rPr lang="en-US" smtClean="0"/>
              <a:t>11/29/22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94AE367-F875-4E8A-93D8-88ADA81E6971}" type="slidenum">
              <a:rPr lang="en-US" smtClean="0"/>
              <a:t>‹#›</a:t>
            </a:fld>
            <a:endParaRPr lang="en-US"/>
          </a:p>
        </p:txBody>
      </p:sp>
    </p:spTree>
    <p:extLst>
      <p:ext uri="{BB962C8B-B14F-4D97-AF65-F5344CB8AC3E}">
        <p14:creationId xmlns:p14="http://schemas.microsoft.com/office/powerpoint/2010/main" val="2821268505"/>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4A2D6A-839D-4168-B8D4-2F8473E73238}" type="datetimeFigureOut">
              <a:rPr lang="en-US" smtClean="0"/>
              <a:t>11/29/22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94AE367-F875-4E8A-93D8-88ADA81E6971}" type="slidenum">
              <a:rPr lang="en-US" smtClean="0"/>
              <a:t>‹#›</a:t>
            </a:fld>
            <a:endParaRPr lang="en-US"/>
          </a:p>
        </p:txBody>
      </p:sp>
    </p:spTree>
    <p:extLst>
      <p:ext uri="{BB962C8B-B14F-4D97-AF65-F5344CB8AC3E}">
        <p14:creationId xmlns:p14="http://schemas.microsoft.com/office/powerpoint/2010/main" val="1660618629"/>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84A2D6A-839D-4168-B8D4-2F8473E73238}" type="datetimeFigureOut">
              <a:rPr lang="en-US" smtClean="0"/>
              <a:t>11/29/22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94AE367-F875-4E8A-93D8-88ADA81E6971}" type="slidenum">
              <a:rPr lang="en-US" smtClean="0"/>
              <a:t>‹#›</a:t>
            </a:fld>
            <a:endParaRPr lang="en-US"/>
          </a:p>
        </p:txBody>
      </p:sp>
    </p:spTree>
    <p:extLst>
      <p:ext uri="{BB962C8B-B14F-4D97-AF65-F5344CB8AC3E}">
        <p14:creationId xmlns:p14="http://schemas.microsoft.com/office/powerpoint/2010/main" val="3456852215"/>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84A2D6A-839D-4168-B8D4-2F8473E73238}" type="datetimeFigureOut">
              <a:rPr lang="en-US" smtClean="0"/>
              <a:t>11/29/22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94AE367-F875-4E8A-93D8-88ADA81E6971}" type="slidenum">
              <a:rPr lang="en-US" smtClean="0"/>
              <a:t>‹#›</a:t>
            </a:fld>
            <a:endParaRPr lang="en-US"/>
          </a:p>
        </p:txBody>
      </p:sp>
    </p:spTree>
    <p:extLst>
      <p:ext uri="{BB962C8B-B14F-4D97-AF65-F5344CB8AC3E}">
        <p14:creationId xmlns:p14="http://schemas.microsoft.com/office/powerpoint/2010/main" val="1945255840"/>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84A2D6A-839D-4168-B8D4-2F8473E73238}" type="datetimeFigureOut">
              <a:rPr lang="en-US" smtClean="0"/>
              <a:t>11/29/22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4AE367-F875-4E8A-93D8-88ADA81E6971}" type="slidenum">
              <a:rPr lang="en-US" smtClean="0"/>
              <a:t>‹#›</a:t>
            </a:fld>
            <a:endParaRPr lang="en-US"/>
          </a:p>
        </p:txBody>
      </p:sp>
    </p:spTree>
    <p:extLst>
      <p:ext uri="{BB962C8B-B14F-4D97-AF65-F5344CB8AC3E}">
        <p14:creationId xmlns:p14="http://schemas.microsoft.com/office/powerpoint/2010/main" val="38623103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ansition Slide">
    <p:spTree>
      <p:nvGrpSpPr>
        <p:cNvPr id="1" name=""/>
        <p:cNvGrpSpPr/>
        <p:nvPr/>
      </p:nvGrpSpPr>
      <p:grpSpPr>
        <a:xfrm>
          <a:off x="0" y="0"/>
          <a:ext cx="0" cy="0"/>
          <a:chOff x="0" y="0"/>
          <a:chExt cx="0" cy="0"/>
        </a:xfrm>
      </p:grpSpPr>
      <p:pic>
        <p:nvPicPr>
          <p:cNvPr id="6" name="Picture 5" descr="Icon&#10;&#10;Description automatically generated">
            <a:extLst>
              <a:ext uri="{FF2B5EF4-FFF2-40B4-BE49-F238E27FC236}">
                <a16:creationId xmlns:a16="http://schemas.microsoft.com/office/drawing/2014/main" id="{A10CE991-EF19-4C89-B2F1-8D342C7298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034666" y="5556666"/>
            <a:ext cx="3154680" cy="1092459"/>
          </a:xfrm>
          <a:prstGeom prst="rect">
            <a:avLst/>
          </a:prstGeom>
        </p:spPr>
      </p:pic>
      <p:sp>
        <p:nvSpPr>
          <p:cNvPr id="5" name="Title 1"/>
          <p:cNvSpPr>
            <a:spLocks noGrp="1"/>
          </p:cNvSpPr>
          <p:nvPr>
            <p:ph type="title"/>
          </p:nvPr>
        </p:nvSpPr>
        <p:spPr>
          <a:xfrm>
            <a:off x="514352" y="330201"/>
            <a:ext cx="11244149" cy="5250792"/>
          </a:xfrm>
          <a:prstGeom prst="rect">
            <a:avLst/>
          </a:prstGeom>
        </p:spPr>
        <p:txBody>
          <a:bodyPr anchorCtr="1"/>
          <a:lstStyle>
            <a:lvl1pPr algn="ctr">
              <a:defRPr sz="4000" b="1" cap="none">
                <a:solidFill>
                  <a:schemeClr val="bg2"/>
                </a:solidFill>
              </a:defRPr>
            </a:lvl1pPr>
          </a:lstStyle>
          <a:p>
            <a:r>
              <a:rPr lang="en-US"/>
              <a:t>Click to edit Master title style</a:t>
            </a:r>
            <a:endParaRPr lang="en-US" dirty="0"/>
          </a:p>
        </p:txBody>
      </p:sp>
      <p:sp>
        <p:nvSpPr>
          <p:cNvPr id="4" name="Rectangle 3">
            <a:extLst>
              <a:ext uri="{FF2B5EF4-FFF2-40B4-BE49-F238E27FC236}">
                <a16:creationId xmlns:a16="http://schemas.microsoft.com/office/drawing/2014/main" id="{CF8F8BDA-1A03-445B-A76B-525DE8317C18}"/>
              </a:ext>
            </a:extLst>
          </p:cNvPr>
          <p:cNvSpPr/>
          <p:nvPr userDrawn="1"/>
        </p:nvSpPr>
        <p:spPr>
          <a:xfrm>
            <a:off x="1" y="6590270"/>
            <a:ext cx="12192000" cy="267732"/>
          </a:xfrm>
          <a:prstGeom prst="rect">
            <a:avLst/>
          </a:prstGeom>
          <a:solidFill>
            <a:schemeClr val="tx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Calibri"/>
              <a:ea typeface="+mn-ea"/>
              <a:cs typeface="+mn-cs"/>
            </a:endParaRPr>
          </a:p>
        </p:txBody>
      </p:sp>
      <p:cxnSp>
        <p:nvCxnSpPr>
          <p:cNvPr id="8" name="Straight Connector 7">
            <a:extLst>
              <a:ext uri="{FF2B5EF4-FFF2-40B4-BE49-F238E27FC236}">
                <a16:creationId xmlns:a16="http://schemas.microsoft.com/office/drawing/2014/main" id="{0FA01F1A-8AE6-48F9-95F4-73790D6CA686}"/>
              </a:ext>
            </a:extLst>
          </p:cNvPr>
          <p:cNvCxnSpPr/>
          <p:nvPr userDrawn="1"/>
        </p:nvCxnSpPr>
        <p:spPr>
          <a:xfrm>
            <a:off x="1" y="6589713"/>
            <a:ext cx="12192000" cy="0"/>
          </a:xfrm>
          <a:prstGeom prst="line">
            <a:avLst/>
          </a:prstGeom>
          <a:ln w="19050">
            <a:solidFill>
              <a:srgbClr val="F47D5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9290299"/>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84A2D6A-839D-4168-B8D4-2F8473E73238}" type="datetimeFigureOut">
              <a:rPr lang="en-US" smtClean="0"/>
              <a:t>11/29/22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4AE367-F875-4E8A-93D8-88ADA81E6971}" type="slidenum">
              <a:rPr lang="en-US" smtClean="0"/>
              <a:t>‹#›</a:t>
            </a:fld>
            <a:endParaRPr lang="en-US"/>
          </a:p>
        </p:txBody>
      </p:sp>
    </p:spTree>
    <p:extLst>
      <p:ext uri="{BB962C8B-B14F-4D97-AF65-F5344CB8AC3E}">
        <p14:creationId xmlns:p14="http://schemas.microsoft.com/office/powerpoint/2010/main" val="2715913109"/>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userDrawn="1">
  <p:cSld name="1_Clear_teleprompter">
    <p:spTree>
      <p:nvGrpSpPr>
        <p:cNvPr id="1" name=""/>
        <p:cNvGrpSpPr/>
        <p:nvPr/>
      </p:nvGrpSpPr>
      <p:grpSpPr>
        <a:xfrm>
          <a:off x="0" y="0"/>
          <a:ext cx="0" cy="0"/>
          <a:chOff x="0" y="0"/>
          <a:chExt cx="0" cy="0"/>
        </a:xfrm>
      </p:grpSpPr>
      <p:sp>
        <p:nvSpPr>
          <p:cNvPr id="6" name="Title 1"/>
          <p:cNvSpPr>
            <a:spLocks noGrp="1"/>
          </p:cNvSpPr>
          <p:nvPr>
            <p:ph type="title"/>
          </p:nvPr>
        </p:nvSpPr>
        <p:spPr>
          <a:xfrm>
            <a:off x="719668" y="132515"/>
            <a:ext cx="10752667" cy="828675"/>
          </a:xfrm>
          <a:prstGeom prst="rect">
            <a:avLst/>
          </a:prstGeom>
        </p:spPr>
        <p:txBody>
          <a:bodyPr lIns="0" tIns="0" rIns="0" bIns="0" anchor="ctr" anchorCtr="0">
            <a:normAutofit/>
          </a:bodyPr>
          <a:lstStyle>
            <a:lvl1pPr>
              <a:lnSpc>
                <a:spcPct val="90000"/>
              </a:lnSpc>
              <a:defRPr/>
            </a:lvl1pPr>
          </a:lstStyle>
          <a:p>
            <a:r>
              <a:rPr lang="en-US"/>
              <a:t>Click to edit Master title style</a:t>
            </a:r>
          </a:p>
        </p:txBody>
      </p:sp>
      <p:sp>
        <p:nvSpPr>
          <p:cNvPr id="20" name="Text Placeholder 19">
            <a:extLst>
              <a:ext uri="{FF2B5EF4-FFF2-40B4-BE49-F238E27FC236}">
                <a16:creationId xmlns:a16="http://schemas.microsoft.com/office/drawing/2014/main" id="{058A3D8B-3076-45AD-9079-905E453E4D7D}"/>
              </a:ext>
            </a:extLst>
          </p:cNvPr>
          <p:cNvSpPr>
            <a:spLocks noGrp="1"/>
          </p:cNvSpPr>
          <p:nvPr>
            <p:ph type="body" sz="quarter" idx="16" hasCustomPrompt="1"/>
          </p:nvPr>
        </p:nvSpPr>
        <p:spPr>
          <a:xfrm>
            <a:off x="511173" y="5005686"/>
            <a:ext cx="11164452" cy="621965"/>
          </a:xfrm>
        </p:spPr>
        <p:txBody>
          <a:bodyPr wrap="square" anchor="b" anchorCtr="0">
            <a:spAutoFit/>
          </a:bodyPr>
          <a:lstStyle>
            <a:lvl1pPr>
              <a:lnSpc>
                <a:spcPct val="80000"/>
              </a:lnSpc>
              <a:spcAft>
                <a:spcPts val="0"/>
              </a:spcAft>
              <a:defRPr sz="5000" b="0" baseline="0">
                <a:solidFill>
                  <a:schemeClr val="tx1"/>
                </a:solidFill>
                <a:latin typeface="+mj-lt"/>
              </a:defRPr>
            </a:lvl1pPr>
            <a:lvl2pPr>
              <a:defRPr sz="2400">
                <a:solidFill>
                  <a:schemeClr val="accent1"/>
                </a:solidFill>
                <a:latin typeface="+mj-lt"/>
              </a:defRPr>
            </a:lvl2pPr>
            <a:lvl3pPr>
              <a:defRPr sz="2400">
                <a:solidFill>
                  <a:schemeClr val="accent1"/>
                </a:solidFill>
                <a:latin typeface="+mj-lt"/>
              </a:defRPr>
            </a:lvl3pPr>
            <a:lvl4pPr>
              <a:defRPr sz="2400">
                <a:solidFill>
                  <a:schemeClr val="accent1"/>
                </a:solidFill>
                <a:latin typeface="+mj-lt"/>
              </a:defRPr>
            </a:lvl4pPr>
            <a:lvl5pPr>
              <a:defRPr sz="2400">
                <a:solidFill>
                  <a:schemeClr val="accent1"/>
                </a:solidFill>
                <a:latin typeface="+mj-lt"/>
              </a:defRPr>
            </a:lvl5pPr>
          </a:lstStyle>
          <a:p>
            <a:pPr lvl="0"/>
            <a:r>
              <a:rPr lang="en-US" dirty="0"/>
              <a:t>Welcome to this program titled "____"</a:t>
            </a:r>
          </a:p>
        </p:txBody>
      </p:sp>
      <p:sp>
        <p:nvSpPr>
          <p:cNvPr id="46" name="Text Placeholder 21">
            <a:extLst>
              <a:ext uri="{FF2B5EF4-FFF2-40B4-BE49-F238E27FC236}">
                <a16:creationId xmlns:a16="http://schemas.microsoft.com/office/drawing/2014/main" id="{D1DCB186-271F-46F4-9908-6D06F08DE040}"/>
              </a:ext>
            </a:extLst>
          </p:cNvPr>
          <p:cNvSpPr>
            <a:spLocks noGrp="1"/>
          </p:cNvSpPr>
          <p:nvPr>
            <p:ph type="body" sz="quarter" idx="20"/>
          </p:nvPr>
        </p:nvSpPr>
        <p:spPr>
          <a:xfrm>
            <a:off x="508863" y="1575314"/>
            <a:ext cx="11164452" cy="553998"/>
          </a:xfrm>
        </p:spPr>
        <p:txBody>
          <a:bodyPr wrap="square">
            <a:spAutoFit/>
          </a:bodyPr>
          <a:lstStyle>
            <a:lvl1pPr>
              <a:lnSpc>
                <a:spcPct val="100000"/>
              </a:lnSpc>
              <a:spcAft>
                <a:spcPts val="0"/>
              </a:spcAft>
              <a:defRPr sz="1800" b="0" cap="none" baseline="0">
                <a:solidFill>
                  <a:schemeClr val="tx1"/>
                </a:solidFill>
                <a:latin typeface="+mn-lt"/>
              </a:defRPr>
            </a:lvl1pPr>
          </a:lstStyle>
          <a:p>
            <a:pPr lvl="0"/>
            <a:endParaRPr lang="en-US" dirty="0"/>
          </a:p>
          <a:p>
            <a:pPr lvl="0"/>
            <a:endParaRPr lang="en-US" dirty="0"/>
          </a:p>
        </p:txBody>
      </p:sp>
    </p:spTree>
    <p:extLst>
      <p:ext uri="{BB962C8B-B14F-4D97-AF65-F5344CB8AC3E}">
        <p14:creationId xmlns:p14="http://schemas.microsoft.com/office/powerpoint/2010/main" val="504097800"/>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userDrawn="1">
  <p:cSld name="Title Only (Footnot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9853134-26AB-44B6-9324-96267683C207}"/>
              </a:ext>
            </a:extLst>
          </p:cNvPr>
          <p:cNvSpPr>
            <a:spLocks noGrp="1"/>
          </p:cNvSpPr>
          <p:nvPr>
            <p:ph type="title" hasCustomPrompt="1"/>
          </p:nvPr>
        </p:nvSpPr>
        <p:spPr/>
        <p:txBody>
          <a:bodyPr/>
          <a:lstStyle/>
          <a:p>
            <a:r>
              <a:rPr lang="en-US" dirty="0"/>
              <a:t>Click to edit master title style</a:t>
            </a:r>
            <a:endParaRPr lang="en-GB" dirty="0"/>
          </a:p>
        </p:txBody>
      </p:sp>
      <p:sp>
        <p:nvSpPr>
          <p:cNvPr id="5" name="Text Placeholder 11">
            <a:extLst>
              <a:ext uri="{FF2B5EF4-FFF2-40B4-BE49-F238E27FC236}">
                <a16:creationId xmlns:a16="http://schemas.microsoft.com/office/drawing/2014/main" id="{5127FFD2-319A-47EB-98DB-489567379CD8}"/>
              </a:ext>
            </a:extLst>
          </p:cNvPr>
          <p:cNvSpPr>
            <a:spLocks noGrp="1"/>
          </p:cNvSpPr>
          <p:nvPr>
            <p:ph type="body" sz="quarter" idx="12" hasCustomPrompt="1"/>
          </p:nvPr>
        </p:nvSpPr>
        <p:spPr>
          <a:xfrm>
            <a:off x="479426" y="6350400"/>
            <a:ext cx="1090042" cy="138499"/>
          </a:xfrm>
        </p:spPr>
        <p:txBody>
          <a:bodyPr wrap="none" lIns="0" tIns="0" rIns="0" bIns="0" anchor="b">
            <a:spAutoFit/>
          </a:bodyPr>
          <a:lstStyle>
            <a:lvl1pPr marL="0" algn="l">
              <a:spcBef>
                <a:spcPts val="0"/>
              </a:spcBef>
              <a:buNone/>
              <a:defRPr sz="1000">
                <a:solidFill>
                  <a:schemeClr val="tx1"/>
                </a:solidFill>
              </a:defRPr>
            </a:lvl1pPr>
            <a:lvl2pPr algn="r">
              <a:defRPr/>
            </a:lvl2pPr>
            <a:lvl3pPr algn="r">
              <a:defRPr/>
            </a:lvl3pPr>
            <a:lvl4pPr algn="r">
              <a:defRPr/>
            </a:lvl4pPr>
            <a:lvl5pPr algn="r">
              <a:defRPr/>
            </a:lvl5pPr>
          </a:lstStyle>
          <a:p>
            <a:pPr lvl="0"/>
            <a:r>
              <a:rPr lang="en-US" dirty="0"/>
              <a:t>Click to add footnote</a:t>
            </a:r>
            <a:endParaRPr lang="en-GB" dirty="0"/>
          </a:p>
        </p:txBody>
      </p:sp>
      <p:sp>
        <p:nvSpPr>
          <p:cNvPr id="8" name="Text Placeholder 11">
            <a:extLst>
              <a:ext uri="{FF2B5EF4-FFF2-40B4-BE49-F238E27FC236}">
                <a16:creationId xmlns:a16="http://schemas.microsoft.com/office/drawing/2014/main" id="{B0D7CC9B-8FA9-4D2D-A243-CC622E67B05A}"/>
              </a:ext>
            </a:extLst>
          </p:cNvPr>
          <p:cNvSpPr>
            <a:spLocks noGrp="1"/>
          </p:cNvSpPr>
          <p:nvPr>
            <p:ph type="body" sz="quarter" idx="13" hasCustomPrompt="1"/>
          </p:nvPr>
        </p:nvSpPr>
        <p:spPr>
          <a:xfrm>
            <a:off x="10479696" y="6350400"/>
            <a:ext cx="1250342" cy="138499"/>
          </a:xfrm>
        </p:spPr>
        <p:txBody>
          <a:bodyPr wrap="none" lIns="0" tIns="0" rIns="0" bIns="0" anchor="b">
            <a:spAutoFit/>
          </a:bodyPr>
          <a:lstStyle>
            <a:lvl1pPr algn="r">
              <a:spcBef>
                <a:spcPts val="0"/>
              </a:spcBef>
              <a:buNone/>
              <a:defRPr sz="1000">
                <a:solidFill>
                  <a:schemeClr val="tx1"/>
                </a:solidFill>
              </a:defRPr>
            </a:lvl1pPr>
            <a:lvl2pPr algn="r">
              <a:defRPr/>
            </a:lvl2pPr>
            <a:lvl3pPr algn="r">
              <a:defRPr/>
            </a:lvl3pPr>
            <a:lvl4pPr algn="r">
              <a:defRPr/>
            </a:lvl4pPr>
            <a:lvl5pPr algn="r">
              <a:defRPr/>
            </a:lvl5pPr>
          </a:lstStyle>
          <a:p>
            <a:pPr lvl="0"/>
            <a:r>
              <a:rPr lang="en-US" dirty="0"/>
              <a:t>Click to add source note</a:t>
            </a:r>
            <a:endParaRPr lang="en-GB" dirty="0"/>
          </a:p>
        </p:txBody>
      </p:sp>
    </p:spTree>
    <p:extLst>
      <p:ext uri="{BB962C8B-B14F-4D97-AF65-F5344CB8AC3E}">
        <p14:creationId xmlns:p14="http://schemas.microsoft.com/office/powerpoint/2010/main" val="974501733"/>
      </p:ext>
    </p:extLst>
  </p:cSld>
  <p:clrMapOvr>
    <a:masterClrMapping/>
  </p:clrMapOvr>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5" name="Picture Placeholder 4"/>
          <p:cNvSpPr>
            <a:spLocks noGrp="1" noChangeAspect="1"/>
          </p:cNvSpPr>
          <p:nvPr>
            <p:ph type="pic" sz="quarter" idx="11" hasCustomPrompt="1"/>
          </p:nvPr>
        </p:nvSpPr>
        <p:spPr>
          <a:xfrm>
            <a:off x="0" y="0"/>
            <a:ext cx="12204192" cy="3779520"/>
          </a:xfrm>
          <a:solidFill>
            <a:schemeClr val="bg1">
              <a:lumMod val="75000"/>
            </a:schemeClr>
          </a:solidFill>
          <a:effectLst/>
        </p:spPr>
        <p:txBody>
          <a:bodyPr anchor="ctr" anchorCtr="1">
            <a:noAutofit/>
          </a:bodyPr>
          <a:lstStyle>
            <a:lvl1pPr>
              <a:defRPr sz="2400"/>
            </a:lvl1pPr>
          </a:lstStyle>
          <a:p>
            <a:r>
              <a:rPr lang="en-US" dirty="0"/>
              <a:t>Click to add picture</a:t>
            </a:r>
          </a:p>
        </p:txBody>
      </p:sp>
      <p:sp>
        <p:nvSpPr>
          <p:cNvPr id="11" name="Rectangle 10"/>
          <p:cNvSpPr/>
          <p:nvPr userDrawn="1"/>
        </p:nvSpPr>
        <p:spPr>
          <a:xfrm>
            <a:off x="0" y="3761232"/>
            <a:ext cx="12204192" cy="309676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endParaRPr lang="en-US" sz="1867" dirty="0"/>
          </a:p>
        </p:txBody>
      </p:sp>
      <p:sp>
        <p:nvSpPr>
          <p:cNvPr id="18" name="Rectangle 17"/>
          <p:cNvSpPr/>
          <p:nvPr userDrawn="1"/>
        </p:nvSpPr>
        <p:spPr>
          <a:xfrm>
            <a:off x="0" y="6492240"/>
            <a:ext cx="12192000" cy="365760"/>
          </a:xfrm>
          <a:prstGeom prst="rect">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FFFFFF"/>
              </a:solidFill>
            </a:endParaRPr>
          </a:p>
        </p:txBody>
      </p:sp>
      <p:cxnSp>
        <p:nvCxnSpPr>
          <p:cNvPr id="19" name="Straight Connector 18"/>
          <p:cNvCxnSpPr/>
          <p:nvPr userDrawn="1"/>
        </p:nvCxnSpPr>
        <p:spPr bwMode="gray">
          <a:xfrm>
            <a:off x="0" y="6492240"/>
            <a:ext cx="12192000" cy="0"/>
          </a:xfrm>
          <a:prstGeom prst="line">
            <a:avLst/>
          </a:prstGeom>
          <a:ln w="38100" cmpd="sng">
            <a:solidFill>
              <a:schemeClr val="tx2"/>
            </a:solidFill>
          </a:ln>
          <a:effectLst/>
        </p:spPr>
        <p:style>
          <a:lnRef idx="1">
            <a:schemeClr val="accent1"/>
          </a:lnRef>
          <a:fillRef idx="0">
            <a:schemeClr val="accent1"/>
          </a:fillRef>
          <a:effectRef idx="0">
            <a:schemeClr val="accent1"/>
          </a:effectRef>
          <a:fontRef idx="minor">
            <a:schemeClr val="tx1"/>
          </a:fontRef>
        </p:style>
      </p:cxnSp>
      <p:sp>
        <p:nvSpPr>
          <p:cNvPr id="3" name="Subtitle 2"/>
          <p:cNvSpPr>
            <a:spLocks noGrp="1"/>
          </p:cNvSpPr>
          <p:nvPr>
            <p:ph type="subTitle" idx="1"/>
          </p:nvPr>
        </p:nvSpPr>
        <p:spPr>
          <a:xfrm>
            <a:off x="4023360" y="4937760"/>
            <a:ext cx="7620000" cy="548640"/>
          </a:xfrm>
          <a:effectLst/>
        </p:spPr>
        <p:txBody>
          <a:bodyPr lIns="0" tIns="0" rIns="0" bIns="0">
            <a:noAutofit/>
          </a:bodyPr>
          <a:lstStyle>
            <a:lvl1pPr marL="0" indent="0" algn="l">
              <a:lnSpc>
                <a:spcPct val="100000"/>
              </a:lnSpc>
              <a:spcBef>
                <a:spcPts val="600"/>
              </a:spcBef>
              <a:buNone/>
              <a:defRPr sz="1867" b="0">
                <a:solidFill>
                  <a:schemeClr val="accent6"/>
                </a:solidFill>
                <a:latin typeface="+mj-lt"/>
                <a:cs typeface="Arial" pitchFamily="34" charset="0"/>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en-US" dirty="0"/>
          </a:p>
        </p:txBody>
      </p:sp>
      <p:sp>
        <p:nvSpPr>
          <p:cNvPr id="15" name="Text Placeholder 14"/>
          <p:cNvSpPr>
            <a:spLocks noGrp="1"/>
          </p:cNvSpPr>
          <p:nvPr>
            <p:ph type="body" sz="quarter" idx="10"/>
          </p:nvPr>
        </p:nvSpPr>
        <p:spPr>
          <a:xfrm>
            <a:off x="4023360" y="5547360"/>
            <a:ext cx="7620000" cy="853440"/>
          </a:xfrm>
          <a:effectLst/>
        </p:spPr>
        <p:txBody>
          <a:bodyPr lIns="0" tIns="0" rIns="0" bIns="0">
            <a:noAutofit/>
          </a:bodyPr>
          <a:lstStyle>
            <a:lvl1pPr marL="0" indent="0">
              <a:lnSpc>
                <a:spcPct val="100000"/>
              </a:lnSpc>
              <a:spcBef>
                <a:spcPts val="0"/>
              </a:spcBef>
              <a:spcAft>
                <a:spcPts val="267"/>
              </a:spcAft>
              <a:buNone/>
              <a:defRPr sz="1733" b="1">
                <a:solidFill>
                  <a:schemeClr val="tx1"/>
                </a:solidFill>
                <a:latin typeface="+mj-lt"/>
                <a:cs typeface="Arial" pitchFamily="34" charset="0"/>
              </a:defRPr>
            </a:lvl1pPr>
            <a:lvl2pPr marL="0" indent="0">
              <a:lnSpc>
                <a:spcPct val="100000"/>
              </a:lnSpc>
              <a:spcBef>
                <a:spcPts val="0"/>
              </a:spcBef>
              <a:spcAft>
                <a:spcPts val="0"/>
              </a:spcAft>
              <a:buNone/>
              <a:defRPr sz="1600">
                <a:solidFill>
                  <a:schemeClr val="accent6"/>
                </a:solidFill>
                <a:latin typeface="+mj-lt"/>
                <a:cs typeface="Arial" pitchFamily="34" charset="0"/>
              </a:defRPr>
            </a:lvl2pPr>
          </a:lstStyle>
          <a:p>
            <a:pPr lvl="0"/>
            <a:r>
              <a:rPr lang="en-US"/>
              <a:t>Click to edit Master text styles</a:t>
            </a:r>
          </a:p>
          <a:p>
            <a:pPr lvl="1"/>
            <a:r>
              <a:rPr lang="en-US"/>
              <a:t>Second level</a:t>
            </a:r>
          </a:p>
        </p:txBody>
      </p:sp>
      <p:sp>
        <p:nvSpPr>
          <p:cNvPr id="2" name="Title 1"/>
          <p:cNvSpPr>
            <a:spLocks noGrp="1"/>
          </p:cNvSpPr>
          <p:nvPr>
            <p:ph type="ctrTitle"/>
          </p:nvPr>
        </p:nvSpPr>
        <p:spPr>
          <a:xfrm>
            <a:off x="4023360" y="4023360"/>
            <a:ext cx="7620000" cy="853440"/>
          </a:xfrm>
          <a:effectLst/>
        </p:spPr>
        <p:txBody>
          <a:bodyPr lIns="0" tIns="0" rIns="0" bIns="0" anchor="t" anchorCtr="0">
            <a:noAutofit/>
          </a:bodyPr>
          <a:lstStyle>
            <a:lvl1pPr algn="l">
              <a:lnSpc>
                <a:spcPct val="90000"/>
              </a:lnSpc>
              <a:defRPr sz="2933" b="1">
                <a:latin typeface="+mj-lt"/>
                <a:cs typeface="Arial" pitchFamily="34" charset="0"/>
              </a:defRPr>
            </a:lvl1pPr>
          </a:lstStyle>
          <a:p>
            <a:r>
              <a:rPr lang="en-US"/>
              <a:t>Click to edit Master title style</a:t>
            </a:r>
            <a:endParaRPr lang="en-US" dirty="0"/>
          </a:p>
        </p:txBody>
      </p:sp>
      <p:pic>
        <p:nvPicPr>
          <p:cNvPr id="12" name="Picture 2" descr="C:\Users\michelle\Downloads\MDA_logo.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46100" y="4072165"/>
            <a:ext cx="2438400" cy="118200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845446646"/>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2" name="Title 1"/>
          <p:cNvSpPr>
            <a:spLocks noGrp="1"/>
          </p:cNvSpPr>
          <p:nvPr>
            <p:ph type="title"/>
          </p:nvPr>
        </p:nvSpPr>
        <p:spPr>
          <a:xfrm>
            <a:off x="548642" y="975360"/>
            <a:ext cx="11094271" cy="853440"/>
          </a:xfrm>
        </p:spPr>
        <p:txBody>
          <a:bodyPr anchor="b" anchorCtr="0"/>
          <a:lstStyle>
            <a:lvl1pPr>
              <a:defRPr sz="2933"/>
            </a:lvl1pPr>
          </a:lstStyle>
          <a:p>
            <a:r>
              <a:rPr lang="en-US"/>
              <a:t>Click to edit Master title style</a:t>
            </a:r>
            <a:endParaRPr lang="en-US" dirty="0"/>
          </a:p>
        </p:txBody>
      </p:sp>
      <p:sp>
        <p:nvSpPr>
          <p:cNvPr id="3" name="Footer Placeholder 2"/>
          <p:cNvSpPr>
            <a:spLocks noGrp="1"/>
          </p:cNvSpPr>
          <p:nvPr>
            <p:ph type="ftr" sz="quarter" idx="10"/>
          </p:nvPr>
        </p:nvSpPr>
        <p:spPr/>
        <p:txBody>
          <a:bodyPr/>
          <a:lstStyle/>
          <a:p>
            <a:r>
              <a:rPr lang="en-US">
                <a:solidFill>
                  <a:srgbClr val="63666A"/>
                </a:solidFill>
              </a:rPr>
              <a:t>CoC Called Meeting: COVID-19 Update</a:t>
            </a:r>
            <a:endParaRPr lang="en-US" dirty="0">
              <a:solidFill>
                <a:srgbClr val="63666A"/>
              </a:solidFill>
            </a:endParaRPr>
          </a:p>
        </p:txBody>
      </p:sp>
      <p:sp>
        <p:nvSpPr>
          <p:cNvPr id="4" name="Slide Number Placeholder 3"/>
          <p:cNvSpPr>
            <a:spLocks noGrp="1"/>
          </p:cNvSpPr>
          <p:nvPr>
            <p:ph type="sldNum" sz="quarter" idx="11"/>
          </p:nvPr>
        </p:nvSpPr>
        <p:spPr/>
        <p:txBody>
          <a:bodyPr/>
          <a:lstStyle/>
          <a:p>
            <a:fld id="{CC041753-90EA-4E44-9BB8-633978F3CCC4}" type="slidenum">
              <a:rPr lang="en-US" smtClean="0">
                <a:solidFill>
                  <a:srgbClr val="63666A"/>
                </a:solidFill>
              </a:rPr>
              <a:pPr/>
              <a:t>‹#›</a:t>
            </a:fld>
            <a:endParaRPr lang="en-US" dirty="0">
              <a:solidFill>
                <a:srgbClr val="63666A"/>
              </a:solidFill>
            </a:endParaRPr>
          </a:p>
        </p:txBody>
      </p:sp>
      <p:sp>
        <p:nvSpPr>
          <p:cNvPr id="6" name="Text Placeholder 5"/>
          <p:cNvSpPr>
            <a:spLocks noGrp="1"/>
          </p:cNvSpPr>
          <p:nvPr>
            <p:ph type="body" sz="quarter" idx="12"/>
          </p:nvPr>
        </p:nvSpPr>
        <p:spPr bwMode="gray">
          <a:xfrm>
            <a:off x="548639" y="2316480"/>
            <a:ext cx="3474720" cy="3535680"/>
          </a:xfrm>
        </p:spPr>
        <p:txBody>
          <a:bodyPr/>
          <a:lstStyle>
            <a:lvl1pPr marL="342891" indent="-342891">
              <a:spcAft>
                <a:spcPts val="600"/>
              </a:spcAft>
              <a:buClr>
                <a:schemeClr val="accent6"/>
              </a:buClr>
              <a:buFont typeface="Wingdings" charset="2"/>
              <a:buAutoNum type="arabicPlain"/>
              <a:defRPr sz="1867" b="1" i="0" cap="all">
                <a:latin typeface="+mj-lt"/>
              </a:defRPr>
            </a:lvl1pPr>
            <a:lvl2pPr marL="457189" indent="0">
              <a:spcBef>
                <a:spcPts val="600"/>
              </a:spcBef>
              <a:buNone/>
              <a:defRPr sz="1867">
                <a:solidFill>
                  <a:srgbClr val="63666A"/>
                </a:solidFill>
                <a:latin typeface="+mn-lt"/>
              </a:defRPr>
            </a:lvl2pPr>
          </a:lstStyle>
          <a:p>
            <a:pPr lvl="0"/>
            <a:r>
              <a:rPr lang="en-US"/>
              <a:t>Click to edit Master text styles</a:t>
            </a:r>
          </a:p>
          <a:p>
            <a:pPr lvl="1"/>
            <a:r>
              <a:rPr lang="en-US"/>
              <a:t>Second level</a:t>
            </a:r>
          </a:p>
        </p:txBody>
      </p:sp>
      <p:sp>
        <p:nvSpPr>
          <p:cNvPr id="9" name="Text Placeholder 8"/>
          <p:cNvSpPr>
            <a:spLocks noGrp="1"/>
          </p:cNvSpPr>
          <p:nvPr>
            <p:ph type="body" sz="quarter" idx="13"/>
          </p:nvPr>
        </p:nvSpPr>
        <p:spPr bwMode="gray">
          <a:xfrm>
            <a:off x="4367643" y="2316480"/>
            <a:ext cx="3474720" cy="3535680"/>
          </a:xfrm>
        </p:spPr>
        <p:txBody>
          <a:bodyPr/>
          <a:lstStyle>
            <a:lvl1pPr marL="342891" indent="-342891">
              <a:spcAft>
                <a:spcPts val="600"/>
              </a:spcAft>
              <a:buClr>
                <a:schemeClr val="accent6"/>
              </a:buClr>
              <a:buFont typeface="Wingdings" charset="2"/>
              <a:buAutoNum type="arabicPlain"/>
              <a:defRPr sz="1867" b="1" i="0" cap="all">
                <a:latin typeface="+mj-lt"/>
              </a:defRPr>
            </a:lvl1pPr>
            <a:lvl2pPr marL="457189" indent="0">
              <a:spcBef>
                <a:spcPts val="600"/>
              </a:spcBef>
              <a:buNone/>
              <a:defRPr sz="1867">
                <a:solidFill>
                  <a:srgbClr val="63666A"/>
                </a:solidFill>
                <a:latin typeface="+mn-lt"/>
              </a:defRPr>
            </a:lvl2pPr>
          </a:lstStyle>
          <a:p>
            <a:pPr lvl="0"/>
            <a:r>
              <a:rPr lang="en-US"/>
              <a:t>Click to edit Master text styles</a:t>
            </a:r>
          </a:p>
          <a:p>
            <a:pPr lvl="1"/>
            <a:r>
              <a:rPr lang="en-US"/>
              <a:t>Second level</a:t>
            </a:r>
          </a:p>
        </p:txBody>
      </p:sp>
      <p:sp>
        <p:nvSpPr>
          <p:cNvPr id="11" name="Text Placeholder 10"/>
          <p:cNvSpPr>
            <a:spLocks noGrp="1"/>
          </p:cNvSpPr>
          <p:nvPr>
            <p:ph type="body" sz="quarter" idx="14"/>
          </p:nvPr>
        </p:nvSpPr>
        <p:spPr bwMode="gray">
          <a:xfrm>
            <a:off x="8178433" y="2316480"/>
            <a:ext cx="3474720" cy="3535680"/>
          </a:xfrm>
        </p:spPr>
        <p:txBody>
          <a:bodyPr/>
          <a:lstStyle>
            <a:lvl1pPr marL="342891" indent="-342891">
              <a:spcAft>
                <a:spcPts val="600"/>
              </a:spcAft>
              <a:buClr>
                <a:schemeClr val="accent6"/>
              </a:buClr>
              <a:buFont typeface="Wingdings" charset="2"/>
              <a:buAutoNum type="arabicPlain"/>
              <a:defRPr sz="1867" b="1" i="0" cap="all">
                <a:latin typeface="+mj-lt"/>
              </a:defRPr>
            </a:lvl1pPr>
            <a:lvl2pPr marL="457189" indent="0">
              <a:spcBef>
                <a:spcPts val="600"/>
              </a:spcBef>
              <a:buNone/>
              <a:defRPr sz="1867">
                <a:solidFill>
                  <a:srgbClr val="63666A"/>
                </a:solidFill>
              </a:defRPr>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003664961"/>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548641" y="1950720"/>
            <a:ext cx="11094720" cy="4511040"/>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itle 11"/>
          <p:cNvSpPr>
            <a:spLocks noGrp="1"/>
          </p:cNvSpPr>
          <p:nvPr>
            <p:ph type="title"/>
          </p:nvPr>
        </p:nvSpPr>
        <p:spPr>
          <a:xfrm>
            <a:off x="548641" y="685799"/>
            <a:ext cx="11094720" cy="853440"/>
          </a:xfrm>
        </p:spPr>
        <p:txBody>
          <a:bodyPr/>
          <a:lstStyle/>
          <a:p>
            <a:r>
              <a:rPr lang="en-US"/>
              <a:t>Click to edit Master title style</a:t>
            </a:r>
            <a:endParaRPr lang="en-US" dirty="0"/>
          </a:p>
        </p:txBody>
      </p:sp>
      <p:sp>
        <p:nvSpPr>
          <p:cNvPr id="13" name="Slide Number Placeholder 12"/>
          <p:cNvSpPr>
            <a:spLocks noGrp="1"/>
          </p:cNvSpPr>
          <p:nvPr>
            <p:ph type="sldNum" sz="quarter" idx="11"/>
          </p:nvPr>
        </p:nvSpPr>
        <p:spPr/>
        <p:txBody>
          <a:bodyPr/>
          <a:lstStyle/>
          <a:p>
            <a:fld id="{CC041753-90EA-4E44-9BB8-633978F3CCC4}" type="slidenum">
              <a:rPr lang="en-US" smtClean="0">
                <a:solidFill>
                  <a:srgbClr val="63666A"/>
                </a:solidFill>
              </a:rPr>
              <a:pPr/>
              <a:t>‹#›</a:t>
            </a:fld>
            <a:endParaRPr lang="en-US" dirty="0">
              <a:solidFill>
                <a:srgbClr val="63666A"/>
              </a:solidFill>
            </a:endParaRPr>
          </a:p>
        </p:txBody>
      </p:sp>
      <p:sp>
        <p:nvSpPr>
          <p:cNvPr id="14" name="Footer Placeholder 13"/>
          <p:cNvSpPr>
            <a:spLocks noGrp="1"/>
          </p:cNvSpPr>
          <p:nvPr>
            <p:ph type="ftr" sz="quarter" idx="12"/>
          </p:nvPr>
        </p:nvSpPr>
        <p:spPr/>
        <p:txBody>
          <a:bodyPr/>
          <a:lstStyle/>
          <a:p>
            <a:r>
              <a:rPr lang="en-US">
                <a:solidFill>
                  <a:srgbClr val="63666A"/>
                </a:solidFill>
              </a:rPr>
              <a:t>CoC Called Meeting: COVID-19 Update</a:t>
            </a:r>
            <a:endParaRPr lang="en-US" dirty="0">
              <a:solidFill>
                <a:srgbClr val="63666A"/>
              </a:solidFill>
            </a:endParaRPr>
          </a:p>
        </p:txBody>
      </p:sp>
    </p:spTree>
    <p:extLst>
      <p:ext uri="{BB962C8B-B14F-4D97-AF65-F5344CB8AC3E}">
        <p14:creationId xmlns:p14="http://schemas.microsoft.com/office/powerpoint/2010/main" val="1972235017"/>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48642" y="685800"/>
            <a:ext cx="11094271" cy="853440"/>
          </a:xfrm>
        </p:spPr>
        <p:txBody>
          <a:bodyPr/>
          <a:lstStyle/>
          <a:p>
            <a:r>
              <a:rPr lang="en-US"/>
              <a:t>Click to edit Master title style</a:t>
            </a:r>
            <a:endParaRPr lang="en-US" dirty="0"/>
          </a:p>
        </p:txBody>
      </p:sp>
      <p:sp>
        <p:nvSpPr>
          <p:cNvPr id="9" name="Slide Number Placeholder 8"/>
          <p:cNvSpPr>
            <a:spLocks noGrp="1"/>
          </p:cNvSpPr>
          <p:nvPr>
            <p:ph type="sldNum" sz="quarter" idx="10"/>
          </p:nvPr>
        </p:nvSpPr>
        <p:spPr/>
        <p:txBody>
          <a:bodyPr/>
          <a:lstStyle/>
          <a:p>
            <a:fld id="{CC041753-90EA-4E44-9BB8-633978F3CCC4}" type="slidenum">
              <a:rPr lang="en-US" smtClean="0">
                <a:solidFill>
                  <a:srgbClr val="63666A"/>
                </a:solidFill>
              </a:rPr>
              <a:pPr/>
              <a:t>‹#›</a:t>
            </a:fld>
            <a:endParaRPr lang="en-US" dirty="0">
              <a:solidFill>
                <a:srgbClr val="63666A"/>
              </a:solidFill>
            </a:endParaRPr>
          </a:p>
        </p:txBody>
      </p:sp>
      <p:sp>
        <p:nvSpPr>
          <p:cNvPr id="10" name="Footer Placeholder 9"/>
          <p:cNvSpPr>
            <a:spLocks noGrp="1"/>
          </p:cNvSpPr>
          <p:nvPr>
            <p:ph type="ftr" sz="quarter" idx="11"/>
          </p:nvPr>
        </p:nvSpPr>
        <p:spPr/>
        <p:txBody>
          <a:bodyPr/>
          <a:lstStyle/>
          <a:p>
            <a:r>
              <a:rPr lang="en-US">
                <a:solidFill>
                  <a:srgbClr val="63666A"/>
                </a:solidFill>
              </a:rPr>
              <a:t>CoC Called Meeting: COVID-19 Update</a:t>
            </a:r>
            <a:endParaRPr lang="en-US" dirty="0">
              <a:solidFill>
                <a:srgbClr val="63666A"/>
              </a:solidFill>
            </a:endParaRPr>
          </a:p>
        </p:txBody>
      </p:sp>
      <p:sp>
        <p:nvSpPr>
          <p:cNvPr id="6" name="Content Placeholder 5"/>
          <p:cNvSpPr>
            <a:spLocks noGrp="1"/>
          </p:cNvSpPr>
          <p:nvPr>
            <p:ph sz="quarter" idx="12"/>
          </p:nvPr>
        </p:nvSpPr>
        <p:spPr>
          <a:xfrm>
            <a:off x="548639" y="1950720"/>
            <a:ext cx="5242560" cy="4511040"/>
          </a:xfrm>
        </p:spPr>
        <p:txBody>
          <a:bodyPr rIns="137160">
            <a:noAutofit/>
          </a:bodyPr>
          <a:lstStyle>
            <a:lvl1pPr>
              <a:spcBef>
                <a:spcPts val="1600"/>
              </a:spcBef>
              <a:defRPr sz="2400"/>
            </a:lvl1pPr>
            <a:lvl2pPr>
              <a:defRPr sz="2400"/>
            </a:lvl2pPr>
            <a:lvl3pPr>
              <a:defRPr sz="2133"/>
            </a:lvl3pPr>
            <a:lvl4pPr>
              <a:defRPr sz="1867"/>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Content Placeholder 7"/>
          <p:cNvSpPr>
            <a:spLocks noGrp="1"/>
          </p:cNvSpPr>
          <p:nvPr>
            <p:ph sz="quarter" idx="13"/>
          </p:nvPr>
        </p:nvSpPr>
        <p:spPr>
          <a:xfrm>
            <a:off x="6400351" y="1950720"/>
            <a:ext cx="5242560" cy="4511040"/>
          </a:xfrm>
        </p:spPr>
        <p:txBody>
          <a:bodyPr rIns="137160">
            <a:noAutofit/>
          </a:bodyPr>
          <a:lstStyle>
            <a:lvl1pPr>
              <a:spcBef>
                <a:spcPts val="1600"/>
              </a:spcBef>
              <a:defRPr sz="2400"/>
            </a:lvl1pPr>
            <a:lvl2pPr>
              <a:defRPr sz="2400"/>
            </a:lvl2pPr>
            <a:lvl3pPr>
              <a:defRPr sz="2133"/>
            </a:lvl3pPr>
            <a:lvl4pPr>
              <a:defRPr sz="1867"/>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034668556"/>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Slide Number Placeholder 5"/>
          <p:cNvSpPr>
            <a:spLocks noGrp="1"/>
          </p:cNvSpPr>
          <p:nvPr>
            <p:ph type="sldNum" sz="quarter" idx="10"/>
          </p:nvPr>
        </p:nvSpPr>
        <p:spPr/>
        <p:txBody>
          <a:bodyPr/>
          <a:lstStyle/>
          <a:p>
            <a:fld id="{CC041753-90EA-4E44-9BB8-633978F3CCC4}" type="slidenum">
              <a:rPr lang="en-US" smtClean="0">
                <a:solidFill>
                  <a:srgbClr val="63666A"/>
                </a:solidFill>
              </a:rPr>
              <a:pPr/>
              <a:t>‹#›</a:t>
            </a:fld>
            <a:endParaRPr lang="en-US" dirty="0">
              <a:solidFill>
                <a:srgbClr val="63666A"/>
              </a:solidFill>
            </a:endParaRPr>
          </a:p>
        </p:txBody>
      </p:sp>
      <p:sp>
        <p:nvSpPr>
          <p:cNvPr id="7" name="Footer Placeholder 6"/>
          <p:cNvSpPr>
            <a:spLocks noGrp="1"/>
          </p:cNvSpPr>
          <p:nvPr>
            <p:ph type="ftr" sz="quarter" idx="11"/>
          </p:nvPr>
        </p:nvSpPr>
        <p:spPr/>
        <p:txBody>
          <a:bodyPr/>
          <a:lstStyle/>
          <a:p>
            <a:r>
              <a:rPr lang="en-US">
                <a:solidFill>
                  <a:srgbClr val="63666A"/>
                </a:solidFill>
              </a:rPr>
              <a:t>CoC Called Meeting: COVID-19 Update</a:t>
            </a:r>
            <a:endParaRPr lang="en-US" dirty="0">
              <a:solidFill>
                <a:srgbClr val="63666A"/>
              </a:solidFill>
            </a:endParaRPr>
          </a:p>
        </p:txBody>
      </p:sp>
    </p:spTree>
    <p:extLst>
      <p:ext uri="{BB962C8B-B14F-4D97-AF65-F5344CB8AC3E}">
        <p14:creationId xmlns:p14="http://schemas.microsoft.com/office/powerpoint/2010/main" val="3619526602"/>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CC041753-90EA-4E44-9BB8-633978F3CCC4}" type="slidenum">
              <a:rPr lang="en-US" smtClean="0">
                <a:solidFill>
                  <a:srgbClr val="63666A"/>
                </a:solidFill>
              </a:rPr>
              <a:pPr/>
              <a:t>‹#›</a:t>
            </a:fld>
            <a:endParaRPr lang="en-US" dirty="0">
              <a:solidFill>
                <a:srgbClr val="63666A"/>
              </a:solidFill>
            </a:endParaRPr>
          </a:p>
        </p:txBody>
      </p:sp>
      <p:sp>
        <p:nvSpPr>
          <p:cNvPr id="6" name="Footer Placeholder 5"/>
          <p:cNvSpPr>
            <a:spLocks noGrp="1"/>
          </p:cNvSpPr>
          <p:nvPr>
            <p:ph type="ftr" sz="quarter" idx="11"/>
          </p:nvPr>
        </p:nvSpPr>
        <p:spPr/>
        <p:txBody>
          <a:bodyPr/>
          <a:lstStyle/>
          <a:p>
            <a:r>
              <a:rPr lang="en-US">
                <a:solidFill>
                  <a:srgbClr val="63666A"/>
                </a:solidFill>
              </a:rPr>
              <a:t>CoC Called Meeting: COVID-19 Update</a:t>
            </a:r>
            <a:endParaRPr lang="en-US" dirty="0">
              <a:solidFill>
                <a:srgbClr val="63666A"/>
              </a:solidFill>
            </a:endParaRPr>
          </a:p>
        </p:txBody>
      </p:sp>
    </p:spTree>
    <p:extLst>
      <p:ext uri="{BB962C8B-B14F-4D97-AF65-F5344CB8AC3E}">
        <p14:creationId xmlns:p14="http://schemas.microsoft.com/office/powerpoint/2010/main" val="1924832717"/>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bwMode="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548640" y="1682496"/>
            <a:ext cx="11089301" cy="1097280"/>
          </a:xfrm>
        </p:spPr>
        <p:txBody>
          <a:bodyPr anchor="t"/>
          <a:lstStyle>
            <a:lvl1pPr algn="l">
              <a:defRPr sz="3467" b="1" cap="none">
                <a:solidFill>
                  <a:schemeClr val="bg1"/>
                </a:solidFill>
              </a:defRPr>
            </a:lvl1pPr>
          </a:lstStyle>
          <a:p>
            <a:r>
              <a:rPr lang="en-US" dirty="0"/>
              <a:t>Click to Edit Master Title Style</a:t>
            </a:r>
          </a:p>
        </p:txBody>
      </p:sp>
      <p:sp>
        <p:nvSpPr>
          <p:cNvPr id="11" name="Slide Number Placeholder 10"/>
          <p:cNvSpPr>
            <a:spLocks noGrp="1"/>
          </p:cNvSpPr>
          <p:nvPr>
            <p:ph type="sldNum" sz="quarter" idx="10"/>
          </p:nvPr>
        </p:nvSpPr>
        <p:spPr bwMode="gray">
          <a:xfrm>
            <a:off x="11248253" y="291273"/>
            <a:ext cx="395111" cy="215444"/>
          </a:xfrm>
        </p:spPr>
        <p:txBody>
          <a:bodyPr/>
          <a:lstStyle>
            <a:lvl1pPr>
              <a:defRPr>
                <a:solidFill>
                  <a:schemeClr val="bg1"/>
                </a:solidFill>
              </a:defRPr>
            </a:lvl1pPr>
          </a:lstStyle>
          <a:p>
            <a:fld id="{CC041753-90EA-4E44-9BB8-633978F3CCC4}" type="slidenum">
              <a:rPr lang="en-US" smtClean="0">
                <a:solidFill>
                  <a:srgbClr val="FFFFFF"/>
                </a:solidFill>
              </a:rPr>
              <a:pPr/>
              <a:t>‹#›</a:t>
            </a:fld>
            <a:endParaRPr lang="en-US" dirty="0">
              <a:solidFill>
                <a:srgbClr val="FFFFFF"/>
              </a:solidFill>
            </a:endParaRPr>
          </a:p>
        </p:txBody>
      </p:sp>
      <p:sp>
        <p:nvSpPr>
          <p:cNvPr id="12" name="Footer Placeholder 11"/>
          <p:cNvSpPr>
            <a:spLocks noGrp="1"/>
          </p:cNvSpPr>
          <p:nvPr>
            <p:ph type="ftr" sz="quarter" idx="11"/>
          </p:nvPr>
        </p:nvSpPr>
        <p:spPr bwMode="gray">
          <a:xfrm>
            <a:off x="1889760" y="291273"/>
            <a:ext cx="8534400" cy="215444"/>
          </a:xfrm>
        </p:spPr>
        <p:txBody>
          <a:bodyPr/>
          <a:lstStyle>
            <a:lvl1pPr>
              <a:defRPr>
                <a:solidFill>
                  <a:schemeClr val="bg1"/>
                </a:solidFill>
              </a:defRPr>
            </a:lvl1pPr>
          </a:lstStyle>
          <a:p>
            <a:r>
              <a:rPr lang="en-US">
                <a:solidFill>
                  <a:srgbClr val="FFFFFF"/>
                </a:solidFill>
              </a:rPr>
              <a:t>CoC Called Meeting: COVID-19 Update</a:t>
            </a:r>
            <a:endParaRPr lang="en-US" dirty="0">
              <a:solidFill>
                <a:srgbClr val="FFFFFF"/>
              </a:solidFill>
            </a:endParaRPr>
          </a:p>
        </p:txBody>
      </p:sp>
      <p:sp>
        <p:nvSpPr>
          <p:cNvPr id="15" name="Text Placeholder 14"/>
          <p:cNvSpPr>
            <a:spLocks noGrp="1"/>
          </p:cNvSpPr>
          <p:nvPr>
            <p:ph type="body" sz="quarter" idx="12"/>
          </p:nvPr>
        </p:nvSpPr>
        <p:spPr bwMode="gray">
          <a:xfrm>
            <a:off x="548639" y="3048000"/>
            <a:ext cx="6096000" cy="1645920"/>
          </a:xfrm>
        </p:spPr>
        <p:txBody>
          <a:bodyPr>
            <a:noAutofit/>
          </a:bodyPr>
          <a:lstStyle>
            <a:lvl1pPr>
              <a:lnSpc>
                <a:spcPct val="100000"/>
              </a:lnSpc>
              <a:spcBef>
                <a:spcPts val="1600"/>
              </a:spcBef>
              <a:spcAft>
                <a:spcPts val="600"/>
              </a:spcAft>
              <a:defRPr sz="2667" b="1">
                <a:solidFill>
                  <a:schemeClr val="bg1"/>
                </a:solidFill>
                <a:latin typeface="+mj-lt"/>
                <a:cs typeface="Arial" pitchFamily="34" charset="0"/>
              </a:defRPr>
            </a:lvl1pPr>
            <a:lvl2pPr marL="0" indent="0">
              <a:lnSpc>
                <a:spcPct val="100000"/>
              </a:lnSpc>
              <a:spcBef>
                <a:spcPts val="400"/>
              </a:spcBef>
              <a:spcAft>
                <a:spcPts val="0"/>
              </a:spcAft>
              <a:buNone/>
              <a:defRPr sz="2667">
                <a:solidFill>
                  <a:schemeClr val="bg1"/>
                </a:solidFill>
              </a:defRPr>
            </a:lvl2pPr>
            <a:lvl3pPr marL="0" indent="0">
              <a:lnSpc>
                <a:spcPct val="90000"/>
              </a:lnSpc>
              <a:spcAft>
                <a:spcPts val="300"/>
              </a:spcAft>
              <a:buNone/>
              <a:defRPr>
                <a:solidFill>
                  <a:schemeClr val="bg1"/>
                </a:solidFill>
              </a:defRPr>
            </a:lvl3pPr>
          </a:lstStyle>
          <a:p>
            <a:pPr lvl="0"/>
            <a:r>
              <a:rPr lang="en-US"/>
              <a:t>Click to edit Master text styles</a:t>
            </a:r>
          </a:p>
          <a:p>
            <a:pPr lvl="1"/>
            <a:r>
              <a:rPr lang="en-US"/>
              <a:t>Second level</a:t>
            </a:r>
          </a:p>
        </p:txBody>
      </p:sp>
      <p:sp>
        <p:nvSpPr>
          <p:cNvPr id="14" name="TextBox 13"/>
          <p:cNvSpPr txBox="1"/>
          <p:nvPr userDrawn="1"/>
        </p:nvSpPr>
        <p:spPr bwMode="gray">
          <a:xfrm>
            <a:off x="553147" y="291273"/>
            <a:ext cx="1097280" cy="215444"/>
          </a:xfrm>
          <a:prstGeom prst="rect">
            <a:avLst/>
          </a:prstGeom>
          <a:noFill/>
        </p:spPr>
        <p:txBody>
          <a:bodyPr wrap="square" lIns="0" tIns="0" rIns="0" bIns="0" rtlCol="0" anchor="ctr" anchorCtr="0">
            <a:spAutoFit/>
          </a:bodyPr>
          <a:lstStyle/>
          <a:p>
            <a:pPr>
              <a:tabLst>
                <a:tab pos="684196" algn="l"/>
              </a:tabLst>
            </a:pPr>
            <a:r>
              <a:rPr lang="en-US" sz="1400" dirty="0">
                <a:solidFill>
                  <a:srgbClr val="FFFFFF"/>
                </a:solidFill>
                <a:latin typeface="+mj-lt"/>
                <a:cs typeface="Arial" pitchFamily="34" charset="0"/>
              </a:rPr>
              <a:t>MD Anderson </a:t>
            </a:r>
          </a:p>
        </p:txBody>
      </p:sp>
      <p:cxnSp>
        <p:nvCxnSpPr>
          <p:cNvPr id="9" name="Straight Connector 8"/>
          <p:cNvCxnSpPr/>
          <p:nvPr userDrawn="1"/>
        </p:nvCxnSpPr>
        <p:spPr bwMode="gray">
          <a:xfrm>
            <a:off x="1755225" y="289265"/>
            <a:ext cx="0" cy="219456"/>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gray">
          <a:xfrm>
            <a:off x="2" y="396984"/>
            <a:ext cx="361244" cy="0"/>
          </a:xfrm>
          <a:prstGeom prst="line">
            <a:avLst/>
          </a:prstGeom>
          <a:ln w="44450" cmpd="sng">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82029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759" y="238127"/>
            <a:ext cx="10872445" cy="1103313"/>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601820" y="1510730"/>
            <a:ext cx="5309278" cy="4678738"/>
          </a:xfrm>
          <a:prstGeom prst="rect">
            <a:avLst/>
          </a:prstGeom>
        </p:spPr>
        <p:txBody>
          <a:bodyPr/>
          <a:lstStyle>
            <a:lvl1pPr>
              <a:defRPr sz="2800"/>
            </a:lvl1pPr>
            <a:lvl2pPr>
              <a:defRPr sz="2600"/>
            </a:lvl2pPr>
            <a:lvl3pPr>
              <a:defRPr sz="2400"/>
            </a:lvl3pPr>
            <a:lvl4pPr>
              <a:defRPr sz="2200"/>
            </a:lvl4pPr>
            <a:lvl5pPr>
              <a:defRPr sz="20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52634" y="1510730"/>
            <a:ext cx="5229570" cy="4679462"/>
          </a:xfrm>
          <a:prstGeom prst="rect">
            <a:avLst/>
          </a:prstGeom>
        </p:spPr>
        <p:txBody>
          <a:bodyPr/>
          <a:lstStyle>
            <a:lvl1pPr>
              <a:defRPr sz="2800"/>
            </a:lvl1pPr>
            <a:lvl2pPr>
              <a:defRPr sz="2600"/>
            </a:lvl2pPr>
            <a:lvl3pPr>
              <a:defRPr sz="2400"/>
            </a:lvl3pPr>
            <a:lvl4pPr>
              <a:defRPr sz="2200"/>
            </a:lvl4pPr>
            <a:lvl5pPr>
              <a:defRPr sz="20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75230999"/>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showMasterSp="0" preserve="1" userDrawn="1">
  <p:cSld name="Bold Statement">
    <p:bg bwMode="gray">
      <p:bgPr>
        <a:solidFill>
          <a:schemeClr val="accent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bwMode="gray">
          <a:xfrm>
            <a:off x="548642" y="1618676"/>
            <a:ext cx="11090137" cy="3535680"/>
          </a:xfrm>
        </p:spPr>
        <p:txBody>
          <a:bodyPr>
            <a:noAutofit/>
          </a:bodyPr>
          <a:lstStyle>
            <a:lvl1pPr>
              <a:lnSpc>
                <a:spcPct val="120000"/>
              </a:lnSpc>
              <a:spcBef>
                <a:spcPts val="1600"/>
              </a:spcBef>
              <a:defRPr sz="3467" b="1">
                <a:solidFill>
                  <a:schemeClr val="bg1"/>
                </a:solidFill>
                <a:latin typeface="+mj-lt"/>
                <a:cs typeface="Arial"/>
              </a:defRPr>
            </a:lvl1pPr>
            <a:lvl2pPr>
              <a:spcBef>
                <a:spcPts val="800"/>
              </a:spcBef>
              <a:defRPr sz="2400">
                <a:solidFill>
                  <a:srgbClr val="FFFFFF"/>
                </a:solidFill>
              </a:defRPr>
            </a:lvl2pPr>
          </a:lstStyle>
          <a:p>
            <a:pPr lvl="0"/>
            <a:r>
              <a:rPr lang="en-US"/>
              <a:t>Click to edit Master text styles</a:t>
            </a:r>
          </a:p>
          <a:p>
            <a:pPr lvl="1"/>
            <a:r>
              <a:rPr lang="en-US"/>
              <a:t>Second level</a:t>
            </a:r>
          </a:p>
        </p:txBody>
      </p:sp>
      <p:sp>
        <p:nvSpPr>
          <p:cNvPr id="13" name="Slide Number Placeholder 12"/>
          <p:cNvSpPr>
            <a:spLocks noGrp="1"/>
          </p:cNvSpPr>
          <p:nvPr>
            <p:ph type="sldNum" sz="quarter" idx="10"/>
          </p:nvPr>
        </p:nvSpPr>
        <p:spPr bwMode="gray">
          <a:xfrm>
            <a:off x="11248253" y="291273"/>
            <a:ext cx="395111" cy="215444"/>
          </a:xfrm>
        </p:spPr>
        <p:txBody>
          <a:bodyPr/>
          <a:lstStyle>
            <a:lvl1pPr>
              <a:defRPr>
                <a:solidFill>
                  <a:schemeClr val="bg1"/>
                </a:solidFill>
              </a:defRPr>
            </a:lvl1pPr>
          </a:lstStyle>
          <a:p>
            <a:fld id="{CC041753-90EA-4E44-9BB8-633978F3CCC4}" type="slidenum">
              <a:rPr lang="en-US" smtClean="0">
                <a:solidFill>
                  <a:srgbClr val="FFFFFF"/>
                </a:solidFill>
              </a:rPr>
              <a:pPr/>
              <a:t>‹#›</a:t>
            </a:fld>
            <a:endParaRPr lang="en-US" dirty="0">
              <a:solidFill>
                <a:srgbClr val="FFFFFF"/>
              </a:solidFill>
            </a:endParaRPr>
          </a:p>
        </p:txBody>
      </p:sp>
      <p:sp>
        <p:nvSpPr>
          <p:cNvPr id="14" name="Footer Placeholder 13"/>
          <p:cNvSpPr>
            <a:spLocks noGrp="1"/>
          </p:cNvSpPr>
          <p:nvPr>
            <p:ph type="ftr" sz="quarter" idx="11"/>
          </p:nvPr>
        </p:nvSpPr>
        <p:spPr bwMode="gray">
          <a:xfrm>
            <a:off x="1889760" y="291273"/>
            <a:ext cx="8534400" cy="215444"/>
          </a:xfrm>
        </p:spPr>
        <p:txBody>
          <a:bodyPr/>
          <a:lstStyle>
            <a:lvl1pPr>
              <a:defRPr>
                <a:solidFill>
                  <a:schemeClr val="bg1"/>
                </a:solidFill>
              </a:defRPr>
            </a:lvl1pPr>
          </a:lstStyle>
          <a:p>
            <a:r>
              <a:rPr lang="en-US">
                <a:solidFill>
                  <a:srgbClr val="FFFFFF"/>
                </a:solidFill>
              </a:rPr>
              <a:t>CoC Called Meeting: COVID-19 Update</a:t>
            </a:r>
            <a:endParaRPr lang="en-US" dirty="0">
              <a:solidFill>
                <a:srgbClr val="FFFFFF"/>
              </a:solidFill>
            </a:endParaRPr>
          </a:p>
        </p:txBody>
      </p:sp>
      <p:sp>
        <p:nvSpPr>
          <p:cNvPr id="12" name="TextBox 11"/>
          <p:cNvSpPr txBox="1"/>
          <p:nvPr userDrawn="1"/>
        </p:nvSpPr>
        <p:spPr bwMode="gray">
          <a:xfrm>
            <a:off x="553147" y="291273"/>
            <a:ext cx="1097280" cy="215444"/>
          </a:xfrm>
          <a:prstGeom prst="rect">
            <a:avLst/>
          </a:prstGeom>
          <a:noFill/>
        </p:spPr>
        <p:txBody>
          <a:bodyPr wrap="square" lIns="0" tIns="0" rIns="0" bIns="0" rtlCol="0" anchor="ctr" anchorCtr="0">
            <a:spAutoFit/>
          </a:bodyPr>
          <a:lstStyle/>
          <a:p>
            <a:pPr>
              <a:tabLst>
                <a:tab pos="684196" algn="l"/>
              </a:tabLst>
            </a:pPr>
            <a:r>
              <a:rPr lang="en-US" sz="1400" dirty="0">
                <a:solidFill>
                  <a:srgbClr val="FFFFFF"/>
                </a:solidFill>
                <a:latin typeface="+mj-lt"/>
                <a:cs typeface="Arial" pitchFamily="34" charset="0"/>
              </a:rPr>
              <a:t>MD Anderson </a:t>
            </a:r>
          </a:p>
        </p:txBody>
      </p:sp>
      <p:cxnSp>
        <p:nvCxnSpPr>
          <p:cNvPr id="8" name="Straight Connector 7"/>
          <p:cNvCxnSpPr/>
          <p:nvPr userDrawn="1"/>
        </p:nvCxnSpPr>
        <p:spPr bwMode="gray">
          <a:xfrm>
            <a:off x="1755225" y="289265"/>
            <a:ext cx="0" cy="219456"/>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gray">
          <a:xfrm>
            <a:off x="2" y="396984"/>
            <a:ext cx="361244" cy="0"/>
          </a:xfrm>
          <a:prstGeom prst="line">
            <a:avLst/>
          </a:prstGeom>
          <a:ln w="44450" cmpd="sng">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8496771"/>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preserve="1" userDrawn="1">
  <p:cSld name="Title Slide Alt">
    <p:bg bwMode="auto">
      <p:bgPr>
        <a:solidFill>
          <a:schemeClr val="accent2"/>
        </a:solidFill>
        <a:effectLst/>
      </p:bgPr>
    </p:bg>
    <p:spTree>
      <p:nvGrpSpPr>
        <p:cNvPr id="1" name=""/>
        <p:cNvGrpSpPr/>
        <p:nvPr/>
      </p:nvGrpSpPr>
      <p:grpSpPr>
        <a:xfrm>
          <a:off x="0" y="0"/>
          <a:ext cx="0" cy="0"/>
          <a:chOff x="0" y="0"/>
          <a:chExt cx="0" cy="0"/>
        </a:xfrm>
      </p:grpSpPr>
      <p:sp>
        <p:nvSpPr>
          <p:cNvPr id="11" name="Rectangle 10"/>
          <p:cNvSpPr/>
          <p:nvPr userDrawn="1"/>
        </p:nvSpPr>
        <p:spPr>
          <a:xfrm>
            <a:off x="0" y="3761232"/>
            <a:ext cx="12204192" cy="309676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endParaRPr lang="en-US" sz="1867" dirty="0"/>
          </a:p>
        </p:txBody>
      </p:sp>
      <p:sp>
        <p:nvSpPr>
          <p:cNvPr id="3" name="Subtitle 2"/>
          <p:cNvSpPr>
            <a:spLocks noGrp="1"/>
          </p:cNvSpPr>
          <p:nvPr>
            <p:ph type="subTitle" idx="1"/>
          </p:nvPr>
        </p:nvSpPr>
        <p:spPr>
          <a:xfrm>
            <a:off x="4023360" y="4937760"/>
            <a:ext cx="7620000" cy="548640"/>
          </a:xfrm>
        </p:spPr>
        <p:txBody>
          <a:bodyPr lIns="0" tIns="0" rIns="0" bIns="0">
            <a:noAutofit/>
          </a:bodyPr>
          <a:lstStyle>
            <a:lvl1pPr marL="0" indent="0" algn="l">
              <a:lnSpc>
                <a:spcPct val="100000"/>
              </a:lnSpc>
              <a:spcBef>
                <a:spcPts val="600"/>
              </a:spcBef>
              <a:spcAft>
                <a:spcPts val="0"/>
              </a:spcAft>
              <a:buNone/>
              <a:defRPr sz="1867" b="0">
                <a:solidFill>
                  <a:schemeClr val="accent6"/>
                </a:solidFill>
                <a:latin typeface="+mj-lt"/>
                <a:cs typeface="Arial" pitchFamily="34" charset="0"/>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en-US" dirty="0"/>
          </a:p>
        </p:txBody>
      </p:sp>
      <p:sp>
        <p:nvSpPr>
          <p:cNvPr id="15" name="Text Placeholder 14"/>
          <p:cNvSpPr>
            <a:spLocks noGrp="1"/>
          </p:cNvSpPr>
          <p:nvPr>
            <p:ph type="body" sz="quarter" idx="10"/>
          </p:nvPr>
        </p:nvSpPr>
        <p:spPr>
          <a:xfrm>
            <a:off x="4023360" y="5547360"/>
            <a:ext cx="7620000" cy="853440"/>
          </a:xfrm>
        </p:spPr>
        <p:txBody>
          <a:bodyPr lIns="0" tIns="0" rIns="0" bIns="0">
            <a:noAutofit/>
          </a:bodyPr>
          <a:lstStyle>
            <a:lvl1pPr marL="0" indent="0">
              <a:lnSpc>
                <a:spcPct val="100000"/>
              </a:lnSpc>
              <a:spcBef>
                <a:spcPts val="0"/>
              </a:spcBef>
              <a:spcAft>
                <a:spcPts val="267"/>
              </a:spcAft>
              <a:buNone/>
              <a:defRPr sz="1733" b="1">
                <a:solidFill>
                  <a:srgbClr val="413C38"/>
                </a:solidFill>
                <a:latin typeface="+mj-lt"/>
                <a:cs typeface="Arial" pitchFamily="34" charset="0"/>
              </a:defRPr>
            </a:lvl1pPr>
            <a:lvl2pPr marL="0" indent="0">
              <a:lnSpc>
                <a:spcPct val="100000"/>
              </a:lnSpc>
              <a:spcBef>
                <a:spcPts val="0"/>
              </a:spcBef>
              <a:spcAft>
                <a:spcPts val="0"/>
              </a:spcAft>
              <a:buNone/>
              <a:defRPr sz="1600">
                <a:solidFill>
                  <a:schemeClr val="accent6"/>
                </a:solidFill>
                <a:latin typeface="+mj-lt"/>
                <a:cs typeface="Arial" pitchFamily="34" charset="0"/>
              </a:defRPr>
            </a:lvl2pPr>
          </a:lstStyle>
          <a:p>
            <a:pPr lvl="0"/>
            <a:r>
              <a:rPr lang="en-US"/>
              <a:t>Click to edit Master text styles</a:t>
            </a:r>
          </a:p>
          <a:p>
            <a:pPr lvl="1"/>
            <a:r>
              <a:rPr lang="en-US"/>
              <a:t>Second level</a:t>
            </a:r>
          </a:p>
        </p:txBody>
      </p:sp>
      <p:sp>
        <p:nvSpPr>
          <p:cNvPr id="2" name="Title 1"/>
          <p:cNvSpPr>
            <a:spLocks noGrp="1"/>
          </p:cNvSpPr>
          <p:nvPr>
            <p:ph type="ctrTitle"/>
          </p:nvPr>
        </p:nvSpPr>
        <p:spPr>
          <a:xfrm>
            <a:off x="4023360" y="4023360"/>
            <a:ext cx="7620000" cy="853440"/>
          </a:xfrm>
        </p:spPr>
        <p:txBody>
          <a:bodyPr lIns="0" tIns="0" rIns="0" bIns="0" anchor="t" anchorCtr="0">
            <a:noAutofit/>
          </a:bodyPr>
          <a:lstStyle>
            <a:lvl1pPr algn="l">
              <a:lnSpc>
                <a:spcPct val="90000"/>
              </a:lnSpc>
              <a:defRPr sz="2933" b="1">
                <a:latin typeface="+mj-lt"/>
                <a:cs typeface="Arial" pitchFamily="34" charset="0"/>
              </a:defRPr>
            </a:lvl1pPr>
          </a:lstStyle>
          <a:p>
            <a:r>
              <a:rPr lang="en-US"/>
              <a:t>Click to edit Master title style</a:t>
            </a:r>
            <a:endParaRPr lang="en-US" dirty="0"/>
          </a:p>
        </p:txBody>
      </p:sp>
      <p:sp>
        <p:nvSpPr>
          <p:cNvPr id="10" name="Rectangle 9"/>
          <p:cNvSpPr/>
          <p:nvPr userDrawn="1"/>
        </p:nvSpPr>
        <p:spPr>
          <a:xfrm>
            <a:off x="0" y="6492240"/>
            <a:ext cx="12192000" cy="365760"/>
          </a:xfrm>
          <a:prstGeom prst="rect">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FFFFFF"/>
              </a:solidFill>
            </a:endParaRPr>
          </a:p>
        </p:txBody>
      </p:sp>
      <p:cxnSp>
        <p:nvCxnSpPr>
          <p:cNvPr id="14" name="Straight Connector 13"/>
          <p:cNvCxnSpPr/>
          <p:nvPr userDrawn="1"/>
        </p:nvCxnSpPr>
        <p:spPr bwMode="gray">
          <a:xfrm>
            <a:off x="0" y="6492240"/>
            <a:ext cx="12192000" cy="0"/>
          </a:xfrm>
          <a:prstGeom prst="line">
            <a:avLst/>
          </a:prstGeom>
          <a:ln w="38100" cmpd="sng">
            <a:solidFill>
              <a:schemeClr val="tx2"/>
            </a:solidFill>
          </a:ln>
        </p:spPr>
        <p:style>
          <a:lnRef idx="1">
            <a:schemeClr val="accent1"/>
          </a:lnRef>
          <a:fillRef idx="0">
            <a:schemeClr val="accent1"/>
          </a:fillRef>
          <a:effectRef idx="0">
            <a:schemeClr val="accent1"/>
          </a:effectRef>
          <a:fontRef idx="minor">
            <a:schemeClr val="tx1"/>
          </a:fontRef>
        </p:style>
      </p:cxnSp>
      <p:pic>
        <p:nvPicPr>
          <p:cNvPr id="12" name="Picture 2" descr="C:\Users\michelle\Downloads\MDA_logo.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46100" y="4072165"/>
            <a:ext cx="2438400" cy="118200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625814398"/>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userDrawn="1">
  <p:cSld name="Welcome">
    <p:spTree>
      <p:nvGrpSpPr>
        <p:cNvPr id="1" name=""/>
        <p:cNvGrpSpPr/>
        <p:nvPr/>
      </p:nvGrpSpPr>
      <p:grpSpPr>
        <a:xfrm>
          <a:off x="0" y="0"/>
          <a:ext cx="0" cy="0"/>
          <a:chOff x="0" y="0"/>
          <a:chExt cx="0" cy="0"/>
        </a:xfrm>
      </p:grpSpPr>
      <p:sp>
        <p:nvSpPr>
          <p:cNvPr id="9" name="Rectangle 8"/>
          <p:cNvSpPr/>
          <p:nvPr userDrawn="1"/>
        </p:nvSpPr>
        <p:spPr>
          <a:xfrm>
            <a:off x="5" y="0"/>
            <a:ext cx="338665" cy="68580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a:p>
        </p:txBody>
      </p:sp>
      <p:sp>
        <p:nvSpPr>
          <p:cNvPr id="14" name="Title 13"/>
          <p:cNvSpPr>
            <a:spLocks noGrp="1"/>
          </p:cNvSpPr>
          <p:nvPr>
            <p:ph type="title"/>
          </p:nvPr>
        </p:nvSpPr>
        <p:spPr>
          <a:xfrm>
            <a:off x="820225" y="364096"/>
            <a:ext cx="10823140" cy="681560"/>
          </a:xfrm>
        </p:spPr>
        <p:txBody>
          <a:bodyPr anchor="ctr"/>
          <a:lstStyle>
            <a:lvl1pPr>
              <a:defRPr sz="3400"/>
            </a:lvl1pPr>
          </a:lstStyle>
          <a:p>
            <a:r>
              <a:rPr lang="en-US" dirty="0"/>
              <a:t>Click to edit Master title style</a:t>
            </a:r>
          </a:p>
        </p:txBody>
      </p:sp>
      <p:sp>
        <p:nvSpPr>
          <p:cNvPr id="16" name="Content Placeholder 15"/>
          <p:cNvSpPr>
            <a:spLocks noGrp="1"/>
          </p:cNvSpPr>
          <p:nvPr>
            <p:ph sz="quarter" idx="10"/>
          </p:nvPr>
        </p:nvSpPr>
        <p:spPr>
          <a:xfrm>
            <a:off x="821268" y="1322874"/>
            <a:ext cx="10822517" cy="510544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p:cNvSpPr>
            <a:spLocks noGrp="1"/>
          </p:cNvSpPr>
          <p:nvPr>
            <p:ph type="sldNum" sz="quarter" idx="11"/>
          </p:nvPr>
        </p:nvSpPr>
        <p:spPr/>
        <p:txBody>
          <a:bodyPr/>
          <a:lstStyle/>
          <a:p>
            <a:fld id="{57B4FDDE-D3DB-4F83-AC46-969F13F4E529}" type="slidenum">
              <a:rPr lang="en-US" smtClean="0"/>
              <a:pPr/>
              <a:t>‹#›</a:t>
            </a:fld>
            <a:endParaRPr lang="en-US" dirty="0"/>
          </a:p>
        </p:txBody>
      </p:sp>
    </p:spTree>
    <p:extLst>
      <p:ext uri="{BB962C8B-B14F-4D97-AF65-F5344CB8AC3E}">
        <p14:creationId xmlns:p14="http://schemas.microsoft.com/office/powerpoint/2010/main" val="202670581"/>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C067B-DF7D-4E2D-B8A1-5CFE503EDEF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C71642-F404-494A-880B-58AD949A33E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0B8AFEA-6F56-404D-971D-5CE67AAF05FD}"/>
              </a:ext>
            </a:extLst>
          </p:cNvPr>
          <p:cNvSpPr>
            <a:spLocks noGrp="1"/>
          </p:cNvSpPr>
          <p:nvPr>
            <p:ph type="dt" sz="half" idx="10"/>
          </p:nvPr>
        </p:nvSpPr>
        <p:spPr/>
        <p:txBody>
          <a:bodyPr/>
          <a:lstStyle/>
          <a:p>
            <a:fld id="{E6B05F4E-3BCF-49AB-A7F2-BAEA884B3730}" type="datetimeFigureOut">
              <a:rPr lang="en-US" smtClean="0"/>
              <a:t>11/29/22</a:t>
            </a:fld>
            <a:endParaRPr lang="en-US"/>
          </a:p>
        </p:txBody>
      </p:sp>
      <p:sp>
        <p:nvSpPr>
          <p:cNvPr id="5" name="Footer Placeholder 4">
            <a:extLst>
              <a:ext uri="{FF2B5EF4-FFF2-40B4-BE49-F238E27FC236}">
                <a16:creationId xmlns:a16="http://schemas.microsoft.com/office/drawing/2014/main" id="{F4070A17-CEEC-4E7D-8498-74ED6BF5155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80F2CA9-1DFD-4CD8-9060-DEA69C3D205F}"/>
              </a:ext>
            </a:extLst>
          </p:cNvPr>
          <p:cNvSpPr>
            <a:spLocks noGrp="1"/>
          </p:cNvSpPr>
          <p:nvPr>
            <p:ph type="sldNum" sz="quarter" idx="12"/>
          </p:nvPr>
        </p:nvSpPr>
        <p:spPr/>
        <p:txBody>
          <a:bodyPr/>
          <a:lstStyle/>
          <a:p>
            <a:fld id="{AD8AE735-CD7C-4C69-89E8-DFCC0FA248D6}" type="slidenum">
              <a:rPr lang="en-US" smtClean="0"/>
              <a:t>‹#›</a:t>
            </a:fld>
            <a:endParaRPr lang="en-US"/>
          </a:p>
        </p:txBody>
      </p:sp>
    </p:spTree>
    <p:extLst>
      <p:ext uri="{BB962C8B-B14F-4D97-AF65-F5344CB8AC3E}">
        <p14:creationId xmlns:p14="http://schemas.microsoft.com/office/powerpoint/2010/main" val="2264394819"/>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E34E78FF-494B-464E-91D6-1D5F535DD4B9}" type="datetimeFigureOut">
              <a:rPr lang="en-US" smtClean="0"/>
              <a:t>11/29/22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7B58AD-DFCF-494A-A6AB-1A641DB6582E}" type="slidenum">
              <a:rPr lang="en-US" smtClean="0"/>
              <a:t>‹#›</a:t>
            </a:fld>
            <a:endParaRPr lang="en-US"/>
          </a:p>
        </p:txBody>
      </p:sp>
    </p:spTree>
    <p:extLst>
      <p:ext uri="{BB962C8B-B14F-4D97-AF65-F5344CB8AC3E}">
        <p14:creationId xmlns:p14="http://schemas.microsoft.com/office/powerpoint/2010/main" val="4006374597"/>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34E78FF-494B-464E-91D6-1D5F535DD4B9}" type="datetimeFigureOut">
              <a:rPr lang="en-US" smtClean="0"/>
              <a:t>11/29/22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7B58AD-DFCF-494A-A6AB-1A641DB6582E}" type="slidenum">
              <a:rPr lang="en-US" smtClean="0"/>
              <a:t>‹#›</a:t>
            </a:fld>
            <a:endParaRPr lang="en-US"/>
          </a:p>
        </p:txBody>
      </p:sp>
    </p:spTree>
    <p:extLst>
      <p:ext uri="{BB962C8B-B14F-4D97-AF65-F5344CB8AC3E}">
        <p14:creationId xmlns:p14="http://schemas.microsoft.com/office/powerpoint/2010/main" val="2871637149"/>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34E78FF-494B-464E-91D6-1D5F535DD4B9}" type="datetimeFigureOut">
              <a:rPr lang="en-US" smtClean="0"/>
              <a:t>11/29/22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7B58AD-DFCF-494A-A6AB-1A641DB6582E}" type="slidenum">
              <a:rPr lang="en-US" smtClean="0"/>
              <a:t>‹#›</a:t>
            </a:fld>
            <a:endParaRPr lang="en-US"/>
          </a:p>
        </p:txBody>
      </p:sp>
    </p:spTree>
    <p:extLst>
      <p:ext uri="{BB962C8B-B14F-4D97-AF65-F5344CB8AC3E}">
        <p14:creationId xmlns:p14="http://schemas.microsoft.com/office/powerpoint/2010/main" val="2604093556"/>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34E78FF-494B-464E-91D6-1D5F535DD4B9}" type="datetimeFigureOut">
              <a:rPr lang="en-US" smtClean="0"/>
              <a:t>11/29/22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7B58AD-DFCF-494A-A6AB-1A641DB6582E}" type="slidenum">
              <a:rPr lang="en-US" smtClean="0"/>
              <a:t>‹#›</a:t>
            </a:fld>
            <a:endParaRPr lang="en-US"/>
          </a:p>
        </p:txBody>
      </p:sp>
    </p:spTree>
    <p:extLst>
      <p:ext uri="{BB962C8B-B14F-4D97-AF65-F5344CB8AC3E}">
        <p14:creationId xmlns:p14="http://schemas.microsoft.com/office/powerpoint/2010/main" val="84699070"/>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34E78FF-494B-464E-91D6-1D5F535DD4B9}" type="datetimeFigureOut">
              <a:rPr lang="en-US" smtClean="0"/>
              <a:t>11/29/22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87B58AD-DFCF-494A-A6AB-1A641DB6582E}" type="slidenum">
              <a:rPr lang="en-US" smtClean="0"/>
              <a:t>‹#›</a:t>
            </a:fld>
            <a:endParaRPr lang="en-US"/>
          </a:p>
        </p:txBody>
      </p:sp>
    </p:spTree>
    <p:extLst>
      <p:ext uri="{BB962C8B-B14F-4D97-AF65-F5344CB8AC3E}">
        <p14:creationId xmlns:p14="http://schemas.microsoft.com/office/powerpoint/2010/main" val="1122732654"/>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34E78FF-494B-464E-91D6-1D5F535DD4B9}" type="datetimeFigureOut">
              <a:rPr lang="en-US" smtClean="0"/>
              <a:t>11/29/22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87B58AD-DFCF-494A-A6AB-1A641DB6582E}" type="slidenum">
              <a:rPr lang="en-US" smtClean="0"/>
              <a:t>‹#›</a:t>
            </a:fld>
            <a:endParaRPr lang="en-US"/>
          </a:p>
        </p:txBody>
      </p:sp>
    </p:spTree>
    <p:extLst>
      <p:ext uri="{BB962C8B-B14F-4D97-AF65-F5344CB8AC3E}">
        <p14:creationId xmlns:p14="http://schemas.microsoft.com/office/powerpoint/2010/main" val="19518075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1_Two Content+logo">
    <p:spTree>
      <p:nvGrpSpPr>
        <p:cNvPr id="1" name=""/>
        <p:cNvGrpSpPr/>
        <p:nvPr/>
      </p:nvGrpSpPr>
      <p:grpSpPr>
        <a:xfrm>
          <a:off x="0" y="0"/>
          <a:ext cx="0" cy="0"/>
          <a:chOff x="0" y="0"/>
          <a:chExt cx="0" cy="0"/>
        </a:xfrm>
      </p:grpSpPr>
      <p:sp>
        <p:nvSpPr>
          <p:cNvPr id="2" name="Title 1"/>
          <p:cNvSpPr>
            <a:spLocks noGrp="1"/>
          </p:cNvSpPr>
          <p:nvPr>
            <p:ph type="title"/>
          </p:nvPr>
        </p:nvSpPr>
        <p:spPr>
          <a:xfrm>
            <a:off x="609759" y="238127"/>
            <a:ext cx="10872445" cy="1103313"/>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601820" y="1510730"/>
            <a:ext cx="5309278" cy="4678738"/>
          </a:xfrm>
          <a:prstGeom prst="rect">
            <a:avLst/>
          </a:prstGeom>
        </p:spPr>
        <p:txBody>
          <a:bodyPr/>
          <a:lstStyle>
            <a:lvl1pPr>
              <a:defRPr sz="2800"/>
            </a:lvl1pPr>
            <a:lvl2pPr>
              <a:defRPr sz="2600"/>
            </a:lvl2pPr>
            <a:lvl3pPr>
              <a:defRPr sz="2400"/>
            </a:lvl3pPr>
            <a:lvl4pPr>
              <a:defRPr sz="2200"/>
            </a:lvl4pPr>
            <a:lvl5pPr>
              <a:defRPr sz="20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52634" y="1510730"/>
            <a:ext cx="5229570" cy="4679462"/>
          </a:xfrm>
          <a:prstGeom prst="rect">
            <a:avLst/>
          </a:prstGeom>
        </p:spPr>
        <p:txBody>
          <a:bodyPr/>
          <a:lstStyle>
            <a:lvl1pPr>
              <a:defRPr sz="2800"/>
            </a:lvl1pPr>
            <a:lvl2pPr>
              <a:defRPr sz="2600"/>
            </a:lvl2pPr>
            <a:lvl3pPr>
              <a:defRPr sz="2400"/>
            </a:lvl3pPr>
            <a:lvl4pPr>
              <a:defRPr sz="2200"/>
            </a:lvl4pPr>
            <a:lvl5pPr>
              <a:defRPr sz="20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97868678"/>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4E78FF-494B-464E-91D6-1D5F535DD4B9}" type="datetimeFigureOut">
              <a:rPr lang="en-US" smtClean="0"/>
              <a:t>11/29/22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87B58AD-DFCF-494A-A6AB-1A641DB6582E}" type="slidenum">
              <a:rPr lang="en-US" smtClean="0"/>
              <a:t>‹#›</a:t>
            </a:fld>
            <a:endParaRPr lang="en-US"/>
          </a:p>
        </p:txBody>
      </p:sp>
    </p:spTree>
    <p:extLst>
      <p:ext uri="{BB962C8B-B14F-4D97-AF65-F5344CB8AC3E}">
        <p14:creationId xmlns:p14="http://schemas.microsoft.com/office/powerpoint/2010/main" val="462147668"/>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34E78FF-494B-464E-91D6-1D5F535DD4B9}" type="datetimeFigureOut">
              <a:rPr lang="en-US" smtClean="0"/>
              <a:t>11/29/22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7B58AD-DFCF-494A-A6AB-1A641DB6582E}" type="slidenum">
              <a:rPr lang="en-US" smtClean="0"/>
              <a:t>‹#›</a:t>
            </a:fld>
            <a:endParaRPr lang="en-US"/>
          </a:p>
        </p:txBody>
      </p:sp>
    </p:spTree>
    <p:extLst>
      <p:ext uri="{BB962C8B-B14F-4D97-AF65-F5344CB8AC3E}">
        <p14:creationId xmlns:p14="http://schemas.microsoft.com/office/powerpoint/2010/main" val="1426163195"/>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6"/>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34E78FF-494B-464E-91D6-1D5F535DD4B9}" type="datetimeFigureOut">
              <a:rPr lang="en-US" smtClean="0"/>
              <a:t>11/29/22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7B58AD-DFCF-494A-A6AB-1A641DB6582E}" type="slidenum">
              <a:rPr lang="en-US" smtClean="0"/>
              <a:t>‹#›</a:t>
            </a:fld>
            <a:endParaRPr lang="en-US"/>
          </a:p>
        </p:txBody>
      </p:sp>
    </p:spTree>
    <p:extLst>
      <p:ext uri="{BB962C8B-B14F-4D97-AF65-F5344CB8AC3E}">
        <p14:creationId xmlns:p14="http://schemas.microsoft.com/office/powerpoint/2010/main" val="955386700"/>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34E78FF-494B-464E-91D6-1D5F535DD4B9}" type="datetimeFigureOut">
              <a:rPr lang="en-US" smtClean="0"/>
              <a:t>11/29/22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7B58AD-DFCF-494A-A6AB-1A641DB6582E}" type="slidenum">
              <a:rPr lang="en-US" smtClean="0"/>
              <a:t>‹#›</a:t>
            </a:fld>
            <a:endParaRPr lang="en-US"/>
          </a:p>
        </p:txBody>
      </p:sp>
    </p:spTree>
    <p:extLst>
      <p:ext uri="{BB962C8B-B14F-4D97-AF65-F5344CB8AC3E}">
        <p14:creationId xmlns:p14="http://schemas.microsoft.com/office/powerpoint/2010/main" val="255723435"/>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6"/>
            <a:ext cx="2628900" cy="581183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1" y="365126"/>
            <a:ext cx="7734300" cy="581183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34E78FF-494B-464E-91D6-1D5F535DD4B9}" type="datetimeFigureOut">
              <a:rPr lang="en-US" smtClean="0"/>
              <a:t>11/29/22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7B58AD-DFCF-494A-A6AB-1A641DB6582E}" type="slidenum">
              <a:rPr lang="en-US" smtClean="0"/>
              <a:t>‹#›</a:t>
            </a:fld>
            <a:endParaRPr lang="en-US"/>
          </a:p>
        </p:txBody>
      </p:sp>
    </p:spTree>
    <p:extLst>
      <p:ext uri="{BB962C8B-B14F-4D97-AF65-F5344CB8AC3E}">
        <p14:creationId xmlns:p14="http://schemas.microsoft.com/office/powerpoint/2010/main" val="2404350752"/>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cxnSp>
        <p:nvCxnSpPr>
          <p:cNvPr id="2" name="Straight Connector 1"/>
          <p:cNvCxnSpPr>
            <a:cxnSpLocks noChangeShapeType="1"/>
          </p:cNvCxnSpPr>
          <p:nvPr/>
        </p:nvCxnSpPr>
        <p:spPr bwMode="auto">
          <a:xfrm>
            <a:off x="376768" y="1014415"/>
            <a:ext cx="11370733" cy="7937"/>
          </a:xfrm>
          <a:prstGeom prst="line">
            <a:avLst/>
          </a:prstGeom>
          <a:noFill/>
          <a:ln w="25400">
            <a:solidFill>
              <a:srgbClr val="FF0000"/>
            </a:solidFill>
            <a:round/>
            <a:headEnd/>
            <a:tailEnd/>
          </a:ln>
          <a:effectLst>
            <a:outerShdw blurRad="63500" dist="20000" dir="5400000" rotWithShape="0">
              <a:srgbClr val="000000">
                <a:alpha val="37999"/>
              </a:srgbClr>
            </a:outerShdw>
          </a:effectLst>
          <a:extLst>
            <a:ext uri="{909E8E84-426E-40DD-AFC4-6F175D3DCCD1}">
              <a14:hiddenFill xmlns:a14="http://schemas.microsoft.com/office/drawing/2010/main">
                <a:noFill/>
              </a14:hiddenFill>
            </a:ext>
          </a:extLst>
        </p:spPr>
      </p:cxnSp>
      <p:pic>
        <p:nvPicPr>
          <p:cNvPr id="3" name="Picture 2" descr="MDACC_RGB_TC_tag.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6769" y="185738"/>
            <a:ext cx="2163233" cy="768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49364123"/>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bwMode="auto">
          <a:xfrm>
            <a:off x="335382" y="361953"/>
            <a:ext cx="11521279" cy="1122835"/>
          </a:xfrm>
          <a:prstGeom prst="rect">
            <a:avLst/>
          </a:prstGeom>
          <a:noFill/>
          <a:ln w="9525">
            <a:noFill/>
            <a:miter lim="800000"/>
            <a:headEnd/>
            <a:tailEnd/>
          </a:ln>
        </p:spPr>
        <p:txBody>
          <a:bodyPr/>
          <a:lstStyle/>
          <a:p>
            <a:pPr lvl="0"/>
            <a:r>
              <a:rPr lang="en-GB" dirty="0"/>
              <a:t>CLICK TO EDIT MASTER TITLE STYLE</a:t>
            </a:r>
            <a:br>
              <a:rPr lang="en-GB" dirty="0"/>
            </a:br>
            <a:endParaRPr lang="en-GB" dirty="0"/>
          </a:p>
        </p:txBody>
      </p:sp>
      <p:sp>
        <p:nvSpPr>
          <p:cNvPr id="3" name="Rectangle 10"/>
          <p:cNvSpPr>
            <a:spLocks noGrp="1" noChangeArrowheads="1"/>
          </p:cNvSpPr>
          <p:nvPr>
            <p:ph type="dt" sz="half" idx="10"/>
          </p:nvPr>
        </p:nvSpPr>
        <p:spPr>
          <a:xfrm>
            <a:off x="10387201" y="6362588"/>
            <a:ext cx="1726080" cy="457968"/>
          </a:xfrm>
        </p:spPr>
        <p:txBody>
          <a:bodyPr/>
          <a:lstStyle>
            <a:lvl1pPr defTabSz="414080" hangingPunct="0">
              <a:lnSpc>
                <a:spcPct val="93000"/>
              </a:lnSpc>
              <a:buClr>
                <a:srgbClr val="000000"/>
              </a:buClr>
              <a:buSzPct val="45000"/>
              <a:defRPr>
                <a:solidFill>
                  <a:prstClr val="black">
                    <a:tint val="75000"/>
                  </a:prstClr>
                </a:solidFill>
                <a:ea typeface="msgothic" charset="0"/>
              </a:defRPr>
            </a:lvl1pPr>
          </a:lstStyle>
          <a:p>
            <a:pPr>
              <a:defRPr/>
            </a:pPr>
            <a:fld id="{1BADB730-10AA-4980-8970-E315E18BC07D}" type="datetime1">
              <a:rPr lang="en-GB"/>
              <a:pPr>
                <a:defRPr/>
              </a:pPr>
              <a:t>29/11/2022</a:t>
            </a:fld>
            <a:endParaRPr lang="de-DE"/>
          </a:p>
        </p:txBody>
      </p:sp>
      <p:sp>
        <p:nvSpPr>
          <p:cNvPr id="4" name="Rectangle 11"/>
          <p:cNvSpPr>
            <a:spLocks noGrp="1" noChangeArrowheads="1"/>
          </p:cNvSpPr>
          <p:nvPr>
            <p:ph type="ftr" sz="quarter" idx="11"/>
          </p:nvPr>
        </p:nvSpPr>
        <p:spPr>
          <a:xfrm>
            <a:off x="1" y="6401475"/>
            <a:ext cx="4967040" cy="456527"/>
          </a:xfrm>
        </p:spPr>
        <p:txBody>
          <a:bodyPr/>
          <a:lstStyle>
            <a:lvl1pPr defTabSz="414080" hangingPunct="0">
              <a:lnSpc>
                <a:spcPct val="93000"/>
              </a:lnSpc>
              <a:buClr>
                <a:srgbClr val="000000"/>
              </a:buClr>
              <a:buSzPct val="45000"/>
              <a:defRPr/>
            </a:lvl1pPr>
          </a:lstStyle>
          <a:p>
            <a:pPr>
              <a:defRPr/>
            </a:pPr>
            <a:endParaRPr lang="en-US"/>
          </a:p>
        </p:txBody>
      </p:sp>
    </p:spTree>
    <p:extLst>
      <p:ext uri="{BB962C8B-B14F-4D97-AF65-F5344CB8AC3E}">
        <p14:creationId xmlns:p14="http://schemas.microsoft.com/office/powerpoint/2010/main" val="1361533931"/>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7" name="Footer Placeholder 6"/>
          <p:cNvSpPr>
            <a:spLocks noGrp="1"/>
          </p:cNvSpPr>
          <p:nvPr>
            <p:ph type="ftr" sz="quarter" idx="13"/>
          </p:nvPr>
        </p:nvSpPr>
        <p:spPr>
          <a:xfrm>
            <a:off x="126568" y="6419014"/>
            <a:ext cx="10265664" cy="365125"/>
          </a:xfrm>
        </p:spPr>
        <p:txBody>
          <a:bodyPr lIns="45720" tIns="45720" bIns="45720"/>
          <a:lstStyle/>
          <a:p>
            <a:endParaRPr lang="en-US" dirty="0">
              <a:solidFill>
                <a:srgbClr val="000000"/>
              </a:solidFill>
            </a:endParaRPr>
          </a:p>
        </p:txBody>
      </p:sp>
      <p:sp>
        <p:nvSpPr>
          <p:cNvPr id="6" name="Title 1"/>
          <p:cNvSpPr>
            <a:spLocks noGrp="1"/>
          </p:cNvSpPr>
          <p:nvPr>
            <p:ph type="title"/>
          </p:nvPr>
        </p:nvSpPr>
        <p:spPr>
          <a:xfrm>
            <a:off x="121920" y="35787"/>
            <a:ext cx="11948160" cy="990600"/>
          </a:xfrm>
          <a:prstGeom prst="rect">
            <a:avLst/>
          </a:prstGeom>
          <a:ln>
            <a:noFill/>
          </a:ln>
        </p:spPr>
        <p:txBody>
          <a:bodyPr>
            <a:noAutofit/>
          </a:bodyPr>
          <a:lstStyle>
            <a:lvl1pPr>
              <a:defRPr sz="3200">
                <a:solidFill>
                  <a:schemeClr val="accent1"/>
                </a:solidFill>
              </a:defRPr>
            </a:lvl1pPr>
          </a:lstStyle>
          <a:p>
            <a:r>
              <a:rPr lang="en-US" dirty="0"/>
              <a:t>Click to edit Master title style</a:t>
            </a:r>
          </a:p>
        </p:txBody>
      </p:sp>
      <p:cxnSp>
        <p:nvCxnSpPr>
          <p:cNvPr id="9" name="Straight Connector 8"/>
          <p:cNvCxnSpPr/>
          <p:nvPr userDrawn="1"/>
        </p:nvCxnSpPr>
        <p:spPr>
          <a:xfrm>
            <a:off x="0" y="1062633"/>
            <a:ext cx="12192000" cy="0"/>
          </a:xfrm>
          <a:prstGeom prst="line">
            <a:avLst/>
          </a:prstGeom>
          <a:ln>
            <a:solidFill>
              <a:srgbClr val="09345A"/>
            </a:solidFill>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359962241"/>
      </p:ext>
    </p:extLst>
  </p:cSld>
  <p:clrMapOvr>
    <a:overrideClrMapping bg1="lt1" tx1="dk1" bg2="lt2" tx2="dk2" accent1="accent1" accent2="accent2" accent3="accent3" accent4="accent4" accent5="accent5" accent6="accent6" hlink="hlink" folHlink="folHlink"/>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16" name="Text Placeholder 12"/>
          <p:cNvSpPr>
            <a:spLocks noGrp="1"/>
          </p:cNvSpPr>
          <p:nvPr>
            <p:ph type="body" sz="quarter" idx="10"/>
          </p:nvPr>
        </p:nvSpPr>
        <p:spPr>
          <a:xfrm>
            <a:off x="256032" y="6163056"/>
            <a:ext cx="11082528" cy="475488"/>
          </a:xfrm>
          <a:prstGeom prst="rect">
            <a:avLst/>
          </a:prstGeom>
        </p:spPr>
        <p:txBody>
          <a:bodyPr anchor="b"/>
          <a:lstStyle>
            <a:lvl1pPr>
              <a:spcBef>
                <a:spcPts val="0"/>
              </a:spcBef>
              <a:defRPr sz="1400" b="0" i="0">
                <a:latin typeface="Franklin Gothic Book" panose="020B0503020102020204" pitchFamily="34" charset="0"/>
              </a:defRPr>
            </a:lvl1pPr>
          </a:lstStyle>
          <a:p>
            <a:pPr lvl="0"/>
            <a:r>
              <a:rPr lang="en-US" dirty="0"/>
              <a:t>Edit Master text styles</a:t>
            </a:r>
          </a:p>
        </p:txBody>
      </p:sp>
      <p:sp>
        <p:nvSpPr>
          <p:cNvPr id="12" name="Slide Number Placeholder 5"/>
          <p:cNvSpPr>
            <a:spLocks noGrp="1"/>
          </p:cNvSpPr>
          <p:nvPr>
            <p:ph type="sldNum" sz="quarter" idx="4"/>
          </p:nvPr>
        </p:nvSpPr>
        <p:spPr>
          <a:xfrm>
            <a:off x="11448288" y="6345936"/>
            <a:ext cx="667512" cy="274320"/>
          </a:xfrm>
          <a:prstGeom prst="rect">
            <a:avLst/>
          </a:prstGeom>
        </p:spPr>
        <p:txBody>
          <a:bodyPr vert="horz" lIns="91440" tIns="45720" rIns="91440" bIns="45720" rtlCol="0" anchor="t"/>
          <a:lstStyle>
            <a:lvl1pPr algn="ctr">
              <a:defRPr sz="1200" b="0">
                <a:solidFill>
                  <a:schemeClr val="tx1"/>
                </a:solidFill>
                <a:latin typeface="Franklin Gothic Medium Cond" panose="020B0606030402020204" pitchFamily="34" charset="0"/>
              </a:defRPr>
            </a:lvl1pPr>
          </a:lstStyle>
          <a:p>
            <a:fld id="{BFA19188-CCD0-4FFB-8DFB-60D3E72DC091}" type="slidenum">
              <a:rPr lang="en-US" smtClean="0"/>
              <a:pPr/>
              <a:t>‹#›</a:t>
            </a:fld>
            <a:endParaRPr lang="en-US" dirty="0"/>
          </a:p>
        </p:txBody>
      </p:sp>
      <p:sp>
        <p:nvSpPr>
          <p:cNvPr id="5" name="TextBox 4"/>
          <p:cNvSpPr txBox="1"/>
          <p:nvPr userDrawn="1"/>
        </p:nvSpPr>
        <p:spPr>
          <a:xfrm>
            <a:off x="664363" y="6642556"/>
            <a:ext cx="10863276" cy="230832"/>
          </a:xfrm>
          <a:prstGeom prst="rect">
            <a:avLst/>
          </a:prstGeom>
          <a:noFill/>
        </p:spPr>
        <p:txBody>
          <a:bodyPr wrap="square" rtlCol="0">
            <a:spAutoFit/>
          </a:bodyPr>
          <a:lstStyle>
            <a:defPPr>
              <a:defRPr lang="de-DE"/>
            </a:defPPr>
            <a:lvl1pPr marL="0" marR="0" lvl="0" indent="0" algn="ctr" defTabSz="914400" latinLnBrk="0">
              <a:lnSpc>
                <a:spcPct val="100000"/>
              </a:lnSpc>
              <a:buClrTx/>
              <a:buSzTx/>
              <a:buFontTx/>
              <a:buNone/>
              <a:tabLst/>
              <a:defRPr kumimoji="0" sz="900" b="0" i="0" u="none" strike="noStrike" cap="none" normalizeH="0" baseline="0">
                <a:ln>
                  <a:noFill/>
                </a:ln>
                <a:solidFill>
                  <a:schemeClr val="accent6"/>
                </a:solidFill>
                <a:effectLst/>
                <a:latin typeface="+mj-lt"/>
                <a:cs typeface="Segoe UI" panose="020B0502040204020203" pitchFamily="34" charset="0"/>
              </a:defRPr>
            </a:lvl1pPr>
          </a:lstStyle>
          <a:p>
            <a:pPr lvl="0"/>
            <a:r>
              <a:rPr lang="en-US" altLang="en-US" sz="900" b="0" i="0" dirty="0">
                <a:solidFill>
                  <a:srgbClr val="7F7F7F"/>
                </a:solidFill>
                <a:latin typeface="Franklin Gothic Book" panose="020B0503020102020204" pitchFamily="34" charset="0"/>
              </a:rPr>
              <a:t>These materials are provided to you solely as an educational resource for your personal use. Any commercial use or distribution of these materials or any portion thereof is strictly prohibited.</a:t>
            </a:r>
          </a:p>
        </p:txBody>
      </p:sp>
      <p:sp>
        <p:nvSpPr>
          <p:cNvPr id="4" name="Title 3">
            <a:extLst>
              <a:ext uri="{FF2B5EF4-FFF2-40B4-BE49-F238E27FC236}">
                <a16:creationId xmlns:a16="http://schemas.microsoft.com/office/drawing/2014/main" id="{1F6D173B-A9C0-FA44-834F-7AEED3038A93}"/>
              </a:ext>
            </a:extLst>
          </p:cNvPr>
          <p:cNvSpPr>
            <a:spLocks noGrp="1"/>
          </p:cNvSpPr>
          <p:nvPr>
            <p:ph type="title"/>
          </p:nvPr>
        </p:nvSpPr>
        <p:spPr>
          <a:xfrm>
            <a:off x="256034" y="126551"/>
            <a:ext cx="9385679" cy="1100365"/>
          </a:xfrm>
        </p:spPr>
        <p:txBody>
          <a:bodyPr/>
          <a:lstStyle>
            <a:lvl1pPr>
              <a:defRPr b="0"/>
            </a:lvl1pPr>
          </a:lstStyle>
          <a:p>
            <a:r>
              <a:rPr lang="en-US" dirty="0"/>
              <a:t>Click to edit Master title style</a:t>
            </a:r>
          </a:p>
        </p:txBody>
      </p:sp>
    </p:spTree>
    <p:extLst>
      <p:ext uri="{BB962C8B-B14F-4D97-AF65-F5344CB8AC3E}">
        <p14:creationId xmlns:p14="http://schemas.microsoft.com/office/powerpoint/2010/main" val="725157506"/>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46C979B-682A-084C-B453-8CDC9B05D59B}"/>
              </a:ext>
            </a:extLst>
          </p:cNvPr>
          <p:cNvSpPr/>
          <p:nvPr userDrawn="1"/>
        </p:nvSpPr>
        <p:spPr>
          <a:xfrm>
            <a:off x="3890122" y="0"/>
            <a:ext cx="830187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6E42F2-8EF1-F141-B78F-83843A5C0C0A}"/>
              </a:ext>
            </a:extLst>
          </p:cNvPr>
          <p:cNvSpPr>
            <a:spLocks noGrp="1"/>
          </p:cNvSpPr>
          <p:nvPr>
            <p:ph type="ctrTitle" hasCustomPrompt="1"/>
          </p:nvPr>
        </p:nvSpPr>
        <p:spPr>
          <a:xfrm>
            <a:off x="4023472" y="1122363"/>
            <a:ext cx="7984751" cy="2387600"/>
          </a:xfrm>
        </p:spPr>
        <p:txBody>
          <a:bodyPr anchor="ctr">
            <a:normAutofit/>
          </a:bodyPr>
          <a:lstStyle>
            <a:lvl1pPr algn="ctr">
              <a:defRPr sz="3600">
                <a:solidFill>
                  <a:schemeClr val="bg1"/>
                </a:solidFill>
              </a:defRPr>
            </a:lvl1pPr>
          </a:lstStyle>
          <a:p>
            <a:r>
              <a:rPr lang="en-US" sz="3600" err="1"/>
              <a:t>Ivosidenib</a:t>
            </a:r>
            <a:r>
              <a:rPr lang="en-US" sz="3600"/>
              <a:t> and </a:t>
            </a:r>
            <a:r>
              <a:rPr lang="en-US" sz="3600" err="1"/>
              <a:t>azacitidine</a:t>
            </a:r>
            <a:r>
              <a:rPr lang="en-US" sz="3600"/>
              <a:t> in previously untreated IDH1-mutated AML</a:t>
            </a:r>
            <a:endParaRPr lang="en-US"/>
          </a:p>
        </p:txBody>
      </p:sp>
      <p:sp>
        <p:nvSpPr>
          <p:cNvPr id="3" name="Subtitle 2">
            <a:extLst>
              <a:ext uri="{FF2B5EF4-FFF2-40B4-BE49-F238E27FC236}">
                <a16:creationId xmlns:a16="http://schemas.microsoft.com/office/drawing/2014/main" id="{C85F2D24-163B-3447-8E1A-8E9EC73F2AC9}"/>
              </a:ext>
            </a:extLst>
          </p:cNvPr>
          <p:cNvSpPr>
            <a:spLocks noGrp="1"/>
          </p:cNvSpPr>
          <p:nvPr>
            <p:ph type="subTitle" idx="1"/>
          </p:nvPr>
        </p:nvSpPr>
        <p:spPr>
          <a:xfrm>
            <a:off x="4023472" y="3602038"/>
            <a:ext cx="7984751" cy="1655762"/>
          </a:xfrm>
        </p:spPr>
        <p:txBody>
          <a:bodyPr>
            <a:normAutofit/>
          </a:bodyPr>
          <a:lstStyle>
            <a:lvl1pPr marL="0" indent="0" algn="ctr">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3">
            <a:extLst>
              <a:ext uri="{FF2B5EF4-FFF2-40B4-BE49-F238E27FC236}">
                <a16:creationId xmlns:a16="http://schemas.microsoft.com/office/drawing/2014/main" id="{F3F1F83A-DB08-5E13-ED33-B923DCB6235E}"/>
              </a:ext>
            </a:extLst>
          </p:cNvPr>
          <p:cNvSpPr/>
          <p:nvPr userDrawn="1"/>
        </p:nvSpPr>
        <p:spPr>
          <a:xfrm>
            <a:off x="3805063" y="0"/>
            <a:ext cx="85059" cy="6858000"/>
          </a:xfrm>
          <a:prstGeom prst="rect">
            <a:avLst/>
          </a:prstGeom>
          <a:gradFill flip="none" rotWithShape="1">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100000" t="100000"/>
            </a:path>
            <a:tileRect r="-100000" b="-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559383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Text and Chart">
    <p:spTree>
      <p:nvGrpSpPr>
        <p:cNvPr id="1" name=""/>
        <p:cNvGrpSpPr/>
        <p:nvPr/>
      </p:nvGrpSpPr>
      <p:grpSpPr>
        <a:xfrm>
          <a:off x="0" y="0"/>
          <a:ext cx="0" cy="0"/>
          <a:chOff x="0" y="0"/>
          <a:chExt cx="0" cy="0"/>
        </a:xfrm>
      </p:grpSpPr>
      <p:sp>
        <p:nvSpPr>
          <p:cNvPr id="9" name="Content Placeholder 3"/>
          <p:cNvSpPr>
            <a:spLocks noGrp="1"/>
          </p:cNvSpPr>
          <p:nvPr>
            <p:ph sz="half" idx="2"/>
          </p:nvPr>
        </p:nvSpPr>
        <p:spPr>
          <a:xfrm>
            <a:off x="6252634" y="1510730"/>
            <a:ext cx="5229570" cy="4665746"/>
          </a:xfrm>
          <a:prstGeom prst="rect">
            <a:avLst/>
          </a:prstGeom>
        </p:spPr>
        <p:txBody>
          <a:bodyPr/>
          <a:lstStyle>
            <a:lvl1pPr>
              <a:defRPr sz="2800"/>
            </a:lvl1pPr>
            <a:lvl2pPr>
              <a:defRPr sz="2400"/>
            </a:lvl2pPr>
            <a:lvl3pPr>
              <a:defRPr sz="2200"/>
            </a:lvl3pPr>
            <a:lvl4pPr>
              <a:defRPr sz="2000"/>
            </a:lvl4pPr>
            <a:lvl5pPr>
              <a:defRPr sz="1800"/>
            </a:lvl5pPr>
            <a:lvl6pPr>
              <a:defRPr sz="1800"/>
            </a:lvl6pPr>
            <a:lvl7pPr>
              <a:defRPr sz="1800"/>
            </a:lvl7pPr>
            <a:lvl8pPr>
              <a:defRPr sz="1800"/>
            </a:lvl8pPr>
            <a:lvl9pPr>
              <a:defRPr sz="1800"/>
            </a:lvl9pPr>
          </a:lstStyle>
          <a:p>
            <a:pPr lvl="0"/>
            <a:r>
              <a:rPr lang="en-US"/>
              <a:t>Edit Master text styles</a:t>
            </a:r>
          </a:p>
        </p:txBody>
      </p:sp>
      <p:sp>
        <p:nvSpPr>
          <p:cNvPr id="10" name="Title 1"/>
          <p:cNvSpPr>
            <a:spLocks noGrp="1"/>
          </p:cNvSpPr>
          <p:nvPr>
            <p:ph type="title"/>
          </p:nvPr>
        </p:nvSpPr>
        <p:spPr>
          <a:xfrm>
            <a:off x="609759" y="238127"/>
            <a:ext cx="10872444" cy="1103313"/>
          </a:xfrm>
          <a:prstGeom prst="rect">
            <a:avLst/>
          </a:prstGeom>
        </p:spPr>
        <p:txBody>
          <a:bodyPr/>
          <a:lstStyle/>
          <a:p>
            <a:r>
              <a:rPr lang="en-US"/>
              <a:t>Click to edit Master title style</a:t>
            </a:r>
            <a:endParaRPr lang="en-US" dirty="0"/>
          </a:p>
        </p:txBody>
      </p:sp>
      <p:sp>
        <p:nvSpPr>
          <p:cNvPr id="11" name="Content Placeholder 2"/>
          <p:cNvSpPr>
            <a:spLocks noGrp="1"/>
          </p:cNvSpPr>
          <p:nvPr>
            <p:ph sz="half" idx="1"/>
          </p:nvPr>
        </p:nvSpPr>
        <p:spPr>
          <a:xfrm>
            <a:off x="601820" y="1510730"/>
            <a:ext cx="5309278" cy="4678738"/>
          </a:xfrm>
          <a:prstGeom prst="rect">
            <a:avLst/>
          </a:prstGeom>
        </p:spPr>
        <p:txBody>
          <a:bodyPr/>
          <a:lstStyle>
            <a:lvl1pPr>
              <a:defRPr sz="2800"/>
            </a:lvl1pPr>
            <a:lvl2pPr>
              <a:defRPr sz="2600"/>
            </a:lvl2pPr>
            <a:lvl3pPr>
              <a:defRPr sz="2400"/>
            </a:lvl3pPr>
            <a:lvl4pPr>
              <a:defRPr sz="2200"/>
            </a:lvl4pPr>
            <a:lvl5pPr>
              <a:defRPr sz="20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9314186"/>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D4801A-BCD7-034E-8886-C6828E3A10A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B6A4874-D62A-1D40-B63D-FFBBBB3680B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06B572B-0007-B346-95E1-63479F40BF31}"/>
              </a:ext>
            </a:extLst>
          </p:cNvPr>
          <p:cNvSpPr>
            <a:spLocks noGrp="1"/>
          </p:cNvSpPr>
          <p:nvPr>
            <p:ph type="dt" sz="half" idx="10"/>
          </p:nvPr>
        </p:nvSpPr>
        <p:spPr/>
        <p:txBody>
          <a:bodyPr/>
          <a:lstStyle/>
          <a:p>
            <a:fld id="{00B60B42-1D9C-CF4F-90E6-E45EF49D9D0F}" type="datetimeFigureOut">
              <a:rPr lang="en-US" smtClean="0"/>
              <a:t>11/29/22</a:t>
            </a:fld>
            <a:endParaRPr lang="en-US"/>
          </a:p>
        </p:txBody>
      </p:sp>
      <p:sp>
        <p:nvSpPr>
          <p:cNvPr id="5" name="Footer Placeholder 4">
            <a:extLst>
              <a:ext uri="{FF2B5EF4-FFF2-40B4-BE49-F238E27FC236}">
                <a16:creationId xmlns:a16="http://schemas.microsoft.com/office/drawing/2014/main" id="{A8B4DF1E-D2D1-7A44-8B4C-D9AD9DEE78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F3D43B9-332C-D348-A8BF-4A3B9A28E4B9}"/>
              </a:ext>
            </a:extLst>
          </p:cNvPr>
          <p:cNvSpPr>
            <a:spLocks noGrp="1"/>
          </p:cNvSpPr>
          <p:nvPr>
            <p:ph type="sldNum" sz="quarter" idx="12"/>
          </p:nvPr>
        </p:nvSpPr>
        <p:spPr/>
        <p:txBody>
          <a:bodyPr/>
          <a:lstStyle/>
          <a:p>
            <a:fld id="{8EBA1BC3-12BF-4D43-BC04-D033F595C338}" type="slidenum">
              <a:rPr lang="en-US" smtClean="0"/>
              <a:t>‹#›</a:t>
            </a:fld>
            <a:endParaRPr lang="en-US"/>
          </a:p>
        </p:txBody>
      </p:sp>
      <p:sp>
        <p:nvSpPr>
          <p:cNvPr id="8" name="Rectangle 7">
            <a:extLst>
              <a:ext uri="{FF2B5EF4-FFF2-40B4-BE49-F238E27FC236}">
                <a16:creationId xmlns:a16="http://schemas.microsoft.com/office/drawing/2014/main" id="{B6AB36F7-6688-BFD6-6C65-85BAED5006FE}"/>
              </a:ext>
            </a:extLst>
          </p:cNvPr>
          <p:cNvSpPr/>
          <p:nvPr userDrawn="1"/>
        </p:nvSpPr>
        <p:spPr>
          <a:xfrm>
            <a:off x="0" y="6347434"/>
            <a:ext cx="12192000" cy="507680"/>
          </a:xfrm>
          <a:prstGeom prst="rect">
            <a:avLst/>
          </a:prstGeom>
          <a:solidFill>
            <a:schemeClr val="bg2">
              <a:lumMod val="85000"/>
              <a:alpha val="4740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9" name="Picture 2" descr="D:\LOGO SERVIER blanc [Converti].emf">
            <a:extLst>
              <a:ext uri="{FF2B5EF4-FFF2-40B4-BE49-F238E27FC236}">
                <a16:creationId xmlns:a16="http://schemas.microsoft.com/office/drawing/2014/main" id="{FDD4654B-8628-13E8-9139-5CADFB5891EE}"/>
              </a:ext>
            </a:extLst>
          </p:cNvPr>
          <p:cNvPicPr>
            <a:picLocks noChangeAspect="1" noChangeArrowheads="1"/>
          </p:cNvPicPr>
          <p:nvPr userDrawn="1"/>
        </p:nvPicPr>
        <p:blipFill>
          <a:blip r:embed="rId2" cstate="print">
            <a:duotone>
              <a:prstClr val="black"/>
              <a:srgbClr val="595959">
                <a:tint val="45000"/>
                <a:satMod val="400000"/>
              </a:srgbClr>
            </a:duotone>
            <a:extLst>
              <a:ext uri="{28A0092B-C50C-407E-A947-70E740481C1C}">
                <a14:useLocalDpi xmlns:a14="http://schemas.microsoft.com/office/drawing/2010/main" val="0"/>
              </a:ext>
            </a:extLst>
          </a:blip>
          <a:srcRect/>
          <a:stretch>
            <a:fillRect/>
          </a:stretch>
        </p:blipFill>
        <p:spPr bwMode="auto">
          <a:xfrm>
            <a:off x="11115330" y="6447719"/>
            <a:ext cx="930993" cy="3071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9933133"/>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9445C7-6105-EE4E-A9A8-BAA5A3A99D2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6363E5D-EEEF-2F46-84BA-9D0C1D0053E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8A9B01-3662-5F4F-802A-F334025C55AB}"/>
              </a:ext>
            </a:extLst>
          </p:cNvPr>
          <p:cNvSpPr>
            <a:spLocks noGrp="1"/>
          </p:cNvSpPr>
          <p:nvPr>
            <p:ph type="dt" sz="half" idx="10"/>
          </p:nvPr>
        </p:nvSpPr>
        <p:spPr/>
        <p:txBody>
          <a:bodyPr/>
          <a:lstStyle/>
          <a:p>
            <a:fld id="{00B60B42-1D9C-CF4F-90E6-E45EF49D9D0F}" type="datetimeFigureOut">
              <a:rPr lang="en-US" smtClean="0"/>
              <a:t>11/29/22</a:t>
            </a:fld>
            <a:endParaRPr lang="en-US"/>
          </a:p>
        </p:txBody>
      </p:sp>
      <p:sp>
        <p:nvSpPr>
          <p:cNvPr id="5" name="Footer Placeholder 4">
            <a:extLst>
              <a:ext uri="{FF2B5EF4-FFF2-40B4-BE49-F238E27FC236}">
                <a16:creationId xmlns:a16="http://schemas.microsoft.com/office/drawing/2014/main" id="{6577D90B-4759-2546-851E-A1BF1DEFBE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25D311-64EC-A143-85FC-B8082F68440F}"/>
              </a:ext>
            </a:extLst>
          </p:cNvPr>
          <p:cNvSpPr>
            <a:spLocks noGrp="1"/>
          </p:cNvSpPr>
          <p:nvPr>
            <p:ph type="sldNum" sz="quarter" idx="12"/>
          </p:nvPr>
        </p:nvSpPr>
        <p:spPr/>
        <p:txBody>
          <a:bodyPr/>
          <a:lstStyle/>
          <a:p>
            <a:fld id="{8EBA1BC3-12BF-4D43-BC04-D033F595C338}" type="slidenum">
              <a:rPr lang="en-US" smtClean="0"/>
              <a:t>‹#›</a:t>
            </a:fld>
            <a:endParaRPr lang="en-US"/>
          </a:p>
        </p:txBody>
      </p:sp>
      <p:sp>
        <p:nvSpPr>
          <p:cNvPr id="7" name="Rectangle 6">
            <a:extLst>
              <a:ext uri="{FF2B5EF4-FFF2-40B4-BE49-F238E27FC236}">
                <a16:creationId xmlns:a16="http://schemas.microsoft.com/office/drawing/2014/main" id="{824B9799-0E6B-BFB6-FFD0-780A445B7F0D}"/>
              </a:ext>
            </a:extLst>
          </p:cNvPr>
          <p:cNvSpPr/>
          <p:nvPr userDrawn="1"/>
        </p:nvSpPr>
        <p:spPr>
          <a:xfrm>
            <a:off x="0" y="6350320"/>
            <a:ext cx="12192000" cy="507680"/>
          </a:xfrm>
          <a:prstGeom prst="rect">
            <a:avLst/>
          </a:prstGeom>
          <a:solidFill>
            <a:schemeClr val="bg2">
              <a:lumMod val="85000"/>
              <a:alpha val="4740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8" name="Picture 2" descr="D:\LOGO SERVIER blanc [Converti].emf">
            <a:extLst>
              <a:ext uri="{FF2B5EF4-FFF2-40B4-BE49-F238E27FC236}">
                <a16:creationId xmlns:a16="http://schemas.microsoft.com/office/drawing/2014/main" id="{080CF7D8-664C-01F0-A645-2935A919B534}"/>
              </a:ext>
            </a:extLst>
          </p:cNvPr>
          <p:cNvPicPr>
            <a:picLocks noChangeAspect="1" noChangeArrowheads="1"/>
          </p:cNvPicPr>
          <p:nvPr userDrawn="1"/>
        </p:nvPicPr>
        <p:blipFill>
          <a:blip r:embed="rId2" cstate="print">
            <a:duotone>
              <a:prstClr val="black"/>
              <a:srgbClr val="595959">
                <a:tint val="45000"/>
                <a:satMod val="400000"/>
              </a:srgbClr>
            </a:duotone>
            <a:extLst>
              <a:ext uri="{28A0092B-C50C-407E-A947-70E740481C1C}">
                <a14:useLocalDpi xmlns:a14="http://schemas.microsoft.com/office/drawing/2010/main" val="0"/>
              </a:ext>
            </a:extLst>
          </a:blip>
          <a:srcRect/>
          <a:stretch>
            <a:fillRect/>
          </a:stretch>
        </p:blipFill>
        <p:spPr bwMode="auto">
          <a:xfrm>
            <a:off x="11115330" y="6450605"/>
            <a:ext cx="930993" cy="3071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2834371"/>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9451B07-1B80-0241-98BA-DF72C36BCFC8}"/>
              </a:ext>
            </a:extLst>
          </p:cNvPr>
          <p:cNvSpPr>
            <a:spLocks noGrp="1"/>
          </p:cNvSpPr>
          <p:nvPr>
            <p:ph sz="half" idx="1"/>
          </p:nvPr>
        </p:nvSpPr>
        <p:spPr>
          <a:xfrm>
            <a:off x="255493" y="795477"/>
            <a:ext cx="5764307" cy="53854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6509082-FD23-974C-9015-69675EB597EC}"/>
              </a:ext>
            </a:extLst>
          </p:cNvPr>
          <p:cNvSpPr>
            <a:spLocks noGrp="1"/>
          </p:cNvSpPr>
          <p:nvPr>
            <p:ph sz="half" idx="2"/>
          </p:nvPr>
        </p:nvSpPr>
        <p:spPr>
          <a:xfrm>
            <a:off x="6136339" y="795477"/>
            <a:ext cx="5764307" cy="53854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4A7101BB-170A-F345-B871-378BAD369EAB}"/>
              </a:ext>
            </a:extLst>
          </p:cNvPr>
          <p:cNvSpPr/>
          <p:nvPr userDrawn="1"/>
        </p:nvSpPr>
        <p:spPr>
          <a:xfrm>
            <a:off x="0" y="1"/>
            <a:ext cx="12192000" cy="590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85E46C9-9F20-F44E-8CAE-2D6F07D99147}"/>
              </a:ext>
            </a:extLst>
          </p:cNvPr>
          <p:cNvSpPr/>
          <p:nvPr userDrawn="1"/>
        </p:nvSpPr>
        <p:spPr>
          <a:xfrm>
            <a:off x="0" y="6356350"/>
            <a:ext cx="12192000" cy="5076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ate Placeholder 3">
            <a:extLst>
              <a:ext uri="{FF2B5EF4-FFF2-40B4-BE49-F238E27FC236}">
                <a16:creationId xmlns:a16="http://schemas.microsoft.com/office/drawing/2014/main" id="{484E21CC-9FDA-1A44-8556-A5702D8A3BBD}"/>
              </a:ext>
            </a:extLst>
          </p:cNvPr>
          <p:cNvSpPr>
            <a:spLocks noGrp="1"/>
          </p:cNvSpPr>
          <p:nvPr>
            <p:ph type="dt" sz="half" idx="10"/>
          </p:nvPr>
        </p:nvSpPr>
        <p:spPr>
          <a:xfrm>
            <a:off x="255493" y="6435001"/>
            <a:ext cx="2743200" cy="365125"/>
          </a:xfrm>
        </p:spPr>
        <p:txBody>
          <a:bodyPr/>
          <a:lstStyle/>
          <a:p>
            <a:fld id="{75AF30DD-4145-564A-9FC9-71E1F425D2DC}" type="datetimeFigureOut">
              <a:rPr lang="en-US" smtClean="0"/>
              <a:t>11/29/22</a:t>
            </a:fld>
            <a:endParaRPr lang="en-US"/>
          </a:p>
        </p:txBody>
      </p:sp>
      <p:sp>
        <p:nvSpPr>
          <p:cNvPr id="13" name="Footer Placeholder 4">
            <a:extLst>
              <a:ext uri="{FF2B5EF4-FFF2-40B4-BE49-F238E27FC236}">
                <a16:creationId xmlns:a16="http://schemas.microsoft.com/office/drawing/2014/main" id="{6D963A82-61C5-D54A-8EE8-6BE2CBF8B26E}"/>
              </a:ext>
            </a:extLst>
          </p:cNvPr>
          <p:cNvSpPr>
            <a:spLocks noGrp="1"/>
          </p:cNvSpPr>
          <p:nvPr>
            <p:ph type="ftr" sz="quarter" idx="11"/>
          </p:nvPr>
        </p:nvSpPr>
        <p:spPr>
          <a:xfrm>
            <a:off x="3090441" y="6435001"/>
            <a:ext cx="5984111" cy="365125"/>
          </a:xfrm>
          <a:prstGeom prst="rect">
            <a:avLst/>
          </a:prstGeom>
        </p:spPr>
        <p:txBody>
          <a:bodyPr/>
          <a:lstStyle/>
          <a:p>
            <a:endParaRPr lang="en-US"/>
          </a:p>
        </p:txBody>
      </p:sp>
      <p:sp>
        <p:nvSpPr>
          <p:cNvPr id="15" name="Title 1">
            <a:extLst>
              <a:ext uri="{FF2B5EF4-FFF2-40B4-BE49-F238E27FC236}">
                <a16:creationId xmlns:a16="http://schemas.microsoft.com/office/drawing/2014/main" id="{46AB144C-BABE-0B40-BD91-4DCF241C5AE7}"/>
              </a:ext>
            </a:extLst>
          </p:cNvPr>
          <p:cNvSpPr>
            <a:spLocks noGrp="1"/>
          </p:cNvSpPr>
          <p:nvPr>
            <p:ph type="title"/>
          </p:nvPr>
        </p:nvSpPr>
        <p:spPr>
          <a:xfrm>
            <a:off x="255493" y="0"/>
            <a:ext cx="11645153" cy="590551"/>
          </a:xfrm>
        </p:spPr>
        <p:txBody>
          <a:bodyPr>
            <a:noAutofit/>
          </a:bodyPr>
          <a:lstStyle>
            <a:lvl1pPr>
              <a:defRPr sz="2400">
                <a:solidFill>
                  <a:schemeClr val="bg1"/>
                </a:solidFill>
              </a:defRPr>
            </a:lvl1pPr>
          </a:lstStyle>
          <a:p>
            <a:r>
              <a:rPr lang="en-US"/>
              <a:t>Click to edit Master title style</a:t>
            </a:r>
          </a:p>
        </p:txBody>
      </p:sp>
      <p:sp>
        <p:nvSpPr>
          <p:cNvPr id="16" name="Slide Number Placeholder 5">
            <a:extLst>
              <a:ext uri="{FF2B5EF4-FFF2-40B4-BE49-F238E27FC236}">
                <a16:creationId xmlns:a16="http://schemas.microsoft.com/office/drawing/2014/main" id="{B93E205D-5D2C-1C49-8C4A-D1D6E69FD34E}"/>
              </a:ext>
            </a:extLst>
          </p:cNvPr>
          <p:cNvSpPr>
            <a:spLocks noGrp="1"/>
          </p:cNvSpPr>
          <p:nvPr>
            <p:ph type="sldNum" sz="quarter" idx="12"/>
          </p:nvPr>
        </p:nvSpPr>
        <p:spPr>
          <a:xfrm>
            <a:off x="9157446" y="6435001"/>
            <a:ext cx="1812207" cy="365125"/>
          </a:xfrm>
        </p:spPr>
        <p:txBody>
          <a:bodyPr/>
          <a:lstStyle/>
          <a:p>
            <a:fld id="{2E74D5A7-A536-6E4F-B4C6-6F176EAA816A}" type="slidenum">
              <a:rPr lang="en-US" smtClean="0"/>
              <a:t>‹#›</a:t>
            </a:fld>
            <a:endParaRPr lang="en-US"/>
          </a:p>
        </p:txBody>
      </p:sp>
      <p:sp>
        <p:nvSpPr>
          <p:cNvPr id="6" name="Rectangle 5">
            <a:extLst>
              <a:ext uri="{FF2B5EF4-FFF2-40B4-BE49-F238E27FC236}">
                <a16:creationId xmlns:a16="http://schemas.microsoft.com/office/drawing/2014/main" id="{F2FBF5E2-41C2-951B-2A5A-9C3CB393CA09}"/>
              </a:ext>
            </a:extLst>
          </p:cNvPr>
          <p:cNvSpPr/>
          <p:nvPr userDrawn="1"/>
        </p:nvSpPr>
        <p:spPr>
          <a:xfrm>
            <a:off x="0" y="597321"/>
            <a:ext cx="12191999" cy="63795"/>
          </a:xfrm>
          <a:prstGeom prst="rect">
            <a:avLst/>
          </a:prstGeom>
          <a:gradFill flip="none" rotWithShape="1">
            <a:gsLst>
              <a:gs pos="0">
                <a:schemeClr val="tx1">
                  <a:lumMod val="79000"/>
                </a:schemeClr>
              </a:gs>
              <a:gs pos="10000">
                <a:schemeClr val="accent1">
                  <a:lumMod val="45000"/>
                  <a:lumOff val="55000"/>
                </a:schemeClr>
              </a:gs>
              <a:gs pos="37000">
                <a:schemeClr val="accent1">
                  <a:lumMod val="45000"/>
                  <a:lumOff val="55000"/>
                </a:schemeClr>
              </a:gs>
              <a:gs pos="100000">
                <a:schemeClr val="accent1">
                  <a:lumMod val="30000"/>
                  <a:lumOff val="70000"/>
                  <a:alpha val="49039"/>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95B2D6DE-F4B5-90F9-3FF2-DD13CFE3888C}"/>
              </a:ext>
            </a:extLst>
          </p:cNvPr>
          <p:cNvGrpSpPr/>
          <p:nvPr userDrawn="1"/>
        </p:nvGrpSpPr>
        <p:grpSpPr>
          <a:xfrm>
            <a:off x="-1" y="6367318"/>
            <a:ext cx="12192000" cy="507680"/>
            <a:chOff x="-255494" y="6367319"/>
            <a:chExt cx="12192000" cy="507680"/>
          </a:xfrm>
        </p:grpSpPr>
        <p:sp>
          <p:nvSpPr>
            <p:cNvPr id="18" name="Rectangle 17">
              <a:extLst>
                <a:ext uri="{FF2B5EF4-FFF2-40B4-BE49-F238E27FC236}">
                  <a16:creationId xmlns:a16="http://schemas.microsoft.com/office/drawing/2014/main" id="{E8B0ECFE-7585-57E2-F4CD-12784693D22D}"/>
                </a:ext>
              </a:extLst>
            </p:cNvPr>
            <p:cNvSpPr/>
            <p:nvPr userDrawn="1"/>
          </p:nvSpPr>
          <p:spPr>
            <a:xfrm>
              <a:off x="-255494" y="6367319"/>
              <a:ext cx="12192000" cy="507680"/>
            </a:xfrm>
            <a:prstGeom prst="rect">
              <a:avLst/>
            </a:prstGeom>
            <a:solidFill>
              <a:schemeClr val="bg2">
                <a:lumMod val="85000"/>
                <a:alpha val="4740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7" name="Picture 2" descr="D:\LOGO SERVIER blanc [Converti].emf">
              <a:extLst>
                <a:ext uri="{FF2B5EF4-FFF2-40B4-BE49-F238E27FC236}">
                  <a16:creationId xmlns:a16="http://schemas.microsoft.com/office/drawing/2014/main" id="{87EA0E64-DF2C-4C46-AD63-8663FBC91AD5}"/>
                </a:ext>
              </a:extLst>
            </p:cNvPr>
            <p:cNvPicPr>
              <a:picLocks noChangeAspect="1" noChangeArrowheads="1"/>
            </p:cNvPicPr>
            <p:nvPr userDrawn="1"/>
          </p:nvPicPr>
          <p:blipFill>
            <a:blip r:embed="rId2" cstate="print">
              <a:duotone>
                <a:prstClr val="black"/>
                <a:srgbClr val="595959">
                  <a:tint val="45000"/>
                  <a:satMod val="400000"/>
                </a:srgbClr>
              </a:duotone>
              <a:extLst>
                <a:ext uri="{28A0092B-C50C-407E-A947-70E740481C1C}">
                  <a14:useLocalDpi xmlns:a14="http://schemas.microsoft.com/office/drawing/2010/main" val="0"/>
                </a:ext>
              </a:extLst>
            </a:blip>
            <a:srcRect/>
            <a:stretch>
              <a:fillRect/>
            </a:stretch>
          </p:blipFill>
          <p:spPr bwMode="auto">
            <a:xfrm>
              <a:off x="10797054" y="6462764"/>
              <a:ext cx="938547" cy="3096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425555106"/>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BF7ED43-B5E8-9047-B268-5B0ADF27F4DC}"/>
              </a:ext>
            </a:extLst>
          </p:cNvPr>
          <p:cNvSpPr/>
          <p:nvPr userDrawn="1"/>
        </p:nvSpPr>
        <p:spPr>
          <a:xfrm>
            <a:off x="0" y="6356350"/>
            <a:ext cx="12192000" cy="5076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72492858-E1D1-0243-B320-283C11153271}"/>
              </a:ext>
            </a:extLst>
          </p:cNvPr>
          <p:cNvSpPr>
            <a:spLocks noGrp="1"/>
          </p:cNvSpPr>
          <p:nvPr>
            <p:ph idx="1"/>
          </p:nvPr>
        </p:nvSpPr>
        <p:spPr>
          <a:xfrm>
            <a:off x="255493" y="830542"/>
            <a:ext cx="11645153" cy="526931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7BC61C-B9B1-6245-ACD8-059FCE432727}"/>
              </a:ext>
            </a:extLst>
          </p:cNvPr>
          <p:cNvSpPr>
            <a:spLocks noGrp="1"/>
          </p:cNvSpPr>
          <p:nvPr>
            <p:ph type="dt" sz="half" idx="10"/>
          </p:nvPr>
        </p:nvSpPr>
        <p:spPr>
          <a:xfrm>
            <a:off x="255493" y="6435001"/>
            <a:ext cx="2743200" cy="365125"/>
          </a:xfrm>
        </p:spPr>
        <p:txBody>
          <a:bodyPr/>
          <a:lstStyle/>
          <a:p>
            <a:fld id="{75AF30DD-4145-564A-9FC9-71E1F425D2DC}" type="datetimeFigureOut">
              <a:rPr lang="en-US" smtClean="0"/>
              <a:t>11/29/22</a:t>
            </a:fld>
            <a:endParaRPr lang="en-US"/>
          </a:p>
        </p:txBody>
      </p:sp>
      <p:sp>
        <p:nvSpPr>
          <p:cNvPr id="5" name="Footer Placeholder 4">
            <a:extLst>
              <a:ext uri="{FF2B5EF4-FFF2-40B4-BE49-F238E27FC236}">
                <a16:creationId xmlns:a16="http://schemas.microsoft.com/office/drawing/2014/main" id="{E891F7A3-2E88-B14E-90E7-EE6F6048473D}"/>
              </a:ext>
            </a:extLst>
          </p:cNvPr>
          <p:cNvSpPr>
            <a:spLocks noGrp="1"/>
          </p:cNvSpPr>
          <p:nvPr>
            <p:ph type="ftr" sz="quarter" idx="11"/>
          </p:nvPr>
        </p:nvSpPr>
        <p:spPr>
          <a:xfrm>
            <a:off x="3090441" y="6435001"/>
            <a:ext cx="5984111"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976E1CA-309F-384B-9F7C-585797C9124F}"/>
              </a:ext>
            </a:extLst>
          </p:cNvPr>
          <p:cNvSpPr>
            <a:spLocks noGrp="1"/>
          </p:cNvSpPr>
          <p:nvPr>
            <p:ph type="sldNum" sz="quarter" idx="12"/>
          </p:nvPr>
        </p:nvSpPr>
        <p:spPr>
          <a:xfrm>
            <a:off x="9157446" y="6435001"/>
            <a:ext cx="1812207" cy="365125"/>
          </a:xfrm>
        </p:spPr>
        <p:txBody>
          <a:bodyPr/>
          <a:lstStyle/>
          <a:p>
            <a:fld id="{2E74D5A7-A536-6E4F-B4C6-6F176EAA816A}" type="slidenum">
              <a:rPr lang="en-US" smtClean="0"/>
              <a:t>‹#›</a:t>
            </a:fld>
            <a:endParaRPr lang="en-US"/>
          </a:p>
        </p:txBody>
      </p:sp>
      <p:sp>
        <p:nvSpPr>
          <p:cNvPr id="7" name="Rectangle 6">
            <a:extLst>
              <a:ext uri="{FF2B5EF4-FFF2-40B4-BE49-F238E27FC236}">
                <a16:creationId xmlns:a16="http://schemas.microsoft.com/office/drawing/2014/main" id="{18880F3B-52CD-094B-84F3-893BD442E62A}"/>
              </a:ext>
            </a:extLst>
          </p:cNvPr>
          <p:cNvSpPr/>
          <p:nvPr userDrawn="1"/>
        </p:nvSpPr>
        <p:spPr>
          <a:xfrm>
            <a:off x="0" y="1"/>
            <a:ext cx="12192000" cy="590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B68E4DB-F008-3145-BAFF-2306A59D3D60}"/>
              </a:ext>
            </a:extLst>
          </p:cNvPr>
          <p:cNvSpPr>
            <a:spLocks noGrp="1"/>
          </p:cNvSpPr>
          <p:nvPr>
            <p:ph type="title"/>
          </p:nvPr>
        </p:nvSpPr>
        <p:spPr>
          <a:xfrm>
            <a:off x="255493" y="0"/>
            <a:ext cx="11645153" cy="590551"/>
          </a:xfrm>
        </p:spPr>
        <p:txBody>
          <a:bodyPr>
            <a:noAutofit/>
          </a:bodyPr>
          <a:lstStyle>
            <a:lvl1pPr>
              <a:defRPr sz="2400">
                <a:solidFill>
                  <a:schemeClr val="bg1"/>
                </a:solidFill>
              </a:defRPr>
            </a:lvl1pPr>
          </a:lstStyle>
          <a:p>
            <a:r>
              <a:rPr lang="en-US"/>
              <a:t>Click to edit Master title style</a:t>
            </a:r>
          </a:p>
        </p:txBody>
      </p:sp>
      <p:pic>
        <p:nvPicPr>
          <p:cNvPr id="11" name="Picture 2" descr="D:\LOGO SERVIER blanc [Converti].emf">
            <a:extLst>
              <a:ext uri="{FF2B5EF4-FFF2-40B4-BE49-F238E27FC236}">
                <a16:creationId xmlns:a16="http://schemas.microsoft.com/office/drawing/2014/main" id="{627C7E77-8770-9046-A3F2-C9240C993B4B}"/>
              </a:ext>
            </a:extLst>
          </p:cNvPr>
          <p:cNvPicPr>
            <a:picLocks noChangeAspect="1" noChangeArrowheads="1"/>
          </p:cNvPicPr>
          <p:nvPr userDrawn="1"/>
        </p:nvPicPr>
        <p:blipFill>
          <a:blip r:embed="rId2" cstate="print">
            <a:duotone>
              <a:prstClr val="black"/>
              <a:srgbClr val="595959">
                <a:tint val="45000"/>
                <a:satMod val="400000"/>
              </a:srgbClr>
            </a:duotone>
            <a:extLst>
              <a:ext uri="{28A0092B-C50C-407E-A947-70E740481C1C}">
                <a14:useLocalDpi xmlns:a14="http://schemas.microsoft.com/office/drawing/2010/main" val="0"/>
              </a:ext>
            </a:extLst>
          </a:blip>
          <a:srcRect/>
          <a:stretch>
            <a:fillRect/>
          </a:stretch>
        </p:blipFill>
        <p:spPr bwMode="auto">
          <a:xfrm>
            <a:off x="11115330" y="6456636"/>
            <a:ext cx="930993" cy="307108"/>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a:extLst>
              <a:ext uri="{FF2B5EF4-FFF2-40B4-BE49-F238E27FC236}">
                <a16:creationId xmlns:a16="http://schemas.microsoft.com/office/drawing/2014/main" id="{C9D4B700-D2FB-28F2-56CF-6396C1C0231F}"/>
              </a:ext>
            </a:extLst>
          </p:cNvPr>
          <p:cNvSpPr/>
          <p:nvPr userDrawn="1"/>
        </p:nvSpPr>
        <p:spPr>
          <a:xfrm>
            <a:off x="0" y="597321"/>
            <a:ext cx="12191999" cy="63795"/>
          </a:xfrm>
          <a:prstGeom prst="rect">
            <a:avLst/>
          </a:prstGeom>
          <a:gradFill flip="none" rotWithShape="1">
            <a:gsLst>
              <a:gs pos="0">
                <a:schemeClr val="tx1">
                  <a:lumMod val="79000"/>
                </a:schemeClr>
              </a:gs>
              <a:gs pos="10000">
                <a:schemeClr val="accent1">
                  <a:lumMod val="45000"/>
                  <a:lumOff val="55000"/>
                </a:schemeClr>
              </a:gs>
              <a:gs pos="37000">
                <a:schemeClr val="accent1">
                  <a:lumMod val="45000"/>
                  <a:lumOff val="55000"/>
                </a:schemeClr>
              </a:gs>
              <a:gs pos="100000">
                <a:schemeClr val="accent1">
                  <a:lumMod val="30000"/>
                  <a:lumOff val="70000"/>
                  <a:alpha val="49039"/>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38590756"/>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F69C0B-3F6D-0C41-BE81-87F10875553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65BED49-4C73-644E-8F9E-08E0FFA35FA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F6F91AD-C9B8-AD43-A463-B30E6C40C8FA}"/>
              </a:ext>
            </a:extLst>
          </p:cNvPr>
          <p:cNvSpPr>
            <a:spLocks noGrp="1"/>
          </p:cNvSpPr>
          <p:nvPr>
            <p:ph type="dt" sz="half" idx="10"/>
          </p:nvPr>
        </p:nvSpPr>
        <p:spPr/>
        <p:txBody>
          <a:bodyPr/>
          <a:lstStyle/>
          <a:p>
            <a:fld id="{00B60B42-1D9C-CF4F-90E6-E45EF49D9D0F}" type="datetimeFigureOut">
              <a:rPr lang="en-US" smtClean="0"/>
              <a:t>11/29/22</a:t>
            </a:fld>
            <a:endParaRPr lang="en-US"/>
          </a:p>
        </p:txBody>
      </p:sp>
      <p:sp>
        <p:nvSpPr>
          <p:cNvPr id="5" name="Footer Placeholder 4">
            <a:extLst>
              <a:ext uri="{FF2B5EF4-FFF2-40B4-BE49-F238E27FC236}">
                <a16:creationId xmlns:a16="http://schemas.microsoft.com/office/drawing/2014/main" id="{39A32595-1543-1944-A116-25E294CE21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742144A-8678-CE4E-AFEF-4AD99940AB60}"/>
              </a:ext>
            </a:extLst>
          </p:cNvPr>
          <p:cNvSpPr>
            <a:spLocks noGrp="1"/>
          </p:cNvSpPr>
          <p:nvPr>
            <p:ph type="sldNum" sz="quarter" idx="12"/>
          </p:nvPr>
        </p:nvSpPr>
        <p:spPr/>
        <p:txBody>
          <a:bodyPr/>
          <a:lstStyle/>
          <a:p>
            <a:fld id="{8EBA1BC3-12BF-4D43-BC04-D033F595C338}" type="slidenum">
              <a:rPr lang="en-US" smtClean="0"/>
              <a:t>‹#›</a:t>
            </a:fld>
            <a:endParaRPr lang="en-US"/>
          </a:p>
        </p:txBody>
      </p:sp>
      <p:sp>
        <p:nvSpPr>
          <p:cNvPr id="7" name="Rectangle 6">
            <a:extLst>
              <a:ext uri="{FF2B5EF4-FFF2-40B4-BE49-F238E27FC236}">
                <a16:creationId xmlns:a16="http://schemas.microsoft.com/office/drawing/2014/main" id="{A5CFE62F-85CF-0B63-A068-50F6401DDC99}"/>
              </a:ext>
            </a:extLst>
          </p:cNvPr>
          <p:cNvSpPr/>
          <p:nvPr userDrawn="1"/>
        </p:nvSpPr>
        <p:spPr>
          <a:xfrm>
            <a:off x="0" y="6350320"/>
            <a:ext cx="12192000" cy="507680"/>
          </a:xfrm>
          <a:prstGeom prst="rect">
            <a:avLst/>
          </a:prstGeom>
          <a:solidFill>
            <a:schemeClr val="bg2">
              <a:lumMod val="85000"/>
              <a:alpha val="4740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8" name="Picture 2" descr="D:\LOGO SERVIER blanc [Converti].emf">
            <a:extLst>
              <a:ext uri="{FF2B5EF4-FFF2-40B4-BE49-F238E27FC236}">
                <a16:creationId xmlns:a16="http://schemas.microsoft.com/office/drawing/2014/main" id="{F4E0E9D3-2356-57FB-5C3F-B68D155A75FD}"/>
              </a:ext>
            </a:extLst>
          </p:cNvPr>
          <p:cNvPicPr>
            <a:picLocks noChangeAspect="1" noChangeArrowheads="1"/>
          </p:cNvPicPr>
          <p:nvPr userDrawn="1"/>
        </p:nvPicPr>
        <p:blipFill>
          <a:blip r:embed="rId2" cstate="print">
            <a:duotone>
              <a:prstClr val="black"/>
              <a:srgbClr val="595959">
                <a:tint val="45000"/>
                <a:satMod val="400000"/>
              </a:srgbClr>
            </a:duotone>
            <a:extLst>
              <a:ext uri="{28A0092B-C50C-407E-A947-70E740481C1C}">
                <a14:useLocalDpi xmlns:a14="http://schemas.microsoft.com/office/drawing/2010/main" val="0"/>
              </a:ext>
            </a:extLst>
          </a:blip>
          <a:srcRect/>
          <a:stretch>
            <a:fillRect/>
          </a:stretch>
        </p:blipFill>
        <p:spPr bwMode="auto">
          <a:xfrm>
            <a:off x="11115330" y="6450605"/>
            <a:ext cx="930993" cy="3071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9968414"/>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3719A1F-F82D-D241-9570-C27839B0E40A}"/>
              </a:ext>
            </a:extLst>
          </p:cNvPr>
          <p:cNvSpPr>
            <a:spLocks noGrp="1"/>
          </p:cNvSpPr>
          <p:nvPr>
            <p:ph type="body" idx="1"/>
          </p:nvPr>
        </p:nvSpPr>
        <p:spPr>
          <a:xfrm>
            <a:off x="255494" y="726352"/>
            <a:ext cx="5742082" cy="823912"/>
          </a:xfrm>
        </p:spPr>
        <p:txBody>
          <a:bodyPr anchor="ctr">
            <a:noAutofit/>
          </a:bodyPr>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a:extLst>
              <a:ext uri="{FF2B5EF4-FFF2-40B4-BE49-F238E27FC236}">
                <a16:creationId xmlns:a16="http://schemas.microsoft.com/office/drawing/2014/main" id="{275CF50A-9F0C-0648-B9C1-C495961E58BA}"/>
              </a:ext>
            </a:extLst>
          </p:cNvPr>
          <p:cNvSpPr>
            <a:spLocks noGrp="1"/>
          </p:cNvSpPr>
          <p:nvPr>
            <p:ph type="body" sz="quarter" idx="3"/>
          </p:nvPr>
        </p:nvSpPr>
        <p:spPr>
          <a:xfrm>
            <a:off x="6136339" y="726352"/>
            <a:ext cx="5800167" cy="823912"/>
          </a:xfrm>
        </p:spPr>
        <p:txBody>
          <a:bodyPr anchor="ctr">
            <a:noAutofit/>
          </a:bodyPr>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Rectangle 9">
            <a:extLst>
              <a:ext uri="{FF2B5EF4-FFF2-40B4-BE49-F238E27FC236}">
                <a16:creationId xmlns:a16="http://schemas.microsoft.com/office/drawing/2014/main" id="{9FDF9C68-1C0F-AD4C-A5C3-558486D4E6CE}"/>
              </a:ext>
            </a:extLst>
          </p:cNvPr>
          <p:cNvSpPr/>
          <p:nvPr userDrawn="1"/>
        </p:nvSpPr>
        <p:spPr>
          <a:xfrm>
            <a:off x="0" y="1"/>
            <a:ext cx="12192000" cy="590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55EBC13D-BFE7-8542-9BAC-ACFAB7707D7B}"/>
              </a:ext>
            </a:extLst>
          </p:cNvPr>
          <p:cNvSpPr/>
          <p:nvPr userDrawn="1"/>
        </p:nvSpPr>
        <p:spPr>
          <a:xfrm>
            <a:off x="0" y="6356350"/>
            <a:ext cx="12192000" cy="5076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Date Placeholder 3">
            <a:extLst>
              <a:ext uri="{FF2B5EF4-FFF2-40B4-BE49-F238E27FC236}">
                <a16:creationId xmlns:a16="http://schemas.microsoft.com/office/drawing/2014/main" id="{434F769A-7E1A-8C46-87C5-0B630DCE1F24}"/>
              </a:ext>
            </a:extLst>
          </p:cNvPr>
          <p:cNvSpPr>
            <a:spLocks noGrp="1"/>
          </p:cNvSpPr>
          <p:nvPr>
            <p:ph type="dt" sz="half" idx="10"/>
          </p:nvPr>
        </p:nvSpPr>
        <p:spPr>
          <a:xfrm>
            <a:off x="255493" y="6435001"/>
            <a:ext cx="2743200" cy="365125"/>
          </a:xfrm>
        </p:spPr>
        <p:txBody>
          <a:bodyPr/>
          <a:lstStyle/>
          <a:p>
            <a:fld id="{75AF30DD-4145-564A-9FC9-71E1F425D2DC}" type="datetimeFigureOut">
              <a:rPr lang="en-US" smtClean="0"/>
              <a:t>11/29/22</a:t>
            </a:fld>
            <a:endParaRPr lang="en-US"/>
          </a:p>
        </p:txBody>
      </p:sp>
      <p:sp>
        <p:nvSpPr>
          <p:cNvPr id="15" name="Footer Placeholder 4">
            <a:extLst>
              <a:ext uri="{FF2B5EF4-FFF2-40B4-BE49-F238E27FC236}">
                <a16:creationId xmlns:a16="http://schemas.microsoft.com/office/drawing/2014/main" id="{B8C29E4E-9A83-124E-B255-96F0A3912010}"/>
              </a:ext>
            </a:extLst>
          </p:cNvPr>
          <p:cNvSpPr>
            <a:spLocks noGrp="1"/>
          </p:cNvSpPr>
          <p:nvPr>
            <p:ph type="ftr" sz="quarter" idx="11"/>
          </p:nvPr>
        </p:nvSpPr>
        <p:spPr>
          <a:xfrm>
            <a:off x="3090441" y="6435001"/>
            <a:ext cx="5984111" cy="365125"/>
          </a:xfrm>
          <a:prstGeom prst="rect">
            <a:avLst/>
          </a:prstGeom>
        </p:spPr>
        <p:txBody>
          <a:bodyPr/>
          <a:lstStyle/>
          <a:p>
            <a:endParaRPr lang="en-US"/>
          </a:p>
        </p:txBody>
      </p:sp>
      <p:sp>
        <p:nvSpPr>
          <p:cNvPr id="17" name="Content Placeholder 2">
            <a:extLst>
              <a:ext uri="{FF2B5EF4-FFF2-40B4-BE49-F238E27FC236}">
                <a16:creationId xmlns:a16="http://schemas.microsoft.com/office/drawing/2014/main" id="{63B89E7B-9DA0-4440-8421-0E225DC1664E}"/>
              </a:ext>
            </a:extLst>
          </p:cNvPr>
          <p:cNvSpPr>
            <a:spLocks noGrp="1"/>
          </p:cNvSpPr>
          <p:nvPr>
            <p:ph sz="half" idx="13"/>
          </p:nvPr>
        </p:nvSpPr>
        <p:spPr>
          <a:xfrm>
            <a:off x="255493" y="1628915"/>
            <a:ext cx="5764307" cy="455196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3">
            <a:extLst>
              <a:ext uri="{FF2B5EF4-FFF2-40B4-BE49-F238E27FC236}">
                <a16:creationId xmlns:a16="http://schemas.microsoft.com/office/drawing/2014/main" id="{D5768956-8E82-C349-8D58-1458E0215F56}"/>
              </a:ext>
            </a:extLst>
          </p:cNvPr>
          <p:cNvSpPr>
            <a:spLocks noGrp="1"/>
          </p:cNvSpPr>
          <p:nvPr>
            <p:ph sz="half" idx="2"/>
          </p:nvPr>
        </p:nvSpPr>
        <p:spPr>
          <a:xfrm>
            <a:off x="6136339" y="1628915"/>
            <a:ext cx="5764307" cy="455196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itle 1">
            <a:extLst>
              <a:ext uri="{FF2B5EF4-FFF2-40B4-BE49-F238E27FC236}">
                <a16:creationId xmlns:a16="http://schemas.microsoft.com/office/drawing/2014/main" id="{7CA6952F-99F9-B849-AC29-BEB34AD44843}"/>
              </a:ext>
            </a:extLst>
          </p:cNvPr>
          <p:cNvSpPr>
            <a:spLocks noGrp="1"/>
          </p:cNvSpPr>
          <p:nvPr>
            <p:ph type="title"/>
          </p:nvPr>
        </p:nvSpPr>
        <p:spPr>
          <a:xfrm>
            <a:off x="255493" y="0"/>
            <a:ext cx="11645153" cy="590551"/>
          </a:xfrm>
        </p:spPr>
        <p:txBody>
          <a:bodyPr>
            <a:noAutofit/>
          </a:bodyPr>
          <a:lstStyle>
            <a:lvl1pPr>
              <a:defRPr sz="2400">
                <a:solidFill>
                  <a:schemeClr val="bg1"/>
                </a:solidFill>
              </a:defRPr>
            </a:lvl1pPr>
          </a:lstStyle>
          <a:p>
            <a:r>
              <a:rPr lang="en-US"/>
              <a:t>Click to edit Master title style</a:t>
            </a:r>
          </a:p>
        </p:txBody>
      </p:sp>
      <p:sp>
        <p:nvSpPr>
          <p:cNvPr id="20" name="Slide Number Placeholder 5">
            <a:extLst>
              <a:ext uri="{FF2B5EF4-FFF2-40B4-BE49-F238E27FC236}">
                <a16:creationId xmlns:a16="http://schemas.microsoft.com/office/drawing/2014/main" id="{2B40A1E4-0575-9845-9A5D-868D9D9FA1FF}"/>
              </a:ext>
            </a:extLst>
          </p:cNvPr>
          <p:cNvSpPr>
            <a:spLocks noGrp="1"/>
          </p:cNvSpPr>
          <p:nvPr>
            <p:ph type="sldNum" sz="quarter" idx="12"/>
          </p:nvPr>
        </p:nvSpPr>
        <p:spPr>
          <a:xfrm>
            <a:off x="9157446" y="6435001"/>
            <a:ext cx="1812207" cy="365125"/>
          </a:xfrm>
        </p:spPr>
        <p:txBody>
          <a:bodyPr/>
          <a:lstStyle/>
          <a:p>
            <a:fld id="{2E74D5A7-A536-6E4F-B4C6-6F176EAA816A}" type="slidenum">
              <a:rPr lang="en-US" smtClean="0"/>
              <a:t>‹#›</a:t>
            </a:fld>
            <a:endParaRPr lang="en-US"/>
          </a:p>
        </p:txBody>
      </p:sp>
      <p:pic>
        <p:nvPicPr>
          <p:cNvPr id="21" name="Picture 2" descr="D:\LOGO SERVIER blanc [Converti].emf">
            <a:extLst>
              <a:ext uri="{FF2B5EF4-FFF2-40B4-BE49-F238E27FC236}">
                <a16:creationId xmlns:a16="http://schemas.microsoft.com/office/drawing/2014/main" id="{C5216643-30C2-864B-BD81-D51C02C976A9}"/>
              </a:ext>
            </a:extLst>
          </p:cNvPr>
          <p:cNvPicPr>
            <a:picLocks noChangeAspect="1" noChangeArrowheads="1"/>
          </p:cNvPicPr>
          <p:nvPr userDrawn="1"/>
        </p:nvPicPr>
        <p:blipFill>
          <a:blip r:embed="rId2" cstate="print">
            <a:duotone>
              <a:prstClr val="black"/>
              <a:srgbClr val="595959">
                <a:tint val="45000"/>
                <a:satMod val="400000"/>
              </a:srgbClr>
            </a:duotone>
            <a:extLst>
              <a:ext uri="{28A0092B-C50C-407E-A947-70E740481C1C}">
                <a14:useLocalDpi xmlns:a14="http://schemas.microsoft.com/office/drawing/2010/main" val="0"/>
              </a:ext>
            </a:extLst>
          </a:blip>
          <a:srcRect/>
          <a:stretch>
            <a:fillRect/>
          </a:stretch>
        </p:blipFill>
        <p:spPr bwMode="auto">
          <a:xfrm>
            <a:off x="11115330" y="6456636"/>
            <a:ext cx="930993" cy="307108"/>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a:extLst>
              <a:ext uri="{FF2B5EF4-FFF2-40B4-BE49-F238E27FC236}">
                <a16:creationId xmlns:a16="http://schemas.microsoft.com/office/drawing/2014/main" id="{3CA73671-FE51-AC6D-3645-0EF1915CCE8F}"/>
              </a:ext>
            </a:extLst>
          </p:cNvPr>
          <p:cNvSpPr/>
          <p:nvPr userDrawn="1"/>
        </p:nvSpPr>
        <p:spPr>
          <a:xfrm>
            <a:off x="0" y="597321"/>
            <a:ext cx="12191999" cy="63795"/>
          </a:xfrm>
          <a:prstGeom prst="rect">
            <a:avLst/>
          </a:prstGeom>
          <a:gradFill flip="none" rotWithShape="1">
            <a:gsLst>
              <a:gs pos="0">
                <a:schemeClr val="tx1">
                  <a:lumMod val="79000"/>
                </a:schemeClr>
              </a:gs>
              <a:gs pos="10000">
                <a:schemeClr val="accent1">
                  <a:lumMod val="45000"/>
                  <a:lumOff val="55000"/>
                </a:schemeClr>
              </a:gs>
              <a:gs pos="37000">
                <a:schemeClr val="accent1">
                  <a:lumMod val="45000"/>
                  <a:lumOff val="55000"/>
                </a:schemeClr>
              </a:gs>
              <a:gs pos="100000">
                <a:schemeClr val="accent1">
                  <a:lumMod val="30000"/>
                  <a:lumOff val="70000"/>
                  <a:alpha val="49039"/>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0C039C20-EE2F-0690-3EE5-21EDE3E3B43D}"/>
              </a:ext>
            </a:extLst>
          </p:cNvPr>
          <p:cNvSpPr/>
          <p:nvPr userDrawn="1"/>
        </p:nvSpPr>
        <p:spPr>
          <a:xfrm>
            <a:off x="0" y="6356350"/>
            <a:ext cx="12192000" cy="507680"/>
          </a:xfrm>
          <a:prstGeom prst="rect">
            <a:avLst/>
          </a:prstGeom>
          <a:solidFill>
            <a:schemeClr val="bg2">
              <a:lumMod val="85000"/>
              <a:alpha val="4740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23" name="Picture 2" descr="D:\LOGO SERVIER blanc [Converti].emf">
            <a:extLst>
              <a:ext uri="{FF2B5EF4-FFF2-40B4-BE49-F238E27FC236}">
                <a16:creationId xmlns:a16="http://schemas.microsoft.com/office/drawing/2014/main" id="{0093C6C9-0A47-239D-BAFF-8FDA288C56E3}"/>
              </a:ext>
            </a:extLst>
          </p:cNvPr>
          <p:cNvPicPr>
            <a:picLocks noChangeAspect="1" noChangeArrowheads="1"/>
          </p:cNvPicPr>
          <p:nvPr userDrawn="1"/>
        </p:nvPicPr>
        <p:blipFill>
          <a:blip r:embed="rId2" cstate="print">
            <a:duotone>
              <a:prstClr val="black"/>
              <a:srgbClr val="595959">
                <a:tint val="45000"/>
                <a:satMod val="400000"/>
              </a:srgbClr>
            </a:duotone>
            <a:extLst>
              <a:ext uri="{28A0092B-C50C-407E-A947-70E740481C1C}">
                <a14:useLocalDpi xmlns:a14="http://schemas.microsoft.com/office/drawing/2010/main" val="0"/>
              </a:ext>
            </a:extLst>
          </a:blip>
          <a:srcRect/>
          <a:stretch>
            <a:fillRect/>
          </a:stretch>
        </p:blipFill>
        <p:spPr bwMode="auto">
          <a:xfrm>
            <a:off x="11115330" y="6456635"/>
            <a:ext cx="930993" cy="3071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6116277"/>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2A6639-950F-2346-86BF-189AA0FB16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68C3016-2F1C-D943-9D99-271C226CD5E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40EDC87-2875-6E4B-9266-0877F2638A2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0CD985E-E793-8044-A56E-9EDA622093BC}"/>
              </a:ext>
            </a:extLst>
          </p:cNvPr>
          <p:cNvSpPr>
            <a:spLocks noGrp="1"/>
          </p:cNvSpPr>
          <p:nvPr>
            <p:ph type="dt" sz="half" idx="10"/>
          </p:nvPr>
        </p:nvSpPr>
        <p:spPr/>
        <p:txBody>
          <a:bodyPr/>
          <a:lstStyle/>
          <a:p>
            <a:fld id="{00B60B42-1D9C-CF4F-90E6-E45EF49D9D0F}" type="datetimeFigureOut">
              <a:rPr lang="en-US" smtClean="0"/>
              <a:t>11/29/22</a:t>
            </a:fld>
            <a:endParaRPr lang="en-US"/>
          </a:p>
        </p:txBody>
      </p:sp>
      <p:sp>
        <p:nvSpPr>
          <p:cNvPr id="6" name="Footer Placeholder 5">
            <a:extLst>
              <a:ext uri="{FF2B5EF4-FFF2-40B4-BE49-F238E27FC236}">
                <a16:creationId xmlns:a16="http://schemas.microsoft.com/office/drawing/2014/main" id="{3B9A701C-B344-214F-98FA-125168AC658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D2D36C6-B116-5B4B-B81D-D39AE5A09BA8}"/>
              </a:ext>
            </a:extLst>
          </p:cNvPr>
          <p:cNvSpPr>
            <a:spLocks noGrp="1"/>
          </p:cNvSpPr>
          <p:nvPr>
            <p:ph type="sldNum" sz="quarter" idx="12"/>
          </p:nvPr>
        </p:nvSpPr>
        <p:spPr/>
        <p:txBody>
          <a:bodyPr/>
          <a:lstStyle/>
          <a:p>
            <a:fld id="{8EBA1BC3-12BF-4D43-BC04-D033F595C338}" type="slidenum">
              <a:rPr lang="en-US" smtClean="0"/>
              <a:t>‹#›</a:t>
            </a:fld>
            <a:endParaRPr lang="en-US"/>
          </a:p>
        </p:txBody>
      </p:sp>
      <p:sp>
        <p:nvSpPr>
          <p:cNvPr id="8" name="Rectangle 7">
            <a:extLst>
              <a:ext uri="{FF2B5EF4-FFF2-40B4-BE49-F238E27FC236}">
                <a16:creationId xmlns:a16="http://schemas.microsoft.com/office/drawing/2014/main" id="{1B09BEBC-A8EF-A710-CB9E-AAA5248CD028}"/>
              </a:ext>
            </a:extLst>
          </p:cNvPr>
          <p:cNvSpPr/>
          <p:nvPr userDrawn="1"/>
        </p:nvSpPr>
        <p:spPr>
          <a:xfrm>
            <a:off x="0" y="6356350"/>
            <a:ext cx="12192000" cy="507680"/>
          </a:xfrm>
          <a:prstGeom prst="rect">
            <a:avLst/>
          </a:prstGeom>
          <a:solidFill>
            <a:schemeClr val="bg2">
              <a:lumMod val="85000"/>
              <a:alpha val="4740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9" name="Picture 2" descr="D:\LOGO SERVIER blanc [Converti].emf">
            <a:extLst>
              <a:ext uri="{FF2B5EF4-FFF2-40B4-BE49-F238E27FC236}">
                <a16:creationId xmlns:a16="http://schemas.microsoft.com/office/drawing/2014/main" id="{2B519B52-09F0-5EFF-DC60-01B6F7240EE9}"/>
              </a:ext>
            </a:extLst>
          </p:cNvPr>
          <p:cNvPicPr>
            <a:picLocks noChangeAspect="1" noChangeArrowheads="1"/>
          </p:cNvPicPr>
          <p:nvPr userDrawn="1"/>
        </p:nvPicPr>
        <p:blipFill>
          <a:blip r:embed="rId2" cstate="print">
            <a:duotone>
              <a:prstClr val="black"/>
              <a:srgbClr val="595959">
                <a:tint val="45000"/>
                <a:satMod val="400000"/>
              </a:srgbClr>
            </a:duotone>
            <a:extLst>
              <a:ext uri="{28A0092B-C50C-407E-A947-70E740481C1C}">
                <a14:useLocalDpi xmlns:a14="http://schemas.microsoft.com/office/drawing/2010/main" val="0"/>
              </a:ext>
            </a:extLst>
          </a:blip>
          <a:srcRect/>
          <a:stretch>
            <a:fillRect/>
          </a:stretch>
        </p:blipFill>
        <p:spPr bwMode="auto">
          <a:xfrm>
            <a:off x="11115330" y="6456635"/>
            <a:ext cx="930993" cy="3071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2680160"/>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2A6C6-1986-874D-89B8-0BF64AB17EB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00A4837-82CD-5B40-88F8-2987308E6DE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6C20292-1964-5E4C-B15B-82906E3E361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BE0E55E-6002-AD4D-9AEF-44404A7269F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148E0FE-F0AE-114A-A201-9245B9D6482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0083A99-4E5D-E643-9E31-9BF70019AA99}"/>
              </a:ext>
            </a:extLst>
          </p:cNvPr>
          <p:cNvSpPr>
            <a:spLocks noGrp="1"/>
          </p:cNvSpPr>
          <p:nvPr>
            <p:ph type="dt" sz="half" idx="10"/>
          </p:nvPr>
        </p:nvSpPr>
        <p:spPr/>
        <p:txBody>
          <a:bodyPr/>
          <a:lstStyle/>
          <a:p>
            <a:fld id="{00B60B42-1D9C-CF4F-90E6-E45EF49D9D0F}" type="datetimeFigureOut">
              <a:rPr lang="en-US" smtClean="0"/>
              <a:t>11/29/22</a:t>
            </a:fld>
            <a:endParaRPr lang="en-US"/>
          </a:p>
        </p:txBody>
      </p:sp>
      <p:sp>
        <p:nvSpPr>
          <p:cNvPr id="8" name="Footer Placeholder 7">
            <a:extLst>
              <a:ext uri="{FF2B5EF4-FFF2-40B4-BE49-F238E27FC236}">
                <a16:creationId xmlns:a16="http://schemas.microsoft.com/office/drawing/2014/main" id="{57959D02-DE22-1F4D-91A1-D541EBDE05E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44279BF-94BE-2D48-81B8-CCCB7AD28543}"/>
              </a:ext>
            </a:extLst>
          </p:cNvPr>
          <p:cNvSpPr>
            <a:spLocks noGrp="1"/>
          </p:cNvSpPr>
          <p:nvPr>
            <p:ph type="sldNum" sz="quarter" idx="12"/>
          </p:nvPr>
        </p:nvSpPr>
        <p:spPr/>
        <p:txBody>
          <a:bodyPr/>
          <a:lstStyle/>
          <a:p>
            <a:fld id="{8EBA1BC3-12BF-4D43-BC04-D033F595C338}" type="slidenum">
              <a:rPr lang="en-US" smtClean="0"/>
              <a:t>‹#›</a:t>
            </a:fld>
            <a:endParaRPr lang="en-US"/>
          </a:p>
        </p:txBody>
      </p:sp>
      <p:sp>
        <p:nvSpPr>
          <p:cNvPr id="10" name="Rectangle 9">
            <a:extLst>
              <a:ext uri="{FF2B5EF4-FFF2-40B4-BE49-F238E27FC236}">
                <a16:creationId xmlns:a16="http://schemas.microsoft.com/office/drawing/2014/main" id="{FA2F062E-ECA0-CDB3-C691-7BD6513DB6D8}"/>
              </a:ext>
            </a:extLst>
          </p:cNvPr>
          <p:cNvSpPr/>
          <p:nvPr userDrawn="1"/>
        </p:nvSpPr>
        <p:spPr>
          <a:xfrm>
            <a:off x="0" y="6356350"/>
            <a:ext cx="12192000" cy="507680"/>
          </a:xfrm>
          <a:prstGeom prst="rect">
            <a:avLst/>
          </a:prstGeom>
          <a:solidFill>
            <a:schemeClr val="bg2">
              <a:lumMod val="85000"/>
              <a:alpha val="4740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1" name="Picture 2" descr="D:\LOGO SERVIER blanc [Converti].emf">
            <a:extLst>
              <a:ext uri="{FF2B5EF4-FFF2-40B4-BE49-F238E27FC236}">
                <a16:creationId xmlns:a16="http://schemas.microsoft.com/office/drawing/2014/main" id="{BB4F5050-8AD4-D861-1DC4-080C23A5B45C}"/>
              </a:ext>
            </a:extLst>
          </p:cNvPr>
          <p:cNvPicPr>
            <a:picLocks noChangeAspect="1" noChangeArrowheads="1"/>
          </p:cNvPicPr>
          <p:nvPr userDrawn="1"/>
        </p:nvPicPr>
        <p:blipFill>
          <a:blip r:embed="rId2" cstate="print">
            <a:duotone>
              <a:prstClr val="black"/>
              <a:srgbClr val="595959">
                <a:tint val="45000"/>
                <a:satMod val="400000"/>
              </a:srgbClr>
            </a:duotone>
            <a:extLst>
              <a:ext uri="{28A0092B-C50C-407E-A947-70E740481C1C}">
                <a14:useLocalDpi xmlns:a14="http://schemas.microsoft.com/office/drawing/2010/main" val="0"/>
              </a:ext>
            </a:extLst>
          </a:blip>
          <a:srcRect/>
          <a:stretch>
            <a:fillRect/>
          </a:stretch>
        </p:blipFill>
        <p:spPr bwMode="auto">
          <a:xfrm>
            <a:off x="11115330" y="6456635"/>
            <a:ext cx="930993" cy="3071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0967057"/>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223792-11AF-694C-9671-98E08F746A3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E01C37C-F80F-3E47-9D8B-6792D92903A7}"/>
              </a:ext>
            </a:extLst>
          </p:cNvPr>
          <p:cNvSpPr>
            <a:spLocks noGrp="1"/>
          </p:cNvSpPr>
          <p:nvPr>
            <p:ph type="dt" sz="half" idx="10"/>
          </p:nvPr>
        </p:nvSpPr>
        <p:spPr/>
        <p:txBody>
          <a:bodyPr/>
          <a:lstStyle/>
          <a:p>
            <a:fld id="{00B60B42-1D9C-CF4F-90E6-E45EF49D9D0F}" type="datetimeFigureOut">
              <a:rPr lang="en-US" smtClean="0"/>
              <a:t>11/29/22</a:t>
            </a:fld>
            <a:endParaRPr lang="en-US"/>
          </a:p>
        </p:txBody>
      </p:sp>
      <p:sp>
        <p:nvSpPr>
          <p:cNvPr id="4" name="Footer Placeholder 3">
            <a:extLst>
              <a:ext uri="{FF2B5EF4-FFF2-40B4-BE49-F238E27FC236}">
                <a16:creationId xmlns:a16="http://schemas.microsoft.com/office/drawing/2014/main" id="{BDE5615D-CEB9-264B-AFA8-A415DC647EC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DD79960-F828-3842-8E62-467543200811}"/>
              </a:ext>
            </a:extLst>
          </p:cNvPr>
          <p:cNvSpPr>
            <a:spLocks noGrp="1"/>
          </p:cNvSpPr>
          <p:nvPr>
            <p:ph type="sldNum" sz="quarter" idx="12"/>
          </p:nvPr>
        </p:nvSpPr>
        <p:spPr/>
        <p:txBody>
          <a:bodyPr/>
          <a:lstStyle/>
          <a:p>
            <a:fld id="{8EBA1BC3-12BF-4D43-BC04-D033F595C338}" type="slidenum">
              <a:rPr lang="en-US" smtClean="0"/>
              <a:t>‹#›</a:t>
            </a:fld>
            <a:endParaRPr lang="en-US"/>
          </a:p>
        </p:txBody>
      </p:sp>
      <p:sp>
        <p:nvSpPr>
          <p:cNvPr id="6" name="Rectangle 5">
            <a:extLst>
              <a:ext uri="{FF2B5EF4-FFF2-40B4-BE49-F238E27FC236}">
                <a16:creationId xmlns:a16="http://schemas.microsoft.com/office/drawing/2014/main" id="{EE5F8BBF-3042-1ACB-099A-AA2A40BDF931}"/>
              </a:ext>
            </a:extLst>
          </p:cNvPr>
          <p:cNvSpPr/>
          <p:nvPr userDrawn="1"/>
        </p:nvSpPr>
        <p:spPr>
          <a:xfrm>
            <a:off x="0" y="6356350"/>
            <a:ext cx="12192000" cy="507680"/>
          </a:xfrm>
          <a:prstGeom prst="rect">
            <a:avLst/>
          </a:prstGeom>
          <a:solidFill>
            <a:schemeClr val="bg2">
              <a:lumMod val="85000"/>
              <a:alpha val="4740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7" name="Picture 2" descr="D:\LOGO SERVIER blanc [Converti].emf">
            <a:extLst>
              <a:ext uri="{FF2B5EF4-FFF2-40B4-BE49-F238E27FC236}">
                <a16:creationId xmlns:a16="http://schemas.microsoft.com/office/drawing/2014/main" id="{80D006B0-EA84-AD27-60FA-3A386D062638}"/>
              </a:ext>
            </a:extLst>
          </p:cNvPr>
          <p:cNvPicPr>
            <a:picLocks noChangeAspect="1" noChangeArrowheads="1"/>
          </p:cNvPicPr>
          <p:nvPr userDrawn="1"/>
        </p:nvPicPr>
        <p:blipFill>
          <a:blip r:embed="rId2" cstate="print">
            <a:duotone>
              <a:prstClr val="black"/>
              <a:srgbClr val="595959">
                <a:tint val="45000"/>
                <a:satMod val="400000"/>
              </a:srgbClr>
            </a:duotone>
            <a:extLst>
              <a:ext uri="{28A0092B-C50C-407E-A947-70E740481C1C}">
                <a14:useLocalDpi xmlns:a14="http://schemas.microsoft.com/office/drawing/2010/main" val="0"/>
              </a:ext>
            </a:extLst>
          </a:blip>
          <a:srcRect/>
          <a:stretch>
            <a:fillRect/>
          </a:stretch>
        </p:blipFill>
        <p:spPr bwMode="auto">
          <a:xfrm>
            <a:off x="11115330" y="6456635"/>
            <a:ext cx="930993" cy="3071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9678515"/>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77C879F-A6C4-3142-A858-FBBC538352D4}"/>
              </a:ext>
            </a:extLst>
          </p:cNvPr>
          <p:cNvSpPr>
            <a:spLocks noGrp="1"/>
          </p:cNvSpPr>
          <p:nvPr>
            <p:ph type="dt" sz="half" idx="10"/>
          </p:nvPr>
        </p:nvSpPr>
        <p:spPr/>
        <p:txBody>
          <a:bodyPr/>
          <a:lstStyle/>
          <a:p>
            <a:fld id="{00B60B42-1D9C-CF4F-90E6-E45EF49D9D0F}" type="datetimeFigureOut">
              <a:rPr lang="en-US" smtClean="0"/>
              <a:t>11/29/22</a:t>
            </a:fld>
            <a:endParaRPr lang="en-US"/>
          </a:p>
        </p:txBody>
      </p:sp>
      <p:sp>
        <p:nvSpPr>
          <p:cNvPr id="3" name="Footer Placeholder 2">
            <a:extLst>
              <a:ext uri="{FF2B5EF4-FFF2-40B4-BE49-F238E27FC236}">
                <a16:creationId xmlns:a16="http://schemas.microsoft.com/office/drawing/2014/main" id="{A0A401FB-396B-884B-A99C-6494FC6BA11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02749E8-C5DC-384C-A0C2-C3E4ADBE53DC}"/>
              </a:ext>
            </a:extLst>
          </p:cNvPr>
          <p:cNvSpPr>
            <a:spLocks noGrp="1"/>
          </p:cNvSpPr>
          <p:nvPr>
            <p:ph type="sldNum" sz="quarter" idx="12"/>
          </p:nvPr>
        </p:nvSpPr>
        <p:spPr/>
        <p:txBody>
          <a:bodyPr/>
          <a:lstStyle/>
          <a:p>
            <a:fld id="{8EBA1BC3-12BF-4D43-BC04-D033F595C338}" type="slidenum">
              <a:rPr lang="en-US" smtClean="0"/>
              <a:t>‹#›</a:t>
            </a:fld>
            <a:endParaRPr lang="en-US"/>
          </a:p>
        </p:txBody>
      </p:sp>
      <p:sp>
        <p:nvSpPr>
          <p:cNvPr id="5" name="Rectangle 4">
            <a:extLst>
              <a:ext uri="{FF2B5EF4-FFF2-40B4-BE49-F238E27FC236}">
                <a16:creationId xmlns:a16="http://schemas.microsoft.com/office/drawing/2014/main" id="{C9FC4D2F-2259-1DC2-E3D4-F0920547248D}"/>
              </a:ext>
            </a:extLst>
          </p:cNvPr>
          <p:cNvSpPr/>
          <p:nvPr userDrawn="1"/>
        </p:nvSpPr>
        <p:spPr>
          <a:xfrm>
            <a:off x="0" y="6356350"/>
            <a:ext cx="12192000" cy="507680"/>
          </a:xfrm>
          <a:prstGeom prst="rect">
            <a:avLst/>
          </a:prstGeom>
          <a:solidFill>
            <a:schemeClr val="bg2">
              <a:lumMod val="85000"/>
              <a:alpha val="4740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6" name="Picture 2" descr="D:\LOGO SERVIER blanc [Converti].emf">
            <a:extLst>
              <a:ext uri="{FF2B5EF4-FFF2-40B4-BE49-F238E27FC236}">
                <a16:creationId xmlns:a16="http://schemas.microsoft.com/office/drawing/2014/main" id="{C30FFFA8-D984-846A-5EE7-A93B0A8E1691}"/>
              </a:ext>
            </a:extLst>
          </p:cNvPr>
          <p:cNvPicPr>
            <a:picLocks noChangeAspect="1" noChangeArrowheads="1"/>
          </p:cNvPicPr>
          <p:nvPr userDrawn="1"/>
        </p:nvPicPr>
        <p:blipFill>
          <a:blip r:embed="rId2" cstate="print">
            <a:duotone>
              <a:prstClr val="black"/>
              <a:srgbClr val="595959">
                <a:tint val="45000"/>
                <a:satMod val="400000"/>
              </a:srgbClr>
            </a:duotone>
            <a:extLst>
              <a:ext uri="{28A0092B-C50C-407E-A947-70E740481C1C}">
                <a14:useLocalDpi xmlns:a14="http://schemas.microsoft.com/office/drawing/2010/main" val="0"/>
              </a:ext>
            </a:extLst>
          </a:blip>
          <a:srcRect/>
          <a:stretch>
            <a:fillRect/>
          </a:stretch>
        </p:blipFill>
        <p:spPr bwMode="auto">
          <a:xfrm>
            <a:off x="11115330" y="6456635"/>
            <a:ext cx="930993" cy="3071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82723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Title, Text and Chart+logo">
    <p:spTree>
      <p:nvGrpSpPr>
        <p:cNvPr id="1" name=""/>
        <p:cNvGrpSpPr/>
        <p:nvPr/>
      </p:nvGrpSpPr>
      <p:grpSpPr>
        <a:xfrm>
          <a:off x="0" y="0"/>
          <a:ext cx="0" cy="0"/>
          <a:chOff x="0" y="0"/>
          <a:chExt cx="0" cy="0"/>
        </a:xfrm>
      </p:grpSpPr>
      <p:sp>
        <p:nvSpPr>
          <p:cNvPr id="9" name="Content Placeholder 3"/>
          <p:cNvSpPr>
            <a:spLocks noGrp="1"/>
          </p:cNvSpPr>
          <p:nvPr>
            <p:ph sz="half" idx="2"/>
          </p:nvPr>
        </p:nvSpPr>
        <p:spPr>
          <a:xfrm>
            <a:off x="6252634" y="1510730"/>
            <a:ext cx="5229570" cy="4665746"/>
          </a:xfrm>
          <a:prstGeom prst="rect">
            <a:avLst/>
          </a:prstGeom>
        </p:spPr>
        <p:txBody>
          <a:bodyPr/>
          <a:lstStyle>
            <a:lvl1pPr>
              <a:defRPr sz="2800"/>
            </a:lvl1pPr>
            <a:lvl2pPr>
              <a:defRPr sz="2400"/>
            </a:lvl2pPr>
            <a:lvl3pPr>
              <a:defRPr sz="2200"/>
            </a:lvl3pPr>
            <a:lvl4pPr>
              <a:defRPr sz="2000"/>
            </a:lvl4pPr>
            <a:lvl5pPr>
              <a:defRPr sz="1800"/>
            </a:lvl5pPr>
            <a:lvl6pPr>
              <a:defRPr sz="1800"/>
            </a:lvl6pPr>
            <a:lvl7pPr>
              <a:defRPr sz="1800"/>
            </a:lvl7pPr>
            <a:lvl8pPr>
              <a:defRPr sz="1800"/>
            </a:lvl8pPr>
            <a:lvl9pPr>
              <a:defRPr sz="1800"/>
            </a:lvl9pPr>
          </a:lstStyle>
          <a:p>
            <a:pPr lvl="0"/>
            <a:r>
              <a:rPr lang="en-US"/>
              <a:t>Edit Master text styles</a:t>
            </a:r>
          </a:p>
        </p:txBody>
      </p:sp>
      <p:sp>
        <p:nvSpPr>
          <p:cNvPr id="10" name="Title 1"/>
          <p:cNvSpPr>
            <a:spLocks noGrp="1"/>
          </p:cNvSpPr>
          <p:nvPr>
            <p:ph type="title"/>
          </p:nvPr>
        </p:nvSpPr>
        <p:spPr>
          <a:xfrm>
            <a:off x="609759" y="238127"/>
            <a:ext cx="10872444" cy="1103313"/>
          </a:xfrm>
          <a:prstGeom prst="rect">
            <a:avLst/>
          </a:prstGeom>
        </p:spPr>
        <p:txBody>
          <a:bodyPr/>
          <a:lstStyle/>
          <a:p>
            <a:r>
              <a:rPr lang="en-US"/>
              <a:t>Click to edit Master title style</a:t>
            </a:r>
            <a:endParaRPr lang="en-US" dirty="0"/>
          </a:p>
        </p:txBody>
      </p:sp>
      <p:sp>
        <p:nvSpPr>
          <p:cNvPr id="11" name="Content Placeholder 2"/>
          <p:cNvSpPr>
            <a:spLocks noGrp="1"/>
          </p:cNvSpPr>
          <p:nvPr>
            <p:ph sz="half" idx="1"/>
          </p:nvPr>
        </p:nvSpPr>
        <p:spPr>
          <a:xfrm>
            <a:off x="601820" y="1510730"/>
            <a:ext cx="5309278" cy="4678738"/>
          </a:xfrm>
          <a:prstGeom prst="rect">
            <a:avLst/>
          </a:prstGeom>
        </p:spPr>
        <p:txBody>
          <a:bodyPr/>
          <a:lstStyle>
            <a:lvl1pPr>
              <a:defRPr sz="2800"/>
            </a:lvl1pPr>
            <a:lvl2pPr>
              <a:defRPr sz="2600"/>
            </a:lvl2pPr>
            <a:lvl3pPr>
              <a:defRPr sz="2400"/>
            </a:lvl3pPr>
            <a:lvl4pPr>
              <a:defRPr sz="2200"/>
            </a:lvl4pPr>
            <a:lvl5pPr>
              <a:defRPr sz="20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5" name="Group 4">
            <a:extLst>
              <a:ext uri="{FF2B5EF4-FFF2-40B4-BE49-F238E27FC236}">
                <a16:creationId xmlns:a16="http://schemas.microsoft.com/office/drawing/2014/main" id="{A188367A-EE46-1DDA-2AFE-9C628EB72449}"/>
              </a:ext>
            </a:extLst>
          </p:cNvPr>
          <p:cNvGrpSpPr/>
          <p:nvPr userDrawn="1"/>
        </p:nvGrpSpPr>
        <p:grpSpPr>
          <a:xfrm>
            <a:off x="9392911" y="6212702"/>
            <a:ext cx="2488502" cy="450134"/>
            <a:chOff x="9392911" y="6212702"/>
            <a:chExt cx="2488502" cy="450134"/>
          </a:xfrm>
        </p:grpSpPr>
        <p:pic>
          <p:nvPicPr>
            <p:cNvPr id="6" name="Picture 5" descr="Icon&#10;&#10;Description automatically generated">
              <a:extLst>
                <a:ext uri="{FF2B5EF4-FFF2-40B4-BE49-F238E27FC236}">
                  <a16:creationId xmlns:a16="http://schemas.microsoft.com/office/drawing/2014/main" id="{35BBB51B-0D41-5485-99A1-BEEAE260796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88699" y="6212702"/>
              <a:ext cx="566928" cy="196326"/>
            </a:xfrm>
            <a:prstGeom prst="rect">
              <a:avLst/>
            </a:prstGeom>
          </p:spPr>
        </p:pic>
        <p:sp>
          <p:nvSpPr>
            <p:cNvPr id="7" name="Rectangle 8">
              <a:extLst>
                <a:ext uri="{FF2B5EF4-FFF2-40B4-BE49-F238E27FC236}">
                  <a16:creationId xmlns:a16="http://schemas.microsoft.com/office/drawing/2014/main" id="{F3F85628-F902-1363-8D50-72542C0A0300}"/>
                </a:ext>
              </a:extLst>
            </p:cNvPr>
            <p:cNvSpPr>
              <a:spLocks noChangeArrowheads="1"/>
            </p:cNvSpPr>
            <p:nvPr/>
          </p:nvSpPr>
          <p:spPr bwMode="auto">
            <a:xfrm>
              <a:off x="9392911" y="6355059"/>
              <a:ext cx="248850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dirty="0">
                  <a:ln>
                    <a:noFill/>
                  </a:ln>
                  <a:solidFill>
                    <a:srgbClr val="455560"/>
                  </a:solidFill>
                  <a:effectLst/>
                  <a:uLnTx/>
                  <a:uFillTx/>
                  <a:latin typeface="Calibri" panose="020F0502020204030204" pitchFamily="34" charset="0"/>
                  <a:ea typeface="+mn-ea"/>
                  <a:cs typeface="Arial" panose="020B0604020202020204" pitchFamily="34" charset="0"/>
                </a:rPr>
                <a:t>Slide credit: </a:t>
              </a:r>
              <a:r>
                <a:rPr kumimoji="0" lang="en-US" altLang="en-US" sz="1400" b="0" i="0" u="none" strike="noStrike" kern="1200" cap="none" spc="0" normalizeH="0" baseline="0" noProof="0" dirty="0">
                  <a:ln>
                    <a:noFill/>
                  </a:ln>
                  <a:solidFill>
                    <a:srgbClr val="455560"/>
                  </a:solidFill>
                  <a:effectLst/>
                  <a:uLnTx/>
                  <a:uFillTx/>
                  <a:latin typeface="Calibri" panose="020F0502020204030204" pitchFamily="34" charset="0"/>
                  <a:ea typeface="+mn-ea"/>
                  <a:cs typeface="Arial" panose="020B0604020202020204" pitchFamily="34" charset="0"/>
                  <a:hlinkClick r:id="rId3"/>
                </a:rPr>
                <a:t>clinicaloptions.com</a:t>
              </a:r>
              <a:endParaRPr kumimoji="0" lang="en-US" altLang="en-US" sz="1400" b="0" i="0" u="none" strike="noStrike" kern="1200" cap="none" spc="0" normalizeH="0" baseline="0" noProof="0" dirty="0">
                <a:ln>
                  <a:noFill/>
                </a:ln>
                <a:solidFill>
                  <a:srgbClr val="455560"/>
                </a:solidFill>
                <a:effectLst/>
                <a:uLnTx/>
                <a:uFillTx/>
                <a:latin typeface="Calibri" panose="020F0502020204030204" pitchFamily="34" charset="0"/>
                <a:ea typeface="+mn-ea"/>
                <a:cs typeface="Arial" panose="020B0604020202020204" pitchFamily="34" charset="0"/>
              </a:endParaRPr>
            </a:p>
          </p:txBody>
        </p:sp>
      </p:grpSp>
    </p:spTree>
    <p:extLst>
      <p:ext uri="{BB962C8B-B14F-4D97-AF65-F5344CB8AC3E}">
        <p14:creationId xmlns:p14="http://schemas.microsoft.com/office/powerpoint/2010/main" val="2787308710"/>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1_Diapositive de titr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3F519F8-1FBA-C049-B210-FFF44FA480CB}"/>
              </a:ext>
            </a:extLst>
          </p:cNvPr>
          <p:cNvSpPr/>
          <p:nvPr userDrawn="1"/>
        </p:nvSpPr>
        <p:spPr>
          <a:xfrm>
            <a:off x="0" y="3750733"/>
            <a:ext cx="12192000" cy="3107267"/>
          </a:xfrm>
          <a:prstGeom prst="rect">
            <a:avLst/>
          </a:prstGeom>
          <a:solidFill>
            <a:schemeClr val="tx2">
              <a:alpha val="4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sz="2400">
              <a:cs typeface="Arial" pitchFamily="34" charset="0"/>
            </a:endParaRPr>
          </a:p>
        </p:txBody>
      </p:sp>
      <p:sp>
        <p:nvSpPr>
          <p:cNvPr id="5" name="Rectangle 4">
            <a:extLst>
              <a:ext uri="{FF2B5EF4-FFF2-40B4-BE49-F238E27FC236}">
                <a16:creationId xmlns:a16="http://schemas.microsoft.com/office/drawing/2014/main" id="{128531BC-3D1D-6A4A-A60F-9CB20E8FFCBA}"/>
              </a:ext>
            </a:extLst>
          </p:cNvPr>
          <p:cNvSpPr/>
          <p:nvPr userDrawn="1"/>
        </p:nvSpPr>
        <p:spPr>
          <a:xfrm>
            <a:off x="0" y="1989667"/>
            <a:ext cx="12192000" cy="1761067"/>
          </a:xfrm>
          <a:prstGeom prst="rect">
            <a:avLst/>
          </a:prstGeom>
          <a:solidFill>
            <a:schemeClr val="tx2">
              <a:alpha val="12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85">
              <a:defRPr/>
            </a:pPr>
            <a:endParaRPr lang="fr-FR" sz="2400">
              <a:cs typeface="Arial" pitchFamily="34" charset="0"/>
            </a:endParaRPr>
          </a:p>
        </p:txBody>
      </p:sp>
      <p:grpSp>
        <p:nvGrpSpPr>
          <p:cNvPr id="8" name="Groupe 32">
            <a:extLst>
              <a:ext uri="{FF2B5EF4-FFF2-40B4-BE49-F238E27FC236}">
                <a16:creationId xmlns:a16="http://schemas.microsoft.com/office/drawing/2014/main" id="{EFDFFA54-46F7-354F-87D0-671487EC20D5}"/>
              </a:ext>
            </a:extLst>
          </p:cNvPr>
          <p:cNvGrpSpPr/>
          <p:nvPr userDrawn="1"/>
        </p:nvGrpSpPr>
        <p:grpSpPr>
          <a:xfrm>
            <a:off x="12159" y="0"/>
            <a:ext cx="12179841" cy="6858000"/>
            <a:chOff x="12159" y="0"/>
            <a:chExt cx="9119681" cy="5143500"/>
          </a:xfrm>
        </p:grpSpPr>
        <p:pic>
          <p:nvPicPr>
            <p:cNvPr id="9" name="Image 33">
              <a:extLst>
                <a:ext uri="{FF2B5EF4-FFF2-40B4-BE49-F238E27FC236}">
                  <a16:creationId xmlns:a16="http://schemas.microsoft.com/office/drawing/2014/main" id="{790A20DD-AAAA-8F4A-9C2A-F42CFB07EA8D}"/>
                </a:ext>
              </a:extLst>
            </p:cNvPr>
            <p:cNvPicPr>
              <a:picLocks noChangeAspect="1"/>
            </p:cNvPicPr>
            <p:nvPr userDrawn="1"/>
          </p:nvPicPr>
          <p:blipFill>
            <a:blip r:embed="rId2"/>
            <a:stretch>
              <a:fillRect/>
            </a:stretch>
          </p:blipFill>
          <p:spPr>
            <a:xfrm>
              <a:off x="12159" y="0"/>
              <a:ext cx="9119681" cy="5143500"/>
            </a:xfrm>
            <a:prstGeom prst="rect">
              <a:avLst/>
            </a:prstGeom>
          </p:spPr>
        </p:pic>
        <p:sp>
          <p:nvSpPr>
            <p:cNvPr id="10" name="ZoneTexte 34">
              <a:extLst>
                <a:ext uri="{FF2B5EF4-FFF2-40B4-BE49-F238E27FC236}">
                  <a16:creationId xmlns:a16="http://schemas.microsoft.com/office/drawing/2014/main" id="{47497F54-D91F-A84F-974F-4FFF1E8B438E}"/>
                </a:ext>
              </a:extLst>
            </p:cNvPr>
            <p:cNvSpPr txBox="1"/>
            <p:nvPr userDrawn="1"/>
          </p:nvSpPr>
          <p:spPr>
            <a:xfrm rot="16200000">
              <a:off x="-624136" y="3312155"/>
              <a:ext cx="1503938" cy="184666"/>
            </a:xfrm>
            <a:prstGeom prst="rect">
              <a:avLst/>
            </a:prstGeom>
            <a:noFill/>
          </p:spPr>
          <p:txBody>
            <a:bodyPr wrap="none" rtlCol="0">
              <a:spAutoFit/>
            </a:bodyPr>
            <a:lstStyle/>
            <a:p>
              <a:r>
                <a:rPr lang="en-US" sz="600">
                  <a:solidFill>
                    <a:prstClr val="white"/>
                  </a:solidFill>
                  <a:latin typeface="Arial"/>
                </a:rPr>
                <a:t>Crédit photo: Franziska &amp; Tom Werner</a:t>
              </a:r>
              <a:endParaRPr lang="fr-FR" sz="600">
                <a:solidFill>
                  <a:prstClr val="white"/>
                </a:solidFill>
                <a:latin typeface="Arial"/>
              </a:endParaRPr>
            </a:p>
          </p:txBody>
        </p:sp>
      </p:grpSp>
      <p:sp>
        <p:nvSpPr>
          <p:cNvPr id="11" name="Rectangle 10">
            <a:extLst>
              <a:ext uri="{FF2B5EF4-FFF2-40B4-BE49-F238E27FC236}">
                <a16:creationId xmlns:a16="http://schemas.microsoft.com/office/drawing/2014/main" id="{8D3739AD-0888-7B4C-BA47-8CB1F3F78F36}"/>
              </a:ext>
            </a:extLst>
          </p:cNvPr>
          <p:cNvSpPr/>
          <p:nvPr userDrawn="1"/>
        </p:nvSpPr>
        <p:spPr>
          <a:xfrm>
            <a:off x="609600" y="-12698"/>
            <a:ext cx="4378553" cy="6870698"/>
          </a:xfrm>
          <a:prstGeom prst="rect">
            <a:avLst/>
          </a:prstGeom>
          <a:solidFill>
            <a:srgbClr val="B9D3F3">
              <a:alpha val="81176"/>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fr-FR">
              <a:latin typeface="Arial" pitchFamily="34" charset="0"/>
              <a:cs typeface="Arial" pitchFamily="34" charset="0"/>
            </a:endParaRPr>
          </a:p>
        </p:txBody>
      </p:sp>
      <p:pic>
        <p:nvPicPr>
          <p:cNvPr id="12" name="Picture 2" descr="D:\LOGO SERVIER blanc [Converti].emf">
            <a:extLst>
              <a:ext uri="{FF2B5EF4-FFF2-40B4-BE49-F238E27FC236}">
                <a16:creationId xmlns:a16="http://schemas.microsoft.com/office/drawing/2014/main" id="{47905875-F025-BF4C-8A76-32C9B99B8122}"/>
              </a:ext>
            </a:extLst>
          </p:cNvPr>
          <p:cNvPicPr>
            <a:picLocks noChangeAspect="1" noChangeArrowheads="1"/>
          </p:cNvPicPr>
          <p:nvPr userDrawn="1"/>
        </p:nvPicPr>
        <p:blipFill>
          <a:blip r:embed="rId3">
            <a:duotone>
              <a:prstClr val="black"/>
              <a:srgbClr val="595959">
                <a:tint val="45000"/>
                <a:satMod val="400000"/>
              </a:srgbClr>
            </a:duotone>
            <a:extLst>
              <a:ext uri="{28A0092B-C50C-407E-A947-70E740481C1C}">
                <a14:useLocalDpi xmlns:a14="http://schemas.microsoft.com/office/drawing/2010/main" val="0"/>
              </a:ext>
            </a:extLst>
          </a:blip>
          <a:srcRect/>
          <a:stretch>
            <a:fillRect/>
          </a:stretch>
        </p:blipFill>
        <p:spPr bwMode="auto">
          <a:xfrm>
            <a:off x="10097527" y="6074813"/>
            <a:ext cx="1947224" cy="6423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2561518"/>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F213B-2319-554D-97C4-E36B02B0C3D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F48D33B-7ACF-DF40-A143-297C3B6618A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A701EB6-558C-0148-A389-41D4DDBC86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0AC1A94-A046-7C4C-AF49-0FD1AA84E132}"/>
              </a:ext>
            </a:extLst>
          </p:cNvPr>
          <p:cNvSpPr>
            <a:spLocks noGrp="1"/>
          </p:cNvSpPr>
          <p:nvPr>
            <p:ph type="dt" sz="half" idx="10"/>
          </p:nvPr>
        </p:nvSpPr>
        <p:spPr/>
        <p:txBody>
          <a:bodyPr/>
          <a:lstStyle/>
          <a:p>
            <a:fld id="{00B60B42-1D9C-CF4F-90E6-E45EF49D9D0F}" type="datetimeFigureOut">
              <a:rPr lang="en-US" smtClean="0"/>
              <a:t>11/29/22</a:t>
            </a:fld>
            <a:endParaRPr lang="en-US"/>
          </a:p>
        </p:txBody>
      </p:sp>
      <p:sp>
        <p:nvSpPr>
          <p:cNvPr id="6" name="Footer Placeholder 5">
            <a:extLst>
              <a:ext uri="{FF2B5EF4-FFF2-40B4-BE49-F238E27FC236}">
                <a16:creationId xmlns:a16="http://schemas.microsoft.com/office/drawing/2014/main" id="{91D641E6-6DB4-C945-82B8-9D47AC94B4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4F21611-9ED2-2C4D-853F-1CB75B5DD51D}"/>
              </a:ext>
            </a:extLst>
          </p:cNvPr>
          <p:cNvSpPr>
            <a:spLocks noGrp="1"/>
          </p:cNvSpPr>
          <p:nvPr>
            <p:ph type="sldNum" sz="quarter" idx="12"/>
          </p:nvPr>
        </p:nvSpPr>
        <p:spPr/>
        <p:txBody>
          <a:bodyPr/>
          <a:lstStyle/>
          <a:p>
            <a:fld id="{8EBA1BC3-12BF-4D43-BC04-D033F595C338}" type="slidenum">
              <a:rPr lang="en-US" smtClean="0"/>
              <a:t>‹#›</a:t>
            </a:fld>
            <a:endParaRPr lang="en-US"/>
          </a:p>
        </p:txBody>
      </p:sp>
      <p:sp>
        <p:nvSpPr>
          <p:cNvPr id="8" name="Rectangle 7">
            <a:extLst>
              <a:ext uri="{FF2B5EF4-FFF2-40B4-BE49-F238E27FC236}">
                <a16:creationId xmlns:a16="http://schemas.microsoft.com/office/drawing/2014/main" id="{22225224-8DAF-4B67-CC11-00855C427123}"/>
              </a:ext>
            </a:extLst>
          </p:cNvPr>
          <p:cNvSpPr/>
          <p:nvPr userDrawn="1"/>
        </p:nvSpPr>
        <p:spPr>
          <a:xfrm>
            <a:off x="0" y="6356350"/>
            <a:ext cx="12192000" cy="507680"/>
          </a:xfrm>
          <a:prstGeom prst="rect">
            <a:avLst/>
          </a:prstGeom>
          <a:solidFill>
            <a:schemeClr val="bg2">
              <a:lumMod val="85000"/>
              <a:alpha val="4740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9" name="Picture 2" descr="D:\LOGO SERVIER blanc [Converti].emf">
            <a:extLst>
              <a:ext uri="{FF2B5EF4-FFF2-40B4-BE49-F238E27FC236}">
                <a16:creationId xmlns:a16="http://schemas.microsoft.com/office/drawing/2014/main" id="{467E94E6-54AF-62EB-4B09-4615AF17FA1E}"/>
              </a:ext>
            </a:extLst>
          </p:cNvPr>
          <p:cNvPicPr>
            <a:picLocks noChangeAspect="1" noChangeArrowheads="1"/>
          </p:cNvPicPr>
          <p:nvPr userDrawn="1"/>
        </p:nvPicPr>
        <p:blipFill>
          <a:blip r:embed="rId2" cstate="print">
            <a:duotone>
              <a:prstClr val="black"/>
              <a:srgbClr val="595959">
                <a:tint val="45000"/>
                <a:satMod val="400000"/>
              </a:srgbClr>
            </a:duotone>
            <a:extLst>
              <a:ext uri="{28A0092B-C50C-407E-A947-70E740481C1C}">
                <a14:useLocalDpi xmlns:a14="http://schemas.microsoft.com/office/drawing/2010/main" val="0"/>
              </a:ext>
            </a:extLst>
          </a:blip>
          <a:srcRect/>
          <a:stretch>
            <a:fillRect/>
          </a:stretch>
        </p:blipFill>
        <p:spPr bwMode="auto">
          <a:xfrm>
            <a:off x="11115330" y="6456635"/>
            <a:ext cx="930993" cy="3071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5646500"/>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3CFE6D-38F3-2A4C-A019-93235D5D49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62C3BBB-09D7-C646-BF02-450DFB6DCE9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3594488-6A12-B54F-A834-19FAAC33D3F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37823E3-3B70-614D-B47C-C4EAF4E1A8C2}"/>
              </a:ext>
            </a:extLst>
          </p:cNvPr>
          <p:cNvSpPr>
            <a:spLocks noGrp="1"/>
          </p:cNvSpPr>
          <p:nvPr>
            <p:ph type="dt" sz="half" idx="10"/>
          </p:nvPr>
        </p:nvSpPr>
        <p:spPr/>
        <p:txBody>
          <a:bodyPr/>
          <a:lstStyle/>
          <a:p>
            <a:fld id="{00B60B42-1D9C-CF4F-90E6-E45EF49D9D0F}" type="datetimeFigureOut">
              <a:rPr lang="en-US" smtClean="0"/>
              <a:t>11/29/22</a:t>
            </a:fld>
            <a:endParaRPr lang="en-US"/>
          </a:p>
        </p:txBody>
      </p:sp>
      <p:sp>
        <p:nvSpPr>
          <p:cNvPr id="6" name="Footer Placeholder 5">
            <a:extLst>
              <a:ext uri="{FF2B5EF4-FFF2-40B4-BE49-F238E27FC236}">
                <a16:creationId xmlns:a16="http://schemas.microsoft.com/office/drawing/2014/main" id="{6281F854-A846-5643-B885-28EB00D664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8ACF0B1-F13A-3C4E-9762-5430B75B7153}"/>
              </a:ext>
            </a:extLst>
          </p:cNvPr>
          <p:cNvSpPr>
            <a:spLocks noGrp="1"/>
          </p:cNvSpPr>
          <p:nvPr>
            <p:ph type="sldNum" sz="quarter" idx="12"/>
          </p:nvPr>
        </p:nvSpPr>
        <p:spPr/>
        <p:txBody>
          <a:bodyPr/>
          <a:lstStyle/>
          <a:p>
            <a:fld id="{8EBA1BC3-12BF-4D43-BC04-D033F595C338}" type="slidenum">
              <a:rPr lang="en-US" smtClean="0"/>
              <a:t>‹#›</a:t>
            </a:fld>
            <a:endParaRPr lang="en-US"/>
          </a:p>
        </p:txBody>
      </p:sp>
      <p:sp>
        <p:nvSpPr>
          <p:cNvPr id="8" name="Rectangle 7">
            <a:extLst>
              <a:ext uri="{FF2B5EF4-FFF2-40B4-BE49-F238E27FC236}">
                <a16:creationId xmlns:a16="http://schemas.microsoft.com/office/drawing/2014/main" id="{8BB7D9BC-1B23-0BA6-ECD0-E091BE44002E}"/>
              </a:ext>
            </a:extLst>
          </p:cNvPr>
          <p:cNvSpPr/>
          <p:nvPr userDrawn="1"/>
        </p:nvSpPr>
        <p:spPr>
          <a:xfrm>
            <a:off x="0" y="6356350"/>
            <a:ext cx="12192000" cy="507680"/>
          </a:xfrm>
          <a:prstGeom prst="rect">
            <a:avLst/>
          </a:prstGeom>
          <a:solidFill>
            <a:schemeClr val="bg2">
              <a:lumMod val="85000"/>
              <a:alpha val="4740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9" name="Picture 2" descr="D:\LOGO SERVIER blanc [Converti].emf">
            <a:extLst>
              <a:ext uri="{FF2B5EF4-FFF2-40B4-BE49-F238E27FC236}">
                <a16:creationId xmlns:a16="http://schemas.microsoft.com/office/drawing/2014/main" id="{135F8227-0104-BD47-C38C-C9ED55D10747}"/>
              </a:ext>
            </a:extLst>
          </p:cNvPr>
          <p:cNvPicPr>
            <a:picLocks noChangeAspect="1" noChangeArrowheads="1"/>
          </p:cNvPicPr>
          <p:nvPr userDrawn="1"/>
        </p:nvPicPr>
        <p:blipFill>
          <a:blip r:embed="rId2" cstate="print">
            <a:duotone>
              <a:prstClr val="black"/>
              <a:srgbClr val="595959">
                <a:tint val="45000"/>
                <a:satMod val="400000"/>
              </a:srgbClr>
            </a:duotone>
            <a:extLst>
              <a:ext uri="{28A0092B-C50C-407E-A947-70E740481C1C}">
                <a14:useLocalDpi xmlns:a14="http://schemas.microsoft.com/office/drawing/2010/main" val="0"/>
              </a:ext>
            </a:extLst>
          </a:blip>
          <a:srcRect/>
          <a:stretch>
            <a:fillRect/>
          </a:stretch>
        </p:blipFill>
        <p:spPr bwMode="auto">
          <a:xfrm>
            <a:off x="11115330" y="6456635"/>
            <a:ext cx="930993" cy="3071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0487273"/>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BED998-EC10-C34C-A76A-D8BB96EDA1F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5539155-89F8-0B4A-A867-B631CFDE71A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E774FC-88F6-4044-A9B3-DD50C0293355}"/>
              </a:ext>
            </a:extLst>
          </p:cNvPr>
          <p:cNvSpPr>
            <a:spLocks noGrp="1"/>
          </p:cNvSpPr>
          <p:nvPr>
            <p:ph type="dt" sz="half" idx="10"/>
          </p:nvPr>
        </p:nvSpPr>
        <p:spPr/>
        <p:txBody>
          <a:bodyPr/>
          <a:lstStyle/>
          <a:p>
            <a:fld id="{00B60B42-1D9C-CF4F-90E6-E45EF49D9D0F}" type="datetimeFigureOut">
              <a:rPr lang="en-US" smtClean="0"/>
              <a:t>11/29/22</a:t>
            </a:fld>
            <a:endParaRPr lang="en-US"/>
          </a:p>
        </p:txBody>
      </p:sp>
      <p:sp>
        <p:nvSpPr>
          <p:cNvPr id="5" name="Footer Placeholder 4">
            <a:extLst>
              <a:ext uri="{FF2B5EF4-FFF2-40B4-BE49-F238E27FC236}">
                <a16:creationId xmlns:a16="http://schemas.microsoft.com/office/drawing/2014/main" id="{D6FA0121-1A3E-6549-A124-AB6E2BE46CB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D08944-353E-FB43-A19A-A89F30E884B4}"/>
              </a:ext>
            </a:extLst>
          </p:cNvPr>
          <p:cNvSpPr>
            <a:spLocks noGrp="1"/>
          </p:cNvSpPr>
          <p:nvPr>
            <p:ph type="sldNum" sz="quarter" idx="12"/>
          </p:nvPr>
        </p:nvSpPr>
        <p:spPr/>
        <p:txBody>
          <a:bodyPr/>
          <a:lstStyle/>
          <a:p>
            <a:fld id="{8EBA1BC3-12BF-4D43-BC04-D033F595C338}" type="slidenum">
              <a:rPr lang="en-US" smtClean="0"/>
              <a:t>‹#›</a:t>
            </a:fld>
            <a:endParaRPr lang="en-US"/>
          </a:p>
        </p:txBody>
      </p:sp>
      <p:sp>
        <p:nvSpPr>
          <p:cNvPr id="7" name="Rectangle 6">
            <a:extLst>
              <a:ext uri="{FF2B5EF4-FFF2-40B4-BE49-F238E27FC236}">
                <a16:creationId xmlns:a16="http://schemas.microsoft.com/office/drawing/2014/main" id="{36897EAA-CF0F-6D2E-B3C2-337361F498C9}"/>
              </a:ext>
            </a:extLst>
          </p:cNvPr>
          <p:cNvSpPr/>
          <p:nvPr userDrawn="1"/>
        </p:nvSpPr>
        <p:spPr>
          <a:xfrm>
            <a:off x="0" y="6356350"/>
            <a:ext cx="12192000" cy="507680"/>
          </a:xfrm>
          <a:prstGeom prst="rect">
            <a:avLst/>
          </a:prstGeom>
          <a:solidFill>
            <a:schemeClr val="bg2">
              <a:lumMod val="85000"/>
              <a:alpha val="4740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8" name="Picture 2" descr="D:\LOGO SERVIER blanc [Converti].emf">
            <a:extLst>
              <a:ext uri="{FF2B5EF4-FFF2-40B4-BE49-F238E27FC236}">
                <a16:creationId xmlns:a16="http://schemas.microsoft.com/office/drawing/2014/main" id="{0E0822CC-DEEB-5B6E-0CB2-719046CF1963}"/>
              </a:ext>
            </a:extLst>
          </p:cNvPr>
          <p:cNvPicPr>
            <a:picLocks noChangeAspect="1" noChangeArrowheads="1"/>
          </p:cNvPicPr>
          <p:nvPr userDrawn="1"/>
        </p:nvPicPr>
        <p:blipFill>
          <a:blip r:embed="rId2" cstate="print">
            <a:duotone>
              <a:prstClr val="black"/>
              <a:srgbClr val="595959">
                <a:tint val="45000"/>
                <a:satMod val="400000"/>
              </a:srgbClr>
            </a:duotone>
            <a:extLst>
              <a:ext uri="{28A0092B-C50C-407E-A947-70E740481C1C}">
                <a14:useLocalDpi xmlns:a14="http://schemas.microsoft.com/office/drawing/2010/main" val="0"/>
              </a:ext>
            </a:extLst>
          </a:blip>
          <a:srcRect/>
          <a:stretch>
            <a:fillRect/>
          </a:stretch>
        </p:blipFill>
        <p:spPr bwMode="auto">
          <a:xfrm>
            <a:off x="11115330" y="6456635"/>
            <a:ext cx="930993" cy="3071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000026"/>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9C6C130-5E1D-F44A-8E0E-7F72D8980E53}"/>
              </a:ext>
            </a:extLst>
          </p:cNvPr>
          <p:cNvSpPr/>
          <p:nvPr userDrawn="1"/>
        </p:nvSpPr>
        <p:spPr>
          <a:xfrm>
            <a:off x="0" y="1"/>
            <a:ext cx="12192000" cy="590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2430EDA7-2691-614D-BAEA-928842BCEC59}"/>
              </a:ext>
            </a:extLst>
          </p:cNvPr>
          <p:cNvSpPr/>
          <p:nvPr userDrawn="1"/>
        </p:nvSpPr>
        <p:spPr>
          <a:xfrm>
            <a:off x="0" y="6356350"/>
            <a:ext cx="12192000" cy="5076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Date Placeholder 3">
            <a:extLst>
              <a:ext uri="{FF2B5EF4-FFF2-40B4-BE49-F238E27FC236}">
                <a16:creationId xmlns:a16="http://schemas.microsoft.com/office/drawing/2014/main" id="{0DBBDE44-354F-2A47-B4C2-F7963191CD79}"/>
              </a:ext>
            </a:extLst>
          </p:cNvPr>
          <p:cNvSpPr>
            <a:spLocks noGrp="1"/>
          </p:cNvSpPr>
          <p:nvPr>
            <p:ph type="dt" sz="half" idx="10"/>
          </p:nvPr>
        </p:nvSpPr>
        <p:spPr>
          <a:xfrm>
            <a:off x="255493" y="6435001"/>
            <a:ext cx="2743200" cy="365125"/>
          </a:xfrm>
        </p:spPr>
        <p:txBody>
          <a:bodyPr/>
          <a:lstStyle/>
          <a:p>
            <a:fld id="{75AF30DD-4145-564A-9FC9-71E1F425D2DC}" type="datetimeFigureOut">
              <a:rPr lang="en-US" smtClean="0"/>
              <a:t>11/29/22</a:t>
            </a:fld>
            <a:endParaRPr lang="en-US"/>
          </a:p>
        </p:txBody>
      </p:sp>
      <p:sp>
        <p:nvSpPr>
          <p:cNvPr id="11" name="Footer Placeholder 4">
            <a:extLst>
              <a:ext uri="{FF2B5EF4-FFF2-40B4-BE49-F238E27FC236}">
                <a16:creationId xmlns:a16="http://schemas.microsoft.com/office/drawing/2014/main" id="{48E44837-C8F1-6C47-9C43-FEB236F8AC9E}"/>
              </a:ext>
            </a:extLst>
          </p:cNvPr>
          <p:cNvSpPr>
            <a:spLocks noGrp="1"/>
          </p:cNvSpPr>
          <p:nvPr>
            <p:ph type="ftr" sz="quarter" idx="11"/>
          </p:nvPr>
        </p:nvSpPr>
        <p:spPr>
          <a:xfrm>
            <a:off x="3090441" y="6435001"/>
            <a:ext cx="5984111" cy="365125"/>
          </a:xfrm>
          <a:prstGeom prst="rect">
            <a:avLst/>
          </a:prstGeom>
        </p:spPr>
        <p:txBody>
          <a:bodyPr/>
          <a:lstStyle/>
          <a:p>
            <a:endParaRPr lang="en-US"/>
          </a:p>
        </p:txBody>
      </p:sp>
      <p:sp>
        <p:nvSpPr>
          <p:cNvPr id="13" name="Title 1">
            <a:extLst>
              <a:ext uri="{FF2B5EF4-FFF2-40B4-BE49-F238E27FC236}">
                <a16:creationId xmlns:a16="http://schemas.microsoft.com/office/drawing/2014/main" id="{9CF23AED-0DA7-6646-93F6-1182C06C97BE}"/>
              </a:ext>
            </a:extLst>
          </p:cNvPr>
          <p:cNvSpPr>
            <a:spLocks noGrp="1"/>
          </p:cNvSpPr>
          <p:nvPr>
            <p:ph type="title" hasCustomPrompt="1"/>
          </p:nvPr>
        </p:nvSpPr>
        <p:spPr>
          <a:xfrm>
            <a:off x="255493" y="0"/>
            <a:ext cx="11645153" cy="590551"/>
          </a:xfrm>
        </p:spPr>
        <p:txBody>
          <a:bodyPr>
            <a:noAutofit/>
          </a:bodyPr>
          <a:lstStyle>
            <a:lvl1pPr>
              <a:defRPr sz="2400">
                <a:solidFill>
                  <a:schemeClr val="bg1"/>
                </a:solidFill>
              </a:defRPr>
            </a:lvl1pPr>
          </a:lstStyle>
          <a:p>
            <a:r>
              <a:rPr lang="en-US" dirty="0"/>
              <a:t>GRAPHS , TABLES &amp; DIAGRAMS</a:t>
            </a:r>
          </a:p>
        </p:txBody>
      </p:sp>
      <p:sp>
        <p:nvSpPr>
          <p:cNvPr id="14" name="Slide Number Placeholder 5">
            <a:extLst>
              <a:ext uri="{FF2B5EF4-FFF2-40B4-BE49-F238E27FC236}">
                <a16:creationId xmlns:a16="http://schemas.microsoft.com/office/drawing/2014/main" id="{C8DC0BAC-BAA2-D34E-84A8-D672DA926F83}"/>
              </a:ext>
            </a:extLst>
          </p:cNvPr>
          <p:cNvSpPr>
            <a:spLocks noGrp="1"/>
          </p:cNvSpPr>
          <p:nvPr>
            <p:ph type="sldNum" sz="quarter" idx="12"/>
          </p:nvPr>
        </p:nvSpPr>
        <p:spPr>
          <a:xfrm>
            <a:off x="9157446" y="6435001"/>
            <a:ext cx="1812207" cy="365125"/>
          </a:xfrm>
        </p:spPr>
        <p:txBody>
          <a:bodyPr/>
          <a:lstStyle/>
          <a:p>
            <a:fld id="{2E74D5A7-A536-6E4F-B4C6-6F176EAA816A}" type="slidenum">
              <a:rPr lang="en-US" smtClean="0"/>
              <a:t>‹#›</a:t>
            </a:fld>
            <a:endParaRPr lang="en-US"/>
          </a:p>
        </p:txBody>
      </p:sp>
      <p:pic>
        <p:nvPicPr>
          <p:cNvPr id="15" name="Picture 2" descr="D:\LOGO SERVIER blanc [Converti].emf">
            <a:extLst>
              <a:ext uri="{FF2B5EF4-FFF2-40B4-BE49-F238E27FC236}">
                <a16:creationId xmlns:a16="http://schemas.microsoft.com/office/drawing/2014/main" id="{66FDE287-16EC-4D48-8C49-1D5090B5345C}"/>
              </a:ext>
            </a:extLst>
          </p:cNvPr>
          <p:cNvPicPr>
            <a:picLocks noChangeAspect="1" noChangeArrowheads="1"/>
          </p:cNvPicPr>
          <p:nvPr userDrawn="1"/>
        </p:nvPicPr>
        <p:blipFill>
          <a:blip r:embed="rId2" cstate="print">
            <a:duotone>
              <a:prstClr val="black"/>
              <a:srgbClr val="595959">
                <a:tint val="45000"/>
                <a:satMod val="400000"/>
              </a:srgbClr>
            </a:duotone>
            <a:extLst>
              <a:ext uri="{28A0092B-C50C-407E-A947-70E740481C1C}">
                <a14:useLocalDpi xmlns:a14="http://schemas.microsoft.com/office/drawing/2010/main" val="0"/>
              </a:ext>
            </a:extLst>
          </a:blip>
          <a:srcRect/>
          <a:stretch>
            <a:fillRect/>
          </a:stretch>
        </p:blipFill>
        <p:spPr bwMode="auto">
          <a:xfrm>
            <a:off x="11115330" y="6456636"/>
            <a:ext cx="930993" cy="307108"/>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a:extLst>
              <a:ext uri="{FF2B5EF4-FFF2-40B4-BE49-F238E27FC236}">
                <a16:creationId xmlns:a16="http://schemas.microsoft.com/office/drawing/2014/main" id="{5324E7C7-BE6C-5AA8-4A8D-18DED439EC19}"/>
              </a:ext>
            </a:extLst>
          </p:cNvPr>
          <p:cNvSpPr/>
          <p:nvPr userDrawn="1"/>
        </p:nvSpPr>
        <p:spPr>
          <a:xfrm>
            <a:off x="0" y="597321"/>
            <a:ext cx="12191999" cy="63795"/>
          </a:xfrm>
          <a:prstGeom prst="rect">
            <a:avLst/>
          </a:prstGeom>
          <a:gradFill flip="none" rotWithShape="1">
            <a:gsLst>
              <a:gs pos="0">
                <a:schemeClr val="tx1">
                  <a:lumMod val="79000"/>
                </a:schemeClr>
              </a:gs>
              <a:gs pos="10000">
                <a:schemeClr val="accent1">
                  <a:lumMod val="45000"/>
                  <a:lumOff val="55000"/>
                </a:schemeClr>
              </a:gs>
              <a:gs pos="37000">
                <a:schemeClr val="accent1">
                  <a:lumMod val="45000"/>
                  <a:lumOff val="55000"/>
                </a:schemeClr>
              </a:gs>
              <a:gs pos="100000">
                <a:schemeClr val="accent1">
                  <a:lumMod val="30000"/>
                  <a:lumOff val="70000"/>
                  <a:alpha val="49039"/>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854303E3-CA63-D28D-5172-3FA2F7075181}"/>
              </a:ext>
            </a:extLst>
          </p:cNvPr>
          <p:cNvSpPr/>
          <p:nvPr userDrawn="1"/>
        </p:nvSpPr>
        <p:spPr>
          <a:xfrm>
            <a:off x="0" y="6356350"/>
            <a:ext cx="12192000" cy="507680"/>
          </a:xfrm>
          <a:prstGeom prst="rect">
            <a:avLst/>
          </a:prstGeom>
          <a:solidFill>
            <a:schemeClr val="bg2">
              <a:lumMod val="85000"/>
              <a:alpha val="4740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17" name="Picture 2" descr="D:\LOGO SERVIER blanc [Converti].emf">
            <a:extLst>
              <a:ext uri="{FF2B5EF4-FFF2-40B4-BE49-F238E27FC236}">
                <a16:creationId xmlns:a16="http://schemas.microsoft.com/office/drawing/2014/main" id="{9929BE48-EC12-539D-B662-E9E8E8BD875E}"/>
              </a:ext>
            </a:extLst>
          </p:cNvPr>
          <p:cNvPicPr>
            <a:picLocks noChangeAspect="1" noChangeArrowheads="1"/>
          </p:cNvPicPr>
          <p:nvPr userDrawn="1"/>
        </p:nvPicPr>
        <p:blipFill>
          <a:blip r:embed="rId2" cstate="print">
            <a:duotone>
              <a:prstClr val="black"/>
              <a:srgbClr val="595959">
                <a:tint val="45000"/>
                <a:satMod val="400000"/>
              </a:srgbClr>
            </a:duotone>
            <a:extLst>
              <a:ext uri="{28A0092B-C50C-407E-A947-70E740481C1C}">
                <a14:useLocalDpi xmlns:a14="http://schemas.microsoft.com/office/drawing/2010/main" val="0"/>
              </a:ext>
            </a:extLst>
          </a:blip>
          <a:srcRect/>
          <a:stretch>
            <a:fillRect/>
          </a:stretch>
        </p:blipFill>
        <p:spPr bwMode="auto">
          <a:xfrm>
            <a:off x="11115330" y="6456635"/>
            <a:ext cx="930993" cy="3071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5802817"/>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BF7ED43-B5E8-9047-B268-5B0ADF27F4DC}"/>
              </a:ext>
            </a:extLst>
          </p:cNvPr>
          <p:cNvSpPr/>
          <p:nvPr userDrawn="1"/>
        </p:nvSpPr>
        <p:spPr>
          <a:xfrm>
            <a:off x="0" y="6356350"/>
            <a:ext cx="12192000" cy="5076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ate Placeholder 3">
            <a:extLst>
              <a:ext uri="{FF2B5EF4-FFF2-40B4-BE49-F238E27FC236}">
                <a16:creationId xmlns:a16="http://schemas.microsoft.com/office/drawing/2014/main" id="{A77BC61C-B9B1-6245-ACD8-059FCE432727}"/>
              </a:ext>
            </a:extLst>
          </p:cNvPr>
          <p:cNvSpPr>
            <a:spLocks noGrp="1"/>
          </p:cNvSpPr>
          <p:nvPr>
            <p:ph type="dt" sz="half" idx="10"/>
          </p:nvPr>
        </p:nvSpPr>
        <p:spPr>
          <a:xfrm>
            <a:off x="255493" y="6435001"/>
            <a:ext cx="2743200" cy="365125"/>
          </a:xfrm>
        </p:spPr>
        <p:txBody>
          <a:bodyPr/>
          <a:lstStyle/>
          <a:p>
            <a:fld id="{75AF30DD-4145-564A-9FC9-71E1F425D2DC}" type="datetimeFigureOut">
              <a:rPr lang="en-US" smtClean="0"/>
              <a:t>11/29/22</a:t>
            </a:fld>
            <a:endParaRPr lang="en-US"/>
          </a:p>
        </p:txBody>
      </p:sp>
      <p:sp>
        <p:nvSpPr>
          <p:cNvPr id="5" name="Footer Placeholder 4">
            <a:extLst>
              <a:ext uri="{FF2B5EF4-FFF2-40B4-BE49-F238E27FC236}">
                <a16:creationId xmlns:a16="http://schemas.microsoft.com/office/drawing/2014/main" id="{E891F7A3-2E88-B14E-90E7-EE6F6048473D}"/>
              </a:ext>
            </a:extLst>
          </p:cNvPr>
          <p:cNvSpPr>
            <a:spLocks noGrp="1"/>
          </p:cNvSpPr>
          <p:nvPr>
            <p:ph type="ftr" sz="quarter" idx="11"/>
          </p:nvPr>
        </p:nvSpPr>
        <p:spPr>
          <a:xfrm>
            <a:off x="3090441" y="6435001"/>
            <a:ext cx="5984111"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976E1CA-309F-384B-9F7C-585797C9124F}"/>
              </a:ext>
            </a:extLst>
          </p:cNvPr>
          <p:cNvSpPr>
            <a:spLocks noGrp="1"/>
          </p:cNvSpPr>
          <p:nvPr>
            <p:ph type="sldNum" sz="quarter" idx="12"/>
          </p:nvPr>
        </p:nvSpPr>
        <p:spPr>
          <a:xfrm>
            <a:off x="9157446" y="6435001"/>
            <a:ext cx="1812207" cy="365125"/>
          </a:xfrm>
        </p:spPr>
        <p:txBody>
          <a:bodyPr/>
          <a:lstStyle/>
          <a:p>
            <a:fld id="{2E74D5A7-A536-6E4F-B4C6-6F176EAA816A}" type="slidenum">
              <a:rPr lang="en-US" smtClean="0"/>
              <a:t>‹#›</a:t>
            </a:fld>
            <a:endParaRPr lang="en-US"/>
          </a:p>
        </p:txBody>
      </p:sp>
      <p:sp>
        <p:nvSpPr>
          <p:cNvPr id="7" name="Rectangle 6">
            <a:extLst>
              <a:ext uri="{FF2B5EF4-FFF2-40B4-BE49-F238E27FC236}">
                <a16:creationId xmlns:a16="http://schemas.microsoft.com/office/drawing/2014/main" id="{18880F3B-52CD-094B-84F3-893BD442E62A}"/>
              </a:ext>
            </a:extLst>
          </p:cNvPr>
          <p:cNvSpPr/>
          <p:nvPr userDrawn="1"/>
        </p:nvSpPr>
        <p:spPr>
          <a:xfrm>
            <a:off x="0" y="1"/>
            <a:ext cx="12192000" cy="590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B68E4DB-F008-3145-BAFF-2306A59D3D60}"/>
              </a:ext>
            </a:extLst>
          </p:cNvPr>
          <p:cNvSpPr>
            <a:spLocks noGrp="1"/>
          </p:cNvSpPr>
          <p:nvPr>
            <p:ph type="title" hasCustomPrompt="1"/>
          </p:nvPr>
        </p:nvSpPr>
        <p:spPr>
          <a:xfrm>
            <a:off x="255493" y="0"/>
            <a:ext cx="11645153" cy="590551"/>
          </a:xfrm>
        </p:spPr>
        <p:txBody>
          <a:bodyPr>
            <a:noAutofit/>
          </a:bodyPr>
          <a:lstStyle>
            <a:lvl1pPr>
              <a:defRPr sz="2400">
                <a:solidFill>
                  <a:schemeClr val="bg1"/>
                </a:solidFill>
              </a:defRPr>
            </a:lvl1pPr>
          </a:lstStyle>
          <a:p>
            <a:r>
              <a:rPr lang="en-US" dirty="0"/>
              <a:t>TOPICS &amp; PUBLICATIONS</a:t>
            </a:r>
          </a:p>
        </p:txBody>
      </p:sp>
      <p:pic>
        <p:nvPicPr>
          <p:cNvPr id="11" name="Picture 2" descr="D:\LOGO SERVIER blanc [Converti].emf">
            <a:extLst>
              <a:ext uri="{FF2B5EF4-FFF2-40B4-BE49-F238E27FC236}">
                <a16:creationId xmlns:a16="http://schemas.microsoft.com/office/drawing/2014/main" id="{627C7E77-8770-9046-A3F2-C9240C993B4B}"/>
              </a:ext>
            </a:extLst>
          </p:cNvPr>
          <p:cNvPicPr>
            <a:picLocks noChangeAspect="1" noChangeArrowheads="1"/>
          </p:cNvPicPr>
          <p:nvPr userDrawn="1"/>
        </p:nvPicPr>
        <p:blipFill>
          <a:blip r:embed="rId2" cstate="print">
            <a:duotone>
              <a:prstClr val="black"/>
              <a:srgbClr val="595959">
                <a:tint val="45000"/>
                <a:satMod val="400000"/>
              </a:srgbClr>
            </a:duotone>
            <a:extLst>
              <a:ext uri="{28A0092B-C50C-407E-A947-70E740481C1C}">
                <a14:useLocalDpi xmlns:a14="http://schemas.microsoft.com/office/drawing/2010/main" val="0"/>
              </a:ext>
            </a:extLst>
          </a:blip>
          <a:srcRect/>
          <a:stretch>
            <a:fillRect/>
          </a:stretch>
        </p:blipFill>
        <p:spPr bwMode="auto">
          <a:xfrm>
            <a:off x="11115330" y="6456636"/>
            <a:ext cx="930993" cy="307108"/>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a:extLst>
              <a:ext uri="{FF2B5EF4-FFF2-40B4-BE49-F238E27FC236}">
                <a16:creationId xmlns:a16="http://schemas.microsoft.com/office/drawing/2014/main" id="{89100EAD-3A1E-6243-4712-39B5353C1D44}"/>
              </a:ext>
            </a:extLst>
          </p:cNvPr>
          <p:cNvSpPr/>
          <p:nvPr userDrawn="1"/>
        </p:nvSpPr>
        <p:spPr>
          <a:xfrm>
            <a:off x="0" y="597321"/>
            <a:ext cx="12191999" cy="63795"/>
          </a:xfrm>
          <a:prstGeom prst="rect">
            <a:avLst/>
          </a:prstGeom>
          <a:gradFill flip="none" rotWithShape="1">
            <a:gsLst>
              <a:gs pos="0">
                <a:schemeClr val="tx1">
                  <a:lumMod val="79000"/>
                </a:schemeClr>
              </a:gs>
              <a:gs pos="10000">
                <a:schemeClr val="accent1">
                  <a:lumMod val="45000"/>
                  <a:lumOff val="55000"/>
                </a:schemeClr>
              </a:gs>
              <a:gs pos="37000">
                <a:schemeClr val="accent1">
                  <a:lumMod val="45000"/>
                  <a:lumOff val="55000"/>
                </a:schemeClr>
              </a:gs>
              <a:gs pos="100000">
                <a:schemeClr val="accent1">
                  <a:lumMod val="30000"/>
                  <a:lumOff val="70000"/>
                  <a:alpha val="49039"/>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70D521D4-A356-F40F-04E1-CCE1FFB271CF}"/>
              </a:ext>
            </a:extLst>
          </p:cNvPr>
          <p:cNvSpPr/>
          <p:nvPr userDrawn="1"/>
        </p:nvSpPr>
        <p:spPr>
          <a:xfrm>
            <a:off x="0" y="6356351"/>
            <a:ext cx="12192000" cy="5076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4" name="Rectangle 13">
            <a:extLst>
              <a:ext uri="{FF2B5EF4-FFF2-40B4-BE49-F238E27FC236}">
                <a16:creationId xmlns:a16="http://schemas.microsoft.com/office/drawing/2014/main" id="{20D02C14-3619-41BF-FEBF-B31E51D008D6}"/>
              </a:ext>
            </a:extLst>
          </p:cNvPr>
          <p:cNvSpPr/>
          <p:nvPr userDrawn="1"/>
        </p:nvSpPr>
        <p:spPr>
          <a:xfrm>
            <a:off x="0" y="6356350"/>
            <a:ext cx="12192000" cy="507680"/>
          </a:xfrm>
          <a:prstGeom prst="rect">
            <a:avLst/>
          </a:prstGeom>
          <a:solidFill>
            <a:schemeClr val="bg2">
              <a:lumMod val="85000"/>
              <a:alpha val="4740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15" name="Picture 2" descr="D:\LOGO SERVIER blanc [Converti].emf">
            <a:extLst>
              <a:ext uri="{FF2B5EF4-FFF2-40B4-BE49-F238E27FC236}">
                <a16:creationId xmlns:a16="http://schemas.microsoft.com/office/drawing/2014/main" id="{E729E94C-4613-CB71-DB54-94A68D7053D0}"/>
              </a:ext>
            </a:extLst>
          </p:cNvPr>
          <p:cNvPicPr>
            <a:picLocks noChangeAspect="1" noChangeArrowheads="1"/>
          </p:cNvPicPr>
          <p:nvPr userDrawn="1"/>
        </p:nvPicPr>
        <p:blipFill>
          <a:blip r:embed="rId2" cstate="print">
            <a:duotone>
              <a:prstClr val="black"/>
              <a:srgbClr val="595959">
                <a:tint val="45000"/>
                <a:satMod val="400000"/>
              </a:srgbClr>
            </a:duotone>
            <a:extLst>
              <a:ext uri="{28A0092B-C50C-407E-A947-70E740481C1C}">
                <a14:useLocalDpi xmlns:a14="http://schemas.microsoft.com/office/drawing/2010/main" val="0"/>
              </a:ext>
            </a:extLst>
          </a:blip>
          <a:srcRect/>
          <a:stretch>
            <a:fillRect/>
          </a:stretch>
        </p:blipFill>
        <p:spPr bwMode="auto">
          <a:xfrm>
            <a:off x="11115330" y="6456635"/>
            <a:ext cx="930993" cy="3071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3112397"/>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userDrawn="1">
  <p:cSld name="Title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BDE7A-85D9-41DD-86FC-5A5E00CB01EC}"/>
              </a:ext>
            </a:extLst>
          </p:cNvPr>
          <p:cNvSpPr>
            <a:spLocks noGrp="1"/>
          </p:cNvSpPr>
          <p:nvPr>
            <p:ph type="ctrTitle" hasCustomPrompt="1"/>
          </p:nvPr>
        </p:nvSpPr>
        <p:spPr>
          <a:xfrm>
            <a:off x="640080" y="1489130"/>
            <a:ext cx="10972800" cy="2223261"/>
          </a:xfrm>
        </p:spPr>
        <p:txBody>
          <a:bodyPr anchor="b">
            <a:normAutofit/>
          </a:bodyPr>
          <a:lstStyle>
            <a:lvl1pPr algn="l">
              <a:defRPr sz="5400" b="1">
                <a:solidFill>
                  <a:srgbClr val="002557"/>
                </a:solidFill>
                <a:latin typeface="Arial" panose="020B0604020202020204" pitchFamily="34" charset="0"/>
                <a:cs typeface="Arial" panose="020B0604020202020204" pitchFamily="34" charset="0"/>
              </a:defRPr>
            </a:lvl1pPr>
          </a:lstStyle>
          <a:p>
            <a:r>
              <a:rPr lang="en-US" dirty="0"/>
              <a:t>TITLE OF MODULE/LECTURE</a:t>
            </a:r>
          </a:p>
        </p:txBody>
      </p:sp>
      <p:sp>
        <p:nvSpPr>
          <p:cNvPr id="3" name="Subtitle 2">
            <a:extLst>
              <a:ext uri="{FF2B5EF4-FFF2-40B4-BE49-F238E27FC236}">
                <a16:creationId xmlns:a16="http://schemas.microsoft.com/office/drawing/2014/main" id="{144CC758-05CD-498C-B7EA-1421DD07FBAE}"/>
              </a:ext>
            </a:extLst>
          </p:cNvPr>
          <p:cNvSpPr>
            <a:spLocks noGrp="1"/>
          </p:cNvSpPr>
          <p:nvPr>
            <p:ph type="subTitle" idx="1"/>
          </p:nvPr>
        </p:nvSpPr>
        <p:spPr>
          <a:xfrm>
            <a:off x="640080" y="3797535"/>
            <a:ext cx="10972800" cy="948671"/>
          </a:xfrm>
        </p:spPr>
        <p:txBody>
          <a:bodyPr>
            <a:normAutofit/>
          </a:bodyPr>
          <a:lstStyle>
            <a:lvl1pPr marL="0" indent="0" algn="l">
              <a:buNone/>
              <a:defRPr sz="2800">
                <a:solidFill>
                  <a:srgbClr val="002557"/>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3" name="Text Placeholder 8">
            <a:extLst>
              <a:ext uri="{FF2B5EF4-FFF2-40B4-BE49-F238E27FC236}">
                <a16:creationId xmlns:a16="http://schemas.microsoft.com/office/drawing/2014/main" id="{1D9F7408-FA39-411A-B427-9F7A5AE9AC1D}"/>
              </a:ext>
            </a:extLst>
          </p:cNvPr>
          <p:cNvSpPr>
            <a:spLocks noGrp="1"/>
          </p:cNvSpPr>
          <p:nvPr>
            <p:ph type="body" sz="quarter" idx="14" hasCustomPrompt="1"/>
          </p:nvPr>
        </p:nvSpPr>
        <p:spPr>
          <a:xfrm>
            <a:off x="640080" y="5142187"/>
            <a:ext cx="10972800" cy="594131"/>
          </a:xfrm>
        </p:spPr>
        <p:txBody>
          <a:bodyPr>
            <a:noAutofit/>
          </a:bodyPr>
          <a:lstStyle>
            <a:lvl1pPr marL="0" indent="0">
              <a:buFontTx/>
              <a:buNone/>
              <a:defRPr sz="2000">
                <a:solidFill>
                  <a:srgbClr val="002557"/>
                </a:solidFill>
              </a:defRPr>
            </a:lvl1pPr>
            <a:lvl2pPr marL="457200" indent="0">
              <a:buFontTx/>
              <a:buNone/>
              <a:defRPr sz="1400">
                <a:solidFill>
                  <a:schemeClr val="bg1"/>
                </a:solidFill>
              </a:defRPr>
            </a:lvl2pPr>
            <a:lvl3pPr marL="914400" indent="0">
              <a:buFontTx/>
              <a:buNone/>
              <a:defRPr sz="1400">
                <a:solidFill>
                  <a:schemeClr val="bg1"/>
                </a:solidFill>
              </a:defRPr>
            </a:lvl3pPr>
            <a:lvl4pPr marL="1371600" indent="0">
              <a:buFontTx/>
              <a:buNone/>
              <a:defRPr sz="1400">
                <a:solidFill>
                  <a:schemeClr val="bg1"/>
                </a:solidFill>
              </a:defRPr>
            </a:lvl4pPr>
            <a:lvl5pPr marL="1828800" indent="0">
              <a:buFontTx/>
              <a:buNone/>
              <a:defRPr sz="1400">
                <a:solidFill>
                  <a:schemeClr val="bg1"/>
                </a:solidFill>
              </a:defRPr>
            </a:lvl5pPr>
          </a:lstStyle>
          <a:p>
            <a:pPr lvl="0"/>
            <a:r>
              <a:rPr lang="en-US" dirty="0"/>
              <a:t>Click to Edit Speaker</a:t>
            </a:r>
          </a:p>
        </p:txBody>
      </p:sp>
      <p:pic>
        <p:nvPicPr>
          <p:cNvPr id="6" name="Picture 5">
            <a:extLst>
              <a:ext uri="{FF2B5EF4-FFF2-40B4-BE49-F238E27FC236}">
                <a16:creationId xmlns:a16="http://schemas.microsoft.com/office/drawing/2014/main" id="{567FB3A7-0AD3-4819-9FFB-85C98D4281E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640080" y="382031"/>
            <a:ext cx="3001282" cy="850757"/>
          </a:xfrm>
          <a:prstGeom prst="rect">
            <a:avLst/>
          </a:prstGeom>
        </p:spPr>
      </p:pic>
      <p:sp>
        <p:nvSpPr>
          <p:cNvPr id="5" name="Text Placeholder 4">
            <a:extLst>
              <a:ext uri="{FF2B5EF4-FFF2-40B4-BE49-F238E27FC236}">
                <a16:creationId xmlns:a16="http://schemas.microsoft.com/office/drawing/2014/main" id="{11BC5C70-076B-40B0-85B6-B1E116EB5C53}"/>
              </a:ext>
            </a:extLst>
          </p:cNvPr>
          <p:cNvSpPr>
            <a:spLocks noGrp="1"/>
          </p:cNvSpPr>
          <p:nvPr>
            <p:ph type="body" sz="quarter" idx="15" hasCustomPrompt="1"/>
          </p:nvPr>
        </p:nvSpPr>
        <p:spPr>
          <a:xfrm>
            <a:off x="3446097" y="6527256"/>
            <a:ext cx="4058674" cy="330743"/>
          </a:xfrm>
        </p:spPr>
        <p:txBody>
          <a:bodyPr lIns="0" tIns="0" rIns="0" bIns="0" anchor="t" anchorCtr="0">
            <a:noAutofit/>
          </a:bodyPr>
          <a:lstStyle>
            <a:lvl1pPr marL="0" indent="0">
              <a:spcBef>
                <a:spcPts val="0"/>
              </a:spcBef>
              <a:buFontTx/>
              <a:buNone/>
              <a:defRPr sz="1000">
                <a:solidFill>
                  <a:srgbClr val="002557"/>
                </a:solidFill>
              </a:defRPr>
            </a:lvl1pPr>
            <a:lvl2pPr>
              <a:defRPr sz="900">
                <a:solidFill>
                  <a:srgbClr val="002557"/>
                </a:solidFill>
              </a:defRPr>
            </a:lvl2pPr>
            <a:lvl3pPr>
              <a:defRPr sz="900">
                <a:solidFill>
                  <a:srgbClr val="002557"/>
                </a:solidFill>
              </a:defRPr>
            </a:lvl3pPr>
            <a:lvl4pPr>
              <a:defRPr sz="900">
                <a:solidFill>
                  <a:srgbClr val="002557"/>
                </a:solidFill>
              </a:defRPr>
            </a:lvl4pPr>
            <a:lvl5pPr>
              <a:defRPr sz="900">
                <a:solidFill>
                  <a:srgbClr val="002557"/>
                </a:solidFill>
              </a:defRPr>
            </a:lvl5pPr>
          </a:lstStyle>
          <a:p>
            <a:pPr lvl="0"/>
            <a:r>
              <a:rPr lang="en-US" dirty="0"/>
              <a:t>Insert Speaker Name and Title</a:t>
            </a:r>
          </a:p>
        </p:txBody>
      </p:sp>
    </p:spTree>
    <p:extLst>
      <p:ext uri="{BB962C8B-B14F-4D97-AF65-F5344CB8AC3E}">
        <p14:creationId xmlns:p14="http://schemas.microsoft.com/office/powerpoint/2010/main" val="2778956884"/>
      </p:ext>
    </p:extLst>
  </p:cSld>
  <p:clrMapOvr>
    <a:masterClrMapping/>
  </p:clrMapOvr>
  <p:hf sldNum="0" hdr="0" ftr="0" dt="0"/>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70E71F9E-FB38-4B95-967A-A2172859ECDC}"/>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053" name="think-cell Slide" r:id="rId4" imgW="359" imgH="360" progId="TCLayout.ActiveDocument.1">
                  <p:embed/>
                </p:oleObj>
              </mc:Choice>
              <mc:Fallback>
                <p:oleObj name="think-cell Slide" r:id="rId4" imgW="359" imgH="360" progId="TCLayout.ActiveDocument.1">
                  <p:embed/>
                  <p:pic>
                    <p:nvPicPr>
                      <p:cNvPr id="3" name="Object 2" hidden="1">
                        <a:extLst>
                          <a:ext uri="{FF2B5EF4-FFF2-40B4-BE49-F238E27FC236}">
                            <a16:creationId xmlns:a16="http://schemas.microsoft.com/office/drawing/2014/main" id="{70E71F9E-FB38-4B95-967A-A2172859ECD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8" name="Title Placeholder 1">
            <a:extLst>
              <a:ext uri="{FF2B5EF4-FFF2-40B4-BE49-F238E27FC236}">
                <a16:creationId xmlns:a16="http://schemas.microsoft.com/office/drawing/2014/main" id="{29D4D16D-FC09-6B4C-9062-CF9A3B9AC453}"/>
              </a:ext>
            </a:extLst>
          </p:cNvPr>
          <p:cNvSpPr>
            <a:spLocks noGrp="1"/>
          </p:cNvSpPr>
          <p:nvPr>
            <p:ph type="title"/>
          </p:nvPr>
        </p:nvSpPr>
        <p:spPr>
          <a:xfrm>
            <a:off x="458638" y="550001"/>
            <a:ext cx="10515600" cy="1140687"/>
          </a:xfrm>
          <a:prstGeom prst="rect">
            <a:avLst/>
          </a:prstGeom>
        </p:spPr>
        <p:txBody>
          <a:bodyPr vert="horz" lIns="91440" tIns="45720" rIns="91440" bIns="45720" rtlCol="0" anchor="ctr">
            <a:normAutofit/>
          </a:bodyPr>
          <a:lstStyle>
            <a:lvl1pPr>
              <a:defRPr>
                <a:solidFill>
                  <a:schemeClr val="bg1"/>
                </a:solidFill>
              </a:defRPr>
            </a:lvl1pPr>
          </a:lstStyle>
          <a:p>
            <a:r>
              <a:rPr lang="en-US" dirty="0"/>
              <a:t>Click to edit Master title style</a:t>
            </a:r>
          </a:p>
        </p:txBody>
      </p:sp>
      <p:sp>
        <p:nvSpPr>
          <p:cNvPr id="9" name="Text Placeholder 2">
            <a:extLst>
              <a:ext uri="{FF2B5EF4-FFF2-40B4-BE49-F238E27FC236}">
                <a16:creationId xmlns:a16="http://schemas.microsoft.com/office/drawing/2014/main" id="{7A601CEE-3059-0F44-B2A3-6411D3D1853C}"/>
              </a:ext>
            </a:extLst>
          </p:cNvPr>
          <p:cNvSpPr>
            <a:spLocks noGrp="1"/>
          </p:cNvSpPr>
          <p:nvPr>
            <p:ph idx="1"/>
          </p:nvPr>
        </p:nvSpPr>
        <p:spPr>
          <a:xfrm>
            <a:off x="458638" y="1928813"/>
            <a:ext cx="10515600" cy="4248150"/>
          </a:xfrm>
          <a:prstGeom prst="rect">
            <a:avLst/>
          </a:prstGeom>
        </p:spPr>
        <p:txBody>
          <a:bodyPr vert="horz" lIns="91440" tIns="45720" rIns="91440" bIns="45720" rtlCol="0">
            <a:normAutofit/>
          </a:bodyPr>
          <a:lstStyle>
            <a:lvl1pPr marL="457200" indent="-457200">
              <a:buFont typeface="Arial" panose="020B0604020202020204" pitchFamily="34" charset="0"/>
              <a:buChar char="•"/>
              <a:defRPr sz="2800">
                <a:solidFill>
                  <a:schemeClr val="tx1">
                    <a:lumMod val="75000"/>
                    <a:lumOff val="25000"/>
                  </a:schemeClr>
                </a:solidFill>
                <a:latin typeface="Arial" panose="020B0604020202020204" pitchFamily="34" charset="0"/>
                <a:cs typeface="Arial" panose="020B0604020202020204" pitchFamily="34" charset="0"/>
              </a:defRPr>
            </a:lvl1pPr>
            <a:lvl2pPr marL="914400" indent="-457200">
              <a:buFont typeface="Arial" panose="020B0604020202020204" pitchFamily="34" charset="0"/>
              <a:buChar char="•"/>
              <a:defRPr sz="2400">
                <a:solidFill>
                  <a:schemeClr val="tx1">
                    <a:lumMod val="75000"/>
                    <a:lumOff val="25000"/>
                  </a:schemeClr>
                </a:solidFill>
                <a:latin typeface="Arial" panose="020B0604020202020204" pitchFamily="34" charset="0"/>
                <a:cs typeface="Arial" panose="020B0604020202020204" pitchFamily="34" charset="0"/>
              </a:defRPr>
            </a:lvl2pPr>
            <a:lvl3pPr marL="1371600" indent="-457200">
              <a:buFont typeface="Arial" panose="020B0604020202020204" pitchFamily="34" charset="0"/>
              <a:buChar char="•"/>
              <a:defRPr sz="2000">
                <a:solidFill>
                  <a:schemeClr val="tx1">
                    <a:lumMod val="75000"/>
                    <a:lumOff val="25000"/>
                  </a:schemeClr>
                </a:solidFill>
                <a:latin typeface="Arial" panose="020B0604020202020204" pitchFamily="34" charset="0"/>
                <a:cs typeface="Arial" panose="020B0604020202020204" pitchFamily="34" charset="0"/>
              </a:defRPr>
            </a:lvl3pPr>
            <a:lvl4pPr marL="1828800" indent="-457200">
              <a:buFont typeface="Arial" panose="020B0604020202020204" pitchFamily="34" charset="0"/>
              <a:buChar char="•"/>
              <a:defRPr sz="1800">
                <a:solidFill>
                  <a:schemeClr val="tx1">
                    <a:lumMod val="75000"/>
                    <a:lumOff val="25000"/>
                  </a:schemeClr>
                </a:solidFill>
                <a:latin typeface="Arial" panose="020B0604020202020204" pitchFamily="34" charset="0"/>
                <a:cs typeface="Arial" panose="020B0604020202020204" pitchFamily="34" charset="0"/>
              </a:defRPr>
            </a:lvl4pPr>
            <a:lvl5pPr marL="2286000" indent="-457200">
              <a:buFont typeface="Arial" panose="020B0604020202020204" pitchFamily="34" charset="0"/>
              <a:buChar char="•"/>
              <a:defRPr sz="1800">
                <a:solidFill>
                  <a:schemeClr val="tx1">
                    <a:lumMod val="75000"/>
                    <a:lumOff val="25000"/>
                  </a:schemeClr>
                </a:solidFill>
                <a:latin typeface="Arial" panose="020B0604020202020204" pitchFamily="34" charset="0"/>
                <a:cs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Date Placeholder 3">
            <a:extLst>
              <a:ext uri="{FF2B5EF4-FFF2-40B4-BE49-F238E27FC236}">
                <a16:creationId xmlns:a16="http://schemas.microsoft.com/office/drawing/2014/main" id="{CDFBC53D-7F89-574B-853A-CAFE68AD7A2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3DC310-86D8-49A1-9948-7E02B8137AA6}" type="datetime1">
              <a:rPr lang="en-US" smtClean="0"/>
              <a:t>11/29/22</a:t>
            </a:fld>
            <a:endParaRPr lang="en-US"/>
          </a:p>
        </p:txBody>
      </p:sp>
      <p:sp>
        <p:nvSpPr>
          <p:cNvPr id="11" name="Footer Placeholder 4">
            <a:extLst>
              <a:ext uri="{FF2B5EF4-FFF2-40B4-BE49-F238E27FC236}">
                <a16:creationId xmlns:a16="http://schemas.microsoft.com/office/drawing/2014/main" id="{D5DA9250-98D3-F745-92E5-FF1FF01F6BE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12" name="Slide Number Placeholder 5">
            <a:extLst>
              <a:ext uri="{FF2B5EF4-FFF2-40B4-BE49-F238E27FC236}">
                <a16:creationId xmlns:a16="http://schemas.microsoft.com/office/drawing/2014/main" id="{57BF15B4-5852-C640-B4C0-5FD0DF287D5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5E6A59-3A6E-E14C-9D64-68972B332183}" type="slidenum">
              <a:rPr lang="en-US" smtClean="0"/>
              <a:t>‹#›</a:t>
            </a:fld>
            <a:endParaRPr lang="en-US"/>
          </a:p>
        </p:txBody>
      </p:sp>
    </p:spTree>
    <p:extLst>
      <p:ext uri="{BB962C8B-B14F-4D97-AF65-F5344CB8AC3E}">
        <p14:creationId xmlns:p14="http://schemas.microsoft.com/office/powerpoint/2010/main" val="4257099167"/>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B4AF8964-59E8-4FB0-BAF9-A945C90F1B34}"/>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077" name="think-cell Slide" r:id="rId4" imgW="359" imgH="360" progId="TCLayout.ActiveDocument.1">
                  <p:embed/>
                </p:oleObj>
              </mc:Choice>
              <mc:Fallback>
                <p:oleObj name="think-cell Slide" r:id="rId4" imgW="359" imgH="360" progId="TCLayout.ActiveDocument.1">
                  <p:embed/>
                  <p:pic>
                    <p:nvPicPr>
                      <p:cNvPr id="4" name="Object 3" hidden="1">
                        <a:extLst>
                          <a:ext uri="{FF2B5EF4-FFF2-40B4-BE49-F238E27FC236}">
                            <a16:creationId xmlns:a16="http://schemas.microsoft.com/office/drawing/2014/main" id="{B4AF8964-59E8-4FB0-BAF9-A945C90F1B3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8" name="Title Placeholder 1">
            <a:extLst>
              <a:ext uri="{FF2B5EF4-FFF2-40B4-BE49-F238E27FC236}">
                <a16:creationId xmlns:a16="http://schemas.microsoft.com/office/drawing/2014/main" id="{29D4D16D-FC09-6B4C-9062-CF9A3B9AC453}"/>
              </a:ext>
            </a:extLst>
          </p:cNvPr>
          <p:cNvSpPr>
            <a:spLocks noGrp="1"/>
          </p:cNvSpPr>
          <p:nvPr>
            <p:ph type="title"/>
          </p:nvPr>
        </p:nvSpPr>
        <p:spPr>
          <a:xfrm>
            <a:off x="398253" y="236848"/>
            <a:ext cx="10515600" cy="1010288"/>
          </a:xfrm>
          <a:prstGeom prst="rect">
            <a:avLst/>
          </a:prstGeom>
        </p:spPr>
        <p:txBody>
          <a:bodyPr vert="horz" lIns="91440" tIns="45720" rIns="91440" bIns="45720" rtlCol="0" anchor="ctr">
            <a:normAutofit/>
          </a:bodyPr>
          <a:lstStyle>
            <a:lvl1pPr>
              <a:defRPr>
                <a:solidFill>
                  <a:srgbClr val="8E2349"/>
                </a:solidFill>
              </a:defRPr>
            </a:lvl1pPr>
          </a:lstStyle>
          <a:p>
            <a:r>
              <a:rPr lang="en-US" dirty="0"/>
              <a:t>Click to edit Master title style</a:t>
            </a:r>
          </a:p>
        </p:txBody>
      </p:sp>
      <p:sp>
        <p:nvSpPr>
          <p:cNvPr id="9" name="Text Placeholder 2">
            <a:extLst>
              <a:ext uri="{FF2B5EF4-FFF2-40B4-BE49-F238E27FC236}">
                <a16:creationId xmlns:a16="http://schemas.microsoft.com/office/drawing/2014/main" id="{7A601CEE-3059-0F44-B2A3-6411D3D1853C}"/>
              </a:ext>
            </a:extLst>
          </p:cNvPr>
          <p:cNvSpPr>
            <a:spLocks noGrp="1"/>
          </p:cNvSpPr>
          <p:nvPr>
            <p:ph idx="1" hasCustomPrompt="1"/>
          </p:nvPr>
        </p:nvSpPr>
        <p:spPr>
          <a:xfrm>
            <a:off x="398253" y="1919288"/>
            <a:ext cx="10515600" cy="4351338"/>
          </a:xfrm>
          <a:prstGeom prst="rect">
            <a:avLst/>
          </a:prstGeom>
        </p:spPr>
        <p:txBody>
          <a:bodyPr vert="horz" lIns="91440" tIns="45720" rIns="91440" bIns="45720" rtlCol="0">
            <a:normAutofit/>
          </a:bodyPr>
          <a:lstStyle>
            <a:lvl1pPr marL="285750" indent="-285750">
              <a:buFont typeface="Arial" panose="020B0604020202020204" pitchFamily="34" charset="0"/>
              <a:buChar char="•"/>
              <a:defRPr sz="2800">
                <a:solidFill>
                  <a:schemeClr val="tx1">
                    <a:lumMod val="75000"/>
                    <a:lumOff val="25000"/>
                  </a:schemeClr>
                </a:solidFill>
                <a:latin typeface="Arial" panose="020B0604020202020204" pitchFamily="34" charset="0"/>
                <a:cs typeface="Arial" panose="020B0604020202020204" pitchFamily="34" charset="0"/>
              </a:defRPr>
            </a:lvl1pPr>
            <a:lvl2pPr marL="742950" indent="-285750">
              <a:buFont typeface="Arial" panose="020B0604020202020204" pitchFamily="34" charset="0"/>
              <a:buChar char="•"/>
              <a:defRPr sz="2400">
                <a:solidFill>
                  <a:schemeClr val="tx1">
                    <a:lumMod val="75000"/>
                    <a:lumOff val="25000"/>
                  </a:schemeClr>
                </a:solidFill>
                <a:latin typeface="Arial" panose="020B0604020202020204" pitchFamily="34" charset="0"/>
                <a:cs typeface="Arial" panose="020B0604020202020204" pitchFamily="34" charset="0"/>
              </a:defRPr>
            </a:lvl2pPr>
            <a:lvl3pPr marL="1200150" indent="-285750">
              <a:buFont typeface="Arial" panose="020B0604020202020204" pitchFamily="34" charset="0"/>
              <a:buChar char="•"/>
              <a:defRPr sz="2000">
                <a:solidFill>
                  <a:schemeClr val="tx1">
                    <a:lumMod val="75000"/>
                    <a:lumOff val="25000"/>
                  </a:schemeClr>
                </a:solidFill>
                <a:latin typeface="Arial" panose="020B0604020202020204" pitchFamily="34" charset="0"/>
                <a:cs typeface="Arial" panose="020B0604020202020204" pitchFamily="34" charset="0"/>
              </a:defRPr>
            </a:lvl3pPr>
            <a:lvl4pPr marL="1657350" indent="-285750">
              <a:buFont typeface="Arial" panose="020B0604020202020204" pitchFamily="34" charset="0"/>
              <a:buChar char="•"/>
              <a:defRPr>
                <a:solidFill>
                  <a:schemeClr val="tx1">
                    <a:lumMod val="75000"/>
                    <a:lumOff val="25000"/>
                  </a:schemeClr>
                </a:solidFill>
                <a:latin typeface="Arial" panose="020B0604020202020204" pitchFamily="34" charset="0"/>
                <a:cs typeface="Arial" panose="020B0604020202020204" pitchFamily="34" charset="0"/>
              </a:defRPr>
            </a:lvl4pPr>
            <a:lvl5pPr marL="2114550" indent="-285750">
              <a:buFont typeface="Arial" panose="020B0604020202020204" pitchFamily="34" charset="0"/>
              <a:buChar char="•"/>
              <a:defRPr>
                <a:solidFill>
                  <a:schemeClr val="tx1">
                    <a:lumMod val="75000"/>
                    <a:lumOff val="25000"/>
                  </a:schemeClr>
                </a:solidFill>
                <a:latin typeface="Arial" panose="020B0604020202020204" pitchFamily="34" charset="0"/>
                <a:cs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Date Placeholder 3">
            <a:extLst>
              <a:ext uri="{FF2B5EF4-FFF2-40B4-BE49-F238E27FC236}">
                <a16:creationId xmlns:a16="http://schemas.microsoft.com/office/drawing/2014/main" id="{CDFBC53D-7F89-574B-853A-CAFE68AD7A2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A70D2D-AD00-41C2-9A51-614D79259020}" type="datetime1">
              <a:rPr lang="en-US" smtClean="0"/>
              <a:t>11/29/22</a:t>
            </a:fld>
            <a:endParaRPr lang="en-US"/>
          </a:p>
        </p:txBody>
      </p:sp>
      <p:sp>
        <p:nvSpPr>
          <p:cNvPr id="11" name="Footer Placeholder 4">
            <a:extLst>
              <a:ext uri="{FF2B5EF4-FFF2-40B4-BE49-F238E27FC236}">
                <a16:creationId xmlns:a16="http://schemas.microsoft.com/office/drawing/2014/main" id="{D5DA9250-98D3-F745-92E5-FF1FF01F6BE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12" name="Slide Number Placeholder 5">
            <a:extLst>
              <a:ext uri="{FF2B5EF4-FFF2-40B4-BE49-F238E27FC236}">
                <a16:creationId xmlns:a16="http://schemas.microsoft.com/office/drawing/2014/main" id="{57BF15B4-5852-C640-B4C0-5FD0DF287D5F}"/>
              </a:ext>
            </a:extLst>
          </p:cNvPr>
          <p:cNvSpPr>
            <a:spLocks noGrp="1"/>
          </p:cNvSpPr>
          <p:nvPr>
            <p:ph type="sldNum" sz="quarter" idx="4"/>
          </p:nvPr>
        </p:nvSpPr>
        <p:spPr>
          <a:xfrm>
            <a:off x="9220200" y="62547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5E6A59-3A6E-E14C-9D64-68972B332183}" type="slidenum">
              <a:rPr lang="en-US" smtClean="0"/>
              <a:t>‹#›</a:t>
            </a:fld>
            <a:endParaRPr lang="en-US" dirty="0"/>
          </a:p>
        </p:txBody>
      </p:sp>
      <p:pic>
        <p:nvPicPr>
          <p:cNvPr id="15" name="Picture 14">
            <a:extLst>
              <a:ext uri="{FF2B5EF4-FFF2-40B4-BE49-F238E27FC236}">
                <a16:creationId xmlns:a16="http://schemas.microsoft.com/office/drawing/2014/main" id="{3EC3C537-9352-3447-BB34-A3E1290DEFF2}"/>
              </a:ext>
            </a:extLst>
          </p:cNvPr>
          <p:cNvPicPr>
            <a:picLocks noChangeAspect="1"/>
          </p:cNvPicPr>
          <p:nvPr userDrawn="1"/>
        </p:nvPicPr>
        <p:blipFill>
          <a:blip r:embed="rId6"/>
          <a:stretch>
            <a:fillRect/>
          </a:stretch>
        </p:blipFill>
        <p:spPr>
          <a:xfrm>
            <a:off x="11353800" y="6083300"/>
            <a:ext cx="798523" cy="781050"/>
          </a:xfrm>
          <a:prstGeom prst="rect">
            <a:avLst/>
          </a:prstGeom>
        </p:spPr>
      </p:pic>
      <p:cxnSp>
        <p:nvCxnSpPr>
          <p:cNvPr id="3" name="Straight Connector 2">
            <a:extLst>
              <a:ext uri="{FF2B5EF4-FFF2-40B4-BE49-F238E27FC236}">
                <a16:creationId xmlns:a16="http://schemas.microsoft.com/office/drawing/2014/main" id="{F1998CBC-BE17-3B41-A572-F26985107C43}"/>
              </a:ext>
            </a:extLst>
          </p:cNvPr>
          <p:cNvCxnSpPr/>
          <p:nvPr userDrawn="1"/>
        </p:nvCxnSpPr>
        <p:spPr>
          <a:xfrm>
            <a:off x="0" y="1228189"/>
            <a:ext cx="11353800" cy="0"/>
          </a:xfrm>
          <a:prstGeom prst="line">
            <a:avLst/>
          </a:prstGeom>
          <a:ln w="31750">
            <a:gradFill>
              <a:gsLst>
                <a:gs pos="20000">
                  <a:srgbClr val="8E2349"/>
                </a:gs>
                <a:gs pos="95000">
                  <a:srgbClr val="E22E4C"/>
                </a:gs>
                <a:gs pos="59000">
                  <a:srgbClr val="CF2D62"/>
                </a:gs>
              </a:gsLst>
              <a:lin ang="5400000" scaled="1"/>
            </a:gra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3755055"/>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4_Two Conten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9B89A9E6-D978-48F9-9358-938FE4B02CFE}"/>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101" name="think-cell Slide" r:id="rId4" imgW="359" imgH="360" progId="TCLayout.ActiveDocument.1">
                  <p:embed/>
                </p:oleObj>
              </mc:Choice>
              <mc:Fallback>
                <p:oleObj name="think-cell Slide" r:id="rId4" imgW="359" imgH="360" progId="TCLayout.ActiveDocument.1">
                  <p:embed/>
                  <p:pic>
                    <p:nvPicPr>
                      <p:cNvPr id="4" name="Object 3" hidden="1">
                        <a:extLst>
                          <a:ext uri="{FF2B5EF4-FFF2-40B4-BE49-F238E27FC236}">
                            <a16:creationId xmlns:a16="http://schemas.microsoft.com/office/drawing/2014/main" id="{9B89A9E6-D978-48F9-9358-938FE4B02CF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8" name="Title Placeholder 1">
            <a:extLst>
              <a:ext uri="{FF2B5EF4-FFF2-40B4-BE49-F238E27FC236}">
                <a16:creationId xmlns:a16="http://schemas.microsoft.com/office/drawing/2014/main" id="{29D4D16D-FC09-6B4C-9062-CF9A3B9AC453}"/>
              </a:ext>
            </a:extLst>
          </p:cNvPr>
          <p:cNvSpPr>
            <a:spLocks noGrp="1"/>
          </p:cNvSpPr>
          <p:nvPr>
            <p:ph type="title"/>
          </p:nvPr>
        </p:nvSpPr>
        <p:spPr>
          <a:xfrm>
            <a:off x="234350" y="146142"/>
            <a:ext cx="11119449" cy="880776"/>
          </a:xfrm>
          <a:prstGeom prst="rect">
            <a:avLst/>
          </a:prstGeom>
        </p:spPr>
        <p:txBody>
          <a:bodyPr vert="horz" lIns="91440" tIns="45720" rIns="91440" bIns="45720" rtlCol="0" anchor="ctr">
            <a:normAutofit/>
          </a:bodyPr>
          <a:lstStyle>
            <a:lvl1pPr>
              <a:defRPr>
                <a:solidFill>
                  <a:srgbClr val="8E2349"/>
                </a:solidFill>
              </a:defRPr>
            </a:lvl1pPr>
          </a:lstStyle>
          <a:p>
            <a:r>
              <a:rPr lang="en-US" dirty="0"/>
              <a:t>Click to edit Master title style</a:t>
            </a:r>
          </a:p>
        </p:txBody>
      </p:sp>
      <p:sp>
        <p:nvSpPr>
          <p:cNvPr id="9" name="Text Placeholder 2">
            <a:extLst>
              <a:ext uri="{FF2B5EF4-FFF2-40B4-BE49-F238E27FC236}">
                <a16:creationId xmlns:a16="http://schemas.microsoft.com/office/drawing/2014/main" id="{7A601CEE-3059-0F44-B2A3-6411D3D1853C}"/>
              </a:ext>
            </a:extLst>
          </p:cNvPr>
          <p:cNvSpPr>
            <a:spLocks noGrp="1"/>
          </p:cNvSpPr>
          <p:nvPr>
            <p:ph idx="1" hasCustomPrompt="1"/>
          </p:nvPr>
        </p:nvSpPr>
        <p:spPr>
          <a:xfrm>
            <a:off x="234351" y="1355558"/>
            <a:ext cx="10515600" cy="4915068"/>
          </a:xfrm>
          <a:prstGeom prst="rect">
            <a:avLst/>
          </a:prstGeom>
        </p:spPr>
        <p:txBody>
          <a:bodyPr vert="horz" lIns="91440" tIns="45720" rIns="91440" bIns="45720" rtlCol="0">
            <a:normAutofit/>
          </a:bodyPr>
          <a:lstStyle>
            <a:lvl1pPr marL="285750" indent="-285750">
              <a:buClr>
                <a:srgbClr val="8E2349"/>
              </a:buClr>
              <a:buFont typeface="Arial" panose="020B0604020202020204" pitchFamily="34" charset="0"/>
              <a:buChar char="•"/>
              <a:defRPr sz="2800">
                <a:solidFill>
                  <a:schemeClr val="tx1">
                    <a:lumMod val="75000"/>
                    <a:lumOff val="25000"/>
                  </a:schemeClr>
                </a:solidFill>
                <a:latin typeface="Arial" panose="020B0604020202020204" pitchFamily="34" charset="0"/>
                <a:cs typeface="Arial" panose="020B0604020202020204" pitchFamily="34" charset="0"/>
              </a:defRPr>
            </a:lvl1pPr>
            <a:lvl2pPr marL="742950" indent="-285750">
              <a:buClr>
                <a:srgbClr val="CF2D62"/>
              </a:buClr>
              <a:buFont typeface="Arial" panose="020B0604020202020204" pitchFamily="34" charset="0"/>
              <a:buChar char="•"/>
              <a:defRPr sz="2400">
                <a:solidFill>
                  <a:schemeClr val="tx1">
                    <a:lumMod val="75000"/>
                    <a:lumOff val="25000"/>
                  </a:schemeClr>
                </a:solidFill>
                <a:latin typeface="Arial" panose="020B0604020202020204" pitchFamily="34" charset="0"/>
                <a:cs typeface="Arial" panose="020B0604020202020204" pitchFamily="34" charset="0"/>
              </a:defRPr>
            </a:lvl2pPr>
            <a:lvl3pPr marL="1200150" indent="-285750">
              <a:buClr>
                <a:srgbClr val="CC60AB"/>
              </a:buClr>
              <a:buFont typeface="Arial" panose="020B0604020202020204" pitchFamily="34" charset="0"/>
              <a:buChar char="•"/>
              <a:defRPr sz="2000">
                <a:solidFill>
                  <a:schemeClr val="tx1">
                    <a:lumMod val="75000"/>
                    <a:lumOff val="25000"/>
                  </a:schemeClr>
                </a:solidFill>
                <a:latin typeface="Arial" panose="020B0604020202020204" pitchFamily="34" charset="0"/>
                <a:cs typeface="Arial" panose="020B0604020202020204" pitchFamily="34" charset="0"/>
              </a:defRPr>
            </a:lvl3pPr>
            <a:lvl4pPr marL="1657350" indent="-285750">
              <a:buFont typeface="Arial" panose="020B0604020202020204" pitchFamily="34" charset="0"/>
              <a:buChar char="•"/>
              <a:defRPr>
                <a:solidFill>
                  <a:schemeClr val="tx1">
                    <a:lumMod val="75000"/>
                    <a:lumOff val="25000"/>
                  </a:schemeClr>
                </a:solidFill>
                <a:latin typeface="Arial" panose="020B0604020202020204" pitchFamily="34" charset="0"/>
                <a:cs typeface="Arial" panose="020B0604020202020204" pitchFamily="34" charset="0"/>
              </a:defRPr>
            </a:lvl4pPr>
            <a:lvl5pPr marL="2114550" indent="-285750">
              <a:buFont typeface="Arial" panose="020B0604020202020204" pitchFamily="34" charset="0"/>
              <a:buChar char="•"/>
              <a:defRPr>
                <a:solidFill>
                  <a:schemeClr val="tx1">
                    <a:lumMod val="75000"/>
                    <a:lumOff val="25000"/>
                  </a:schemeClr>
                </a:solidFill>
                <a:latin typeface="Arial" panose="020B0604020202020204" pitchFamily="34" charset="0"/>
                <a:cs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Date Placeholder 3">
            <a:extLst>
              <a:ext uri="{FF2B5EF4-FFF2-40B4-BE49-F238E27FC236}">
                <a16:creationId xmlns:a16="http://schemas.microsoft.com/office/drawing/2014/main" id="{CDFBC53D-7F89-574B-853A-CAFE68AD7A2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6F582E-33B2-41EA-9FE8-9A4E97E18983}" type="datetime1">
              <a:rPr lang="en-US" smtClean="0"/>
              <a:t>11/29/22</a:t>
            </a:fld>
            <a:endParaRPr lang="en-US"/>
          </a:p>
        </p:txBody>
      </p:sp>
      <p:sp>
        <p:nvSpPr>
          <p:cNvPr id="11" name="Footer Placeholder 4">
            <a:extLst>
              <a:ext uri="{FF2B5EF4-FFF2-40B4-BE49-F238E27FC236}">
                <a16:creationId xmlns:a16="http://schemas.microsoft.com/office/drawing/2014/main" id="{D5DA9250-98D3-F745-92E5-FF1FF01F6BE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12" name="Slide Number Placeholder 5">
            <a:extLst>
              <a:ext uri="{FF2B5EF4-FFF2-40B4-BE49-F238E27FC236}">
                <a16:creationId xmlns:a16="http://schemas.microsoft.com/office/drawing/2014/main" id="{57BF15B4-5852-C640-B4C0-5FD0DF287D5F}"/>
              </a:ext>
            </a:extLst>
          </p:cNvPr>
          <p:cNvSpPr>
            <a:spLocks noGrp="1"/>
          </p:cNvSpPr>
          <p:nvPr>
            <p:ph type="sldNum" sz="quarter" idx="4"/>
          </p:nvPr>
        </p:nvSpPr>
        <p:spPr>
          <a:xfrm>
            <a:off x="9236242"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5E6A59-3A6E-E14C-9D64-68972B332183}" type="slidenum">
              <a:rPr lang="en-US" smtClean="0"/>
              <a:t>‹#›</a:t>
            </a:fld>
            <a:endParaRPr lang="en-US"/>
          </a:p>
        </p:txBody>
      </p:sp>
      <p:pic>
        <p:nvPicPr>
          <p:cNvPr id="3" name="Picture 2">
            <a:extLst>
              <a:ext uri="{FF2B5EF4-FFF2-40B4-BE49-F238E27FC236}">
                <a16:creationId xmlns:a16="http://schemas.microsoft.com/office/drawing/2014/main" id="{157C1827-437E-2644-B26F-42EBA2EC8385}"/>
              </a:ext>
            </a:extLst>
          </p:cNvPr>
          <p:cNvPicPr>
            <a:picLocks noChangeAspect="1"/>
          </p:cNvPicPr>
          <p:nvPr userDrawn="1"/>
        </p:nvPicPr>
        <p:blipFill>
          <a:blip r:embed="rId6"/>
          <a:stretch>
            <a:fillRect/>
          </a:stretch>
        </p:blipFill>
        <p:spPr>
          <a:xfrm>
            <a:off x="0" y="926253"/>
            <a:ext cx="11353800" cy="122499"/>
          </a:xfrm>
          <a:prstGeom prst="rect">
            <a:avLst/>
          </a:prstGeom>
        </p:spPr>
      </p:pic>
      <p:pic>
        <p:nvPicPr>
          <p:cNvPr id="13" name="Picture 12">
            <a:extLst>
              <a:ext uri="{FF2B5EF4-FFF2-40B4-BE49-F238E27FC236}">
                <a16:creationId xmlns:a16="http://schemas.microsoft.com/office/drawing/2014/main" id="{975CB3DD-D5F2-5E4A-85A7-0E6479AC9234}"/>
              </a:ext>
            </a:extLst>
          </p:cNvPr>
          <p:cNvPicPr>
            <a:picLocks noChangeAspect="1"/>
          </p:cNvPicPr>
          <p:nvPr userDrawn="1"/>
        </p:nvPicPr>
        <p:blipFill rotWithShape="1">
          <a:blip r:embed="rId7"/>
          <a:srcRect l="-7451" t="-9064" r="19198" b="31349"/>
          <a:stretch/>
        </p:blipFill>
        <p:spPr>
          <a:xfrm>
            <a:off x="10956759" y="5794067"/>
            <a:ext cx="1235242" cy="1063933"/>
          </a:xfrm>
          <a:prstGeom prst="rect">
            <a:avLst/>
          </a:prstGeom>
        </p:spPr>
      </p:pic>
    </p:spTree>
    <p:extLst>
      <p:ext uri="{BB962C8B-B14F-4D97-AF65-F5344CB8AC3E}">
        <p14:creationId xmlns:p14="http://schemas.microsoft.com/office/powerpoint/2010/main" val="33500867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3333CA8-D183-4123-8899-66979ABE6E08}" type="datetimeFigureOut">
              <a:rPr lang="en-US" smtClean="0"/>
              <a:t>11/29/22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8A96FC-79A2-4263-81E3-46418300BA95}" type="slidenum">
              <a:rPr lang="en-US" smtClean="0"/>
              <a:t>‹#›</a:t>
            </a:fld>
            <a:endParaRPr lang="en-US"/>
          </a:p>
        </p:txBody>
      </p:sp>
    </p:spTree>
    <p:extLst>
      <p:ext uri="{BB962C8B-B14F-4D97-AF65-F5344CB8AC3E}">
        <p14:creationId xmlns:p14="http://schemas.microsoft.com/office/powerpoint/2010/main" val="10319756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759" y="238127"/>
            <a:ext cx="11141055" cy="1103313"/>
          </a:xfrm>
          <a:prstGeom prst="rect">
            <a:avLst/>
          </a:prstGeom>
        </p:spPr>
        <p:txBody>
          <a:bodyPr/>
          <a:lstStyle/>
          <a:p>
            <a:r>
              <a:rPr lang="en-US"/>
              <a:t>Click to edit Master title style</a:t>
            </a:r>
            <a:endParaRPr lang="en-US" dirty="0"/>
          </a:p>
        </p:txBody>
      </p:sp>
    </p:spTree>
    <p:extLst>
      <p:ext uri="{BB962C8B-B14F-4D97-AF65-F5344CB8AC3E}">
        <p14:creationId xmlns:p14="http://schemas.microsoft.com/office/powerpoint/2010/main" val="2131848702"/>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5_Two Content">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9D4D16D-FC09-6B4C-9062-CF9A3B9AC453}"/>
              </a:ext>
            </a:extLst>
          </p:cNvPr>
          <p:cNvSpPr>
            <a:spLocks noGrp="1"/>
          </p:cNvSpPr>
          <p:nvPr>
            <p:ph type="title"/>
          </p:nvPr>
        </p:nvSpPr>
        <p:spPr>
          <a:xfrm>
            <a:off x="838200" y="314584"/>
            <a:ext cx="10515600" cy="880776"/>
          </a:xfrm>
          <a:prstGeom prst="rect">
            <a:avLst/>
          </a:prstGeom>
        </p:spPr>
        <p:txBody>
          <a:bodyPr vert="horz" lIns="91440" tIns="45720" rIns="91440" bIns="45720" rtlCol="0" anchor="ctr">
            <a:normAutofit/>
          </a:bodyPr>
          <a:lstStyle>
            <a:lvl1pPr>
              <a:defRPr>
                <a:solidFill>
                  <a:srgbClr val="8E2349"/>
                </a:solidFill>
              </a:defRPr>
            </a:lvl1pPr>
          </a:lstStyle>
          <a:p>
            <a:r>
              <a:rPr lang="en-US" dirty="0"/>
              <a:t>Click to edit Master title style</a:t>
            </a:r>
          </a:p>
        </p:txBody>
      </p:sp>
      <p:sp>
        <p:nvSpPr>
          <p:cNvPr id="9" name="Text Placeholder 2">
            <a:extLst>
              <a:ext uri="{FF2B5EF4-FFF2-40B4-BE49-F238E27FC236}">
                <a16:creationId xmlns:a16="http://schemas.microsoft.com/office/drawing/2014/main" id="{7A601CEE-3059-0F44-B2A3-6411D3D1853C}"/>
              </a:ext>
            </a:extLst>
          </p:cNvPr>
          <p:cNvSpPr>
            <a:spLocks noGrp="1"/>
          </p:cNvSpPr>
          <p:nvPr>
            <p:ph idx="1" hasCustomPrompt="1"/>
          </p:nvPr>
        </p:nvSpPr>
        <p:spPr>
          <a:xfrm>
            <a:off x="838200" y="1919288"/>
            <a:ext cx="10515600" cy="4351338"/>
          </a:xfrm>
          <a:prstGeom prst="rect">
            <a:avLst/>
          </a:prstGeom>
        </p:spPr>
        <p:txBody>
          <a:bodyPr vert="horz" lIns="91440" tIns="45720" rIns="91440" bIns="45720" rtlCol="0">
            <a:normAutofit/>
          </a:bodyPr>
          <a:lstStyle>
            <a:lvl1pPr marL="285750" indent="-285750">
              <a:buFont typeface="Arial" panose="020B0604020202020204" pitchFamily="34" charset="0"/>
              <a:buChar char="•"/>
              <a:defRPr sz="2800">
                <a:solidFill>
                  <a:schemeClr val="tx1">
                    <a:lumMod val="75000"/>
                    <a:lumOff val="25000"/>
                  </a:schemeClr>
                </a:solidFill>
                <a:latin typeface="Arial" panose="020B0604020202020204" pitchFamily="34" charset="0"/>
                <a:cs typeface="Arial" panose="020B0604020202020204" pitchFamily="34" charset="0"/>
              </a:defRPr>
            </a:lvl1pPr>
            <a:lvl2pPr marL="742950" indent="-285750">
              <a:buFont typeface="Arial" panose="020B0604020202020204" pitchFamily="34" charset="0"/>
              <a:buChar char="•"/>
              <a:defRPr sz="2400">
                <a:solidFill>
                  <a:schemeClr val="tx1">
                    <a:lumMod val="75000"/>
                    <a:lumOff val="25000"/>
                  </a:schemeClr>
                </a:solidFill>
                <a:latin typeface="Arial" panose="020B0604020202020204" pitchFamily="34" charset="0"/>
                <a:cs typeface="Arial" panose="020B0604020202020204" pitchFamily="34" charset="0"/>
              </a:defRPr>
            </a:lvl2pPr>
            <a:lvl3pPr marL="1200150" indent="-285750">
              <a:buFont typeface="Arial" panose="020B0604020202020204" pitchFamily="34" charset="0"/>
              <a:buChar char="•"/>
              <a:defRPr sz="2000">
                <a:solidFill>
                  <a:schemeClr val="tx1">
                    <a:lumMod val="75000"/>
                    <a:lumOff val="25000"/>
                  </a:schemeClr>
                </a:solidFill>
                <a:latin typeface="Arial" panose="020B0604020202020204" pitchFamily="34" charset="0"/>
                <a:cs typeface="Arial" panose="020B0604020202020204" pitchFamily="34" charset="0"/>
              </a:defRPr>
            </a:lvl3pPr>
            <a:lvl4pPr marL="1657350" indent="-285750">
              <a:buFont typeface="Arial" panose="020B0604020202020204" pitchFamily="34" charset="0"/>
              <a:buChar char="•"/>
              <a:defRPr>
                <a:solidFill>
                  <a:schemeClr val="tx1">
                    <a:lumMod val="75000"/>
                    <a:lumOff val="25000"/>
                  </a:schemeClr>
                </a:solidFill>
                <a:latin typeface="Arial" panose="020B0604020202020204" pitchFamily="34" charset="0"/>
                <a:cs typeface="Arial" panose="020B0604020202020204" pitchFamily="34" charset="0"/>
              </a:defRPr>
            </a:lvl4pPr>
            <a:lvl5pPr marL="2114550" indent="-285750">
              <a:buFont typeface="Arial" panose="020B0604020202020204" pitchFamily="34" charset="0"/>
              <a:buChar char="•"/>
              <a:defRPr>
                <a:solidFill>
                  <a:schemeClr val="tx1">
                    <a:lumMod val="75000"/>
                    <a:lumOff val="25000"/>
                  </a:schemeClr>
                </a:solidFill>
                <a:latin typeface="Arial" panose="020B0604020202020204" pitchFamily="34" charset="0"/>
                <a:cs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Date Placeholder 3">
            <a:extLst>
              <a:ext uri="{FF2B5EF4-FFF2-40B4-BE49-F238E27FC236}">
                <a16:creationId xmlns:a16="http://schemas.microsoft.com/office/drawing/2014/main" id="{CDFBC53D-7F89-574B-853A-CAFE68AD7A2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51B123-172D-44D1-8BA3-369F82B829DE}" type="datetime1">
              <a:rPr lang="en-US" smtClean="0"/>
              <a:t>11/29/22</a:t>
            </a:fld>
            <a:endParaRPr lang="en-US"/>
          </a:p>
        </p:txBody>
      </p:sp>
      <p:sp>
        <p:nvSpPr>
          <p:cNvPr id="11" name="Footer Placeholder 4">
            <a:extLst>
              <a:ext uri="{FF2B5EF4-FFF2-40B4-BE49-F238E27FC236}">
                <a16:creationId xmlns:a16="http://schemas.microsoft.com/office/drawing/2014/main" id="{D5DA9250-98D3-F745-92E5-FF1FF01F6BE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12" name="Slide Number Placeholder 5">
            <a:extLst>
              <a:ext uri="{FF2B5EF4-FFF2-40B4-BE49-F238E27FC236}">
                <a16:creationId xmlns:a16="http://schemas.microsoft.com/office/drawing/2014/main" id="{57BF15B4-5852-C640-B4C0-5FD0DF287D5F}"/>
              </a:ext>
            </a:extLst>
          </p:cNvPr>
          <p:cNvSpPr>
            <a:spLocks noGrp="1"/>
          </p:cNvSpPr>
          <p:nvPr>
            <p:ph type="sldNum" sz="quarter" idx="4"/>
          </p:nvPr>
        </p:nvSpPr>
        <p:spPr>
          <a:xfrm>
            <a:off x="9236242"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5E6A59-3A6E-E14C-9D64-68972B332183}" type="slidenum">
              <a:rPr lang="en-US" smtClean="0"/>
              <a:t>‹#›</a:t>
            </a:fld>
            <a:endParaRPr lang="en-US"/>
          </a:p>
        </p:txBody>
      </p:sp>
      <p:pic>
        <p:nvPicPr>
          <p:cNvPr id="14" name="Picture 13">
            <a:extLst>
              <a:ext uri="{FF2B5EF4-FFF2-40B4-BE49-F238E27FC236}">
                <a16:creationId xmlns:a16="http://schemas.microsoft.com/office/drawing/2014/main" id="{D52E1A5A-88E1-2D45-AF20-BD1FA4AC0614}"/>
              </a:ext>
            </a:extLst>
          </p:cNvPr>
          <p:cNvPicPr>
            <a:picLocks noChangeAspect="1"/>
          </p:cNvPicPr>
          <p:nvPr userDrawn="1"/>
        </p:nvPicPr>
        <p:blipFill rotWithShape="1">
          <a:blip r:embed="rId2"/>
          <a:srcRect r="19352" b="30735"/>
          <a:stretch/>
        </p:blipFill>
        <p:spPr>
          <a:xfrm>
            <a:off x="11062944" y="5909477"/>
            <a:ext cx="1129056" cy="948523"/>
          </a:xfrm>
          <a:prstGeom prst="rect">
            <a:avLst/>
          </a:prstGeom>
        </p:spPr>
      </p:pic>
      <p:pic>
        <p:nvPicPr>
          <p:cNvPr id="3" name="Picture 2">
            <a:extLst>
              <a:ext uri="{FF2B5EF4-FFF2-40B4-BE49-F238E27FC236}">
                <a16:creationId xmlns:a16="http://schemas.microsoft.com/office/drawing/2014/main" id="{157C1827-437E-2644-B26F-42EBA2EC8385}"/>
              </a:ext>
            </a:extLst>
          </p:cNvPr>
          <p:cNvPicPr>
            <a:picLocks noChangeAspect="1"/>
          </p:cNvPicPr>
          <p:nvPr userDrawn="1"/>
        </p:nvPicPr>
        <p:blipFill>
          <a:blip r:embed="rId3"/>
          <a:stretch>
            <a:fillRect/>
          </a:stretch>
        </p:blipFill>
        <p:spPr>
          <a:xfrm>
            <a:off x="0" y="1193069"/>
            <a:ext cx="11353800" cy="122499"/>
          </a:xfrm>
          <a:prstGeom prst="rect">
            <a:avLst/>
          </a:prstGeom>
        </p:spPr>
      </p:pic>
      <p:pic>
        <p:nvPicPr>
          <p:cNvPr id="13" name="Picture 12">
            <a:extLst>
              <a:ext uri="{FF2B5EF4-FFF2-40B4-BE49-F238E27FC236}">
                <a16:creationId xmlns:a16="http://schemas.microsoft.com/office/drawing/2014/main" id="{1352083A-C955-FB48-98CF-8B5E05F1AFFA}"/>
              </a:ext>
            </a:extLst>
          </p:cNvPr>
          <p:cNvPicPr>
            <a:picLocks noChangeAspect="1"/>
          </p:cNvPicPr>
          <p:nvPr userDrawn="1"/>
        </p:nvPicPr>
        <p:blipFill rotWithShape="1">
          <a:blip r:embed="rId4"/>
          <a:srcRect l="41843" t="6045"/>
          <a:stretch/>
        </p:blipFill>
        <p:spPr>
          <a:xfrm>
            <a:off x="0" y="0"/>
            <a:ext cx="719666" cy="1137214"/>
          </a:xfrm>
          <a:prstGeom prst="rect">
            <a:avLst/>
          </a:prstGeom>
        </p:spPr>
      </p:pic>
    </p:spTree>
    <p:extLst>
      <p:ext uri="{BB962C8B-B14F-4D97-AF65-F5344CB8AC3E}">
        <p14:creationId xmlns:p14="http://schemas.microsoft.com/office/powerpoint/2010/main" val="3152121137"/>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10" name="Picture 9" descr="Graphical user interface&#10;&#10;Description automatically generated">
            <a:extLst>
              <a:ext uri="{FF2B5EF4-FFF2-40B4-BE49-F238E27FC236}">
                <a16:creationId xmlns:a16="http://schemas.microsoft.com/office/drawing/2014/main" id="{97355F90-4710-46C3-A6D2-76D3D84D4C26}"/>
              </a:ext>
            </a:extLst>
          </p:cNvPr>
          <p:cNvPicPr>
            <a:picLocks noChangeAspect="1"/>
          </p:cNvPicPr>
          <p:nvPr userDrawn="1"/>
        </p:nvPicPr>
        <p:blipFill>
          <a:blip r:embed="rId2"/>
          <a:stretch>
            <a:fillRect/>
          </a:stretch>
        </p:blipFill>
        <p:spPr>
          <a:xfrm>
            <a:off x="0" y="3245"/>
            <a:ext cx="12192000" cy="6851509"/>
          </a:xfrm>
          <a:prstGeom prst="rect">
            <a:avLst/>
          </a:prstGeom>
        </p:spPr>
      </p:pic>
    </p:spTree>
    <p:extLst>
      <p:ext uri="{BB962C8B-B14F-4D97-AF65-F5344CB8AC3E}">
        <p14:creationId xmlns:p14="http://schemas.microsoft.com/office/powerpoint/2010/main" val="2580578411"/>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FE4AF756-ADB4-4482-9C9E-D2FBF648F6C6}"/>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125" name="think-cell Slide" r:id="rId4" imgW="359" imgH="360" progId="TCLayout.ActiveDocument.1">
                  <p:embed/>
                </p:oleObj>
              </mc:Choice>
              <mc:Fallback>
                <p:oleObj name="think-cell Slide" r:id="rId4" imgW="359" imgH="360" progId="TCLayout.ActiveDocument.1">
                  <p:embed/>
                  <p:pic>
                    <p:nvPicPr>
                      <p:cNvPr id="9" name="Object 8" hidden="1">
                        <a:extLst>
                          <a:ext uri="{FF2B5EF4-FFF2-40B4-BE49-F238E27FC236}">
                            <a16:creationId xmlns:a16="http://schemas.microsoft.com/office/drawing/2014/main" id="{FE4AF756-ADB4-4482-9C9E-D2FBF648F6C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8" name="Picture 7">
            <a:extLst>
              <a:ext uri="{FF2B5EF4-FFF2-40B4-BE49-F238E27FC236}">
                <a16:creationId xmlns:a16="http://schemas.microsoft.com/office/drawing/2014/main" id="{415D07D7-12BC-D845-8DE7-54928170E612}"/>
              </a:ext>
            </a:extLst>
          </p:cNvPr>
          <p:cNvPicPr>
            <a:picLocks noChangeAspect="1"/>
          </p:cNvPicPr>
          <p:nvPr userDrawn="1"/>
        </p:nvPicPr>
        <p:blipFill>
          <a:blip r:embed="rId6"/>
          <a:stretch>
            <a:fillRect/>
          </a:stretch>
        </p:blipFill>
        <p:spPr>
          <a:xfrm>
            <a:off x="0" y="3048"/>
            <a:ext cx="12192000" cy="6851904"/>
          </a:xfrm>
          <a:prstGeom prst="rect">
            <a:avLst/>
          </a:prstGeom>
        </p:spPr>
      </p:pic>
      <p:sp>
        <p:nvSpPr>
          <p:cNvPr id="2" name="Title 1">
            <a:extLst>
              <a:ext uri="{FF2B5EF4-FFF2-40B4-BE49-F238E27FC236}">
                <a16:creationId xmlns:a16="http://schemas.microsoft.com/office/drawing/2014/main" id="{D955A755-0C87-EA4B-8794-01FFEC168096}"/>
              </a:ext>
            </a:extLst>
          </p:cNvPr>
          <p:cNvSpPr>
            <a:spLocks noGrp="1"/>
          </p:cNvSpPr>
          <p:nvPr>
            <p:ph type="ctrTitle"/>
          </p:nvPr>
        </p:nvSpPr>
        <p:spPr>
          <a:xfrm>
            <a:off x="1524000" y="1714499"/>
            <a:ext cx="9144000" cy="1795463"/>
          </a:xfrm>
        </p:spPr>
        <p:txBody>
          <a:bodyPr vert="horz" anchor="b">
            <a:normAutofit/>
          </a:bodyPr>
          <a:lstStyle>
            <a:lvl1pPr algn="l">
              <a:defRPr sz="4800">
                <a:solidFill>
                  <a:srgbClr val="CF2D62"/>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Subtitle 2">
            <a:extLst>
              <a:ext uri="{FF2B5EF4-FFF2-40B4-BE49-F238E27FC236}">
                <a16:creationId xmlns:a16="http://schemas.microsoft.com/office/drawing/2014/main" id="{1D68560D-9732-8549-9E5C-941DE0BC867F}"/>
              </a:ext>
            </a:extLst>
          </p:cNvPr>
          <p:cNvSpPr>
            <a:spLocks noGrp="1"/>
          </p:cNvSpPr>
          <p:nvPr>
            <p:ph type="subTitle" idx="1"/>
          </p:nvPr>
        </p:nvSpPr>
        <p:spPr>
          <a:xfrm>
            <a:off x="1524000" y="3602038"/>
            <a:ext cx="9144000" cy="1270000"/>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99AB79F4-8A83-4D4D-9342-F724110E21CC}"/>
              </a:ext>
            </a:extLst>
          </p:cNvPr>
          <p:cNvSpPr>
            <a:spLocks noGrp="1"/>
          </p:cNvSpPr>
          <p:nvPr>
            <p:ph type="dt" sz="half" idx="10"/>
          </p:nvPr>
        </p:nvSpPr>
        <p:spPr/>
        <p:txBody>
          <a:bodyPr/>
          <a:lstStyle/>
          <a:p>
            <a:fld id="{847B8E23-C0F5-4C31-8A0D-980B41F36426}" type="datetime1">
              <a:rPr lang="en-US" smtClean="0"/>
              <a:t>11/29/22</a:t>
            </a:fld>
            <a:endParaRPr lang="en-US"/>
          </a:p>
        </p:txBody>
      </p:sp>
      <p:sp>
        <p:nvSpPr>
          <p:cNvPr id="5" name="Footer Placeholder 4">
            <a:extLst>
              <a:ext uri="{FF2B5EF4-FFF2-40B4-BE49-F238E27FC236}">
                <a16:creationId xmlns:a16="http://schemas.microsoft.com/office/drawing/2014/main" id="{EDFE15D1-B1D8-C640-846C-40EDA9170E9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D611334-21DE-844E-8FE1-F49BA9C346E2}"/>
              </a:ext>
            </a:extLst>
          </p:cNvPr>
          <p:cNvSpPr>
            <a:spLocks noGrp="1"/>
          </p:cNvSpPr>
          <p:nvPr>
            <p:ph type="sldNum" sz="quarter" idx="12"/>
          </p:nvPr>
        </p:nvSpPr>
        <p:spPr/>
        <p:txBody>
          <a:bodyPr/>
          <a:lstStyle/>
          <a:p>
            <a:fld id="{825E6A59-3A6E-E14C-9D64-68972B332183}" type="slidenum">
              <a:rPr lang="en-US" smtClean="0"/>
              <a:t>‹#›</a:t>
            </a:fld>
            <a:endParaRPr lang="en-US"/>
          </a:p>
        </p:txBody>
      </p:sp>
    </p:spTree>
    <p:extLst>
      <p:ext uri="{BB962C8B-B14F-4D97-AF65-F5344CB8AC3E}">
        <p14:creationId xmlns:p14="http://schemas.microsoft.com/office/powerpoint/2010/main" val="3609208432"/>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7D8EF2A3-2BD3-9046-8067-3434F9067291}"/>
              </a:ext>
            </a:extLst>
          </p:cNvPr>
          <p:cNvPicPr>
            <a:picLocks noChangeAspect="1"/>
          </p:cNvPicPr>
          <p:nvPr userDrawn="1"/>
        </p:nvPicPr>
        <p:blipFill>
          <a:blip r:embed="rId2"/>
          <a:stretch>
            <a:fillRect/>
          </a:stretch>
        </p:blipFill>
        <p:spPr>
          <a:xfrm>
            <a:off x="0" y="3048"/>
            <a:ext cx="12192000" cy="6851904"/>
          </a:xfrm>
          <a:prstGeom prst="rect">
            <a:avLst/>
          </a:prstGeom>
        </p:spPr>
      </p:pic>
      <p:pic>
        <p:nvPicPr>
          <p:cNvPr id="14" name="Picture 13">
            <a:extLst>
              <a:ext uri="{FF2B5EF4-FFF2-40B4-BE49-F238E27FC236}">
                <a16:creationId xmlns:a16="http://schemas.microsoft.com/office/drawing/2014/main" id="{67DB476C-927B-DE4C-88AF-6B87143D7B4C}"/>
              </a:ext>
            </a:extLst>
          </p:cNvPr>
          <p:cNvPicPr>
            <a:picLocks noChangeAspect="1"/>
          </p:cNvPicPr>
          <p:nvPr userDrawn="1"/>
        </p:nvPicPr>
        <p:blipFill rotWithShape="1">
          <a:blip r:embed="rId3"/>
          <a:srcRect l="2974" t="1" r="-3324" b="10866"/>
          <a:stretch/>
        </p:blipFill>
        <p:spPr>
          <a:xfrm>
            <a:off x="0" y="220131"/>
            <a:ext cx="7636932" cy="6634822"/>
          </a:xfrm>
          <a:prstGeom prst="rect">
            <a:avLst/>
          </a:prstGeom>
        </p:spPr>
      </p:pic>
      <p:sp>
        <p:nvSpPr>
          <p:cNvPr id="2" name="Title 1">
            <a:extLst>
              <a:ext uri="{FF2B5EF4-FFF2-40B4-BE49-F238E27FC236}">
                <a16:creationId xmlns:a16="http://schemas.microsoft.com/office/drawing/2014/main" id="{D955A755-0C87-EA4B-8794-01FFEC168096}"/>
              </a:ext>
            </a:extLst>
          </p:cNvPr>
          <p:cNvSpPr>
            <a:spLocks noGrp="1"/>
          </p:cNvSpPr>
          <p:nvPr>
            <p:ph type="ctrTitle"/>
          </p:nvPr>
        </p:nvSpPr>
        <p:spPr>
          <a:xfrm>
            <a:off x="2103966" y="1714499"/>
            <a:ext cx="3568701" cy="1795463"/>
          </a:xfrm>
        </p:spPr>
        <p:txBody>
          <a:bodyPr anchor="b">
            <a:normAutofit/>
          </a:bodyPr>
          <a:lstStyle>
            <a:lvl1pPr algn="l">
              <a:defRPr sz="4000">
                <a:solidFill>
                  <a:schemeClr val="bg1"/>
                </a:solidFill>
              </a:defRPr>
            </a:lvl1pPr>
          </a:lstStyle>
          <a:p>
            <a:r>
              <a:rPr lang="en-US" dirty="0"/>
              <a:t>Click to edit Master title style</a:t>
            </a:r>
          </a:p>
        </p:txBody>
      </p:sp>
      <p:sp>
        <p:nvSpPr>
          <p:cNvPr id="3" name="Subtitle 2">
            <a:extLst>
              <a:ext uri="{FF2B5EF4-FFF2-40B4-BE49-F238E27FC236}">
                <a16:creationId xmlns:a16="http://schemas.microsoft.com/office/drawing/2014/main" id="{1D68560D-9732-8549-9E5C-941DE0BC867F}"/>
              </a:ext>
            </a:extLst>
          </p:cNvPr>
          <p:cNvSpPr>
            <a:spLocks noGrp="1"/>
          </p:cNvSpPr>
          <p:nvPr>
            <p:ph type="subTitle" idx="1"/>
          </p:nvPr>
        </p:nvSpPr>
        <p:spPr>
          <a:xfrm>
            <a:off x="2103966" y="3602038"/>
            <a:ext cx="3352800" cy="1270000"/>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99AB79F4-8A83-4D4D-9342-F724110E21CC}"/>
              </a:ext>
            </a:extLst>
          </p:cNvPr>
          <p:cNvSpPr>
            <a:spLocks noGrp="1"/>
          </p:cNvSpPr>
          <p:nvPr>
            <p:ph type="dt" sz="half" idx="10"/>
          </p:nvPr>
        </p:nvSpPr>
        <p:spPr>
          <a:xfrm>
            <a:off x="838200" y="6506615"/>
            <a:ext cx="2743200" cy="365125"/>
          </a:xfrm>
        </p:spPr>
        <p:txBody>
          <a:bodyPr/>
          <a:lstStyle/>
          <a:p>
            <a:fld id="{B4A84EB6-A41F-40B9-B992-00DD75797657}" type="datetime1">
              <a:rPr lang="en-US" smtClean="0"/>
              <a:t>11/29/22</a:t>
            </a:fld>
            <a:endParaRPr lang="en-US"/>
          </a:p>
        </p:txBody>
      </p:sp>
      <p:sp>
        <p:nvSpPr>
          <p:cNvPr id="5" name="Footer Placeholder 4">
            <a:extLst>
              <a:ext uri="{FF2B5EF4-FFF2-40B4-BE49-F238E27FC236}">
                <a16:creationId xmlns:a16="http://schemas.microsoft.com/office/drawing/2014/main" id="{EDFE15D1-B1D8-C640-846C-40EDA9170E9D}"/>
              </a:ext>
            </a:extLst>
          </p:cNvPr>
          <p:cNvSpPr>
            <a:spLocks noGrp="1"/>
          </p:cNvSpPr>
          <p:nvPr>
            <p:ph type="ftr" sz="quarter" idx="11"/>
          </p:nvPr>
        </p:nvSpPr>
        <p:spPr>
          <a:xfrm>
            <a:off x="4038600" y="6506615"/>
            <a:ext cx="4114800" cy="365125"/>
          </a:xfrm>
        </p:spPr>
        <p:txBody>
          <a:bodyPr/>
          <a:lstStyle/>
          <a:p>
            <a:endParaRPr lang="en-US"/>
          </a:p>
        </p:txBody>
      </p:sp>
      <p:sp>
        <p:nvSpPr>
          <p:cNvPr id="6" name="Slide Number Placeholder 5">
            <a:extLst>
              <a:ext uri="{FF2B5EF4-FFF2-40B4-BE49-F238E27FC236}">
                <a16:creationId xmlns:a16="http://schemas.microsoft.com/office/drawing/2014/main" id="{4D611334-21DE-844E-8FE1-F49BA9C346E2}"/>
              </a:ext>
            </a:extLst>
          </p:cNvPr>
          <p:cNvSpPr>
            <a:spLocks noGrp="1"/>
          </p:cNvSpPr>
          <p:nvPr>
            <p:ph type="sldNum" sz="quarter" idx="12"/>
          </p:nvPr>
        </p:nvSpPr>
        <p:spPr>
          <a:xfrm>
            <a:off x="8610600" y="6506615"/>
            <a:ext cx="2743200" cy="365125"/>
          </a:xfrm>
        </p:spPr>
        <p:txBody>
          <a:bodyPr/>
          <a:lstStyle/>
          <a:p>
            <a:fld id="{825E6A59-3A6E-E14C-9D64-68972B332183}" type="slidenum">
              <a:rPr lang="en-US" smtClean="0"/>
              <a:t>‹#›</a:t>
            </a:fld>
            <a:endParaRPr lang="en-US"/>
          </a:p>
        </p:txBody>
      </p:sp>
      <p:pic>
        <p:nvPicPr>
          <p:cNvPr id="15" name="Picture 14">
            <a:extLst>
              <a:ext uri="{FF2B5EF4-FFF2-40B4-BE49-F238E27FC236}">
                <a16:creationId xmlns:a16="http://schemas.microsoft.com/office/drawing/2014/main" id="{292FD897-25B2-824B-9967-2BFAFF175F16}"/>
              </a:ext>
            </a:extLst>
          </p:cNvPr>
          <p:cNvPicPr>
            <a:picLocks noChangeAspect="1"/>
          </p:cNvPicPr>
          <p:nvPr userDrawn="1"/>
        </p:nvPicPr>
        <p:blipFill rotWithShape="1">
          <a:blip r:embed="rId3"/>
          <a:srcRect l="88963" t="1" r="23" b="86620"/>
          <a:stretch/>
        </p:blipFill>
        <p:spPr>
          <a:xfrm rot="16200000">
            <a:off x="11274963" y="5954702"/>
            <a:ext cx="838200" cy="995875"/>
          </a:xfrm>
          <a:prstGeom prst="rect">
            <a:avLst/>
          </a:prstGeom>
        </p:spPr>
      </p:pic>
      <p:pic>
        <p:nvPicPr>
          <p:cNvPr id="18" name="Picture 17">
            <a:extLst>
              <a:ext uri="{FF2B5EF4-FFF2-40B4-BE49-F238E27FC236}">
                <a16:creationId xmlns:a16="http://schemas.microsoft.com/office/drawing/2014/main" id="{BC6B5CD9-326F-F449-896E-D4BCF8E07667}"/>
              </a:ext>
            </a:extLst>
          </p:cNvPr>
          <p:cNvPicPr>
            <a:picLocks noChangeAspect="1"/>
          </p:cNvPicPr>
          <p:nvPr userDrawn="1"/>
        </p:nvPicPr>
        <p:blipFill rotWithShape="1">
          <a:blip r:embed="rId4"/>
          <a:srcRect l="11149" t="-84346" b="-3"/>
          <a:stretch/>
        </p:blipFill>
        <p:spPr>
          <a:xfrm rot="10800000">
            <a:off x="2103966" y="-5689"/>
            <a:ext cx="10088034" cy="225822"/>
          </a:xfrm>
          <a:prstGeom prst="rect">
            <a:avLst/>
          </a:prstGeom>
        </p:spPr>
      </p:pic>
      <p:pic>
        <p:nvPicPr>
          <p:cNvPr id="19" name="Picture 18">
            <a:extLst>
              <a:ext uri="{FF2B5EF4-FFF2-40B4-BE49-F238E27FC236}">
                <a16:creationId xmlns:a16="http://schemas.microsoft.com/office/drawing/2014/main" id="{19D63B23-B89D-CD48-A5F7-9E0234C0F0C8}"/>
              </a:ext>
            </a:extLst>
          </p:cNvPr>
          <p:cNvPicPr>
            <a:picLocks noChangeAspect="1"/>
          </p:cNvPicPr>
          <p:nvPr userDrawn="1"/>
        </p:nvPicPr>
        <p:blipFill rotWithShape="1">
          <a:blip r:embed="rId4"/>
          <a:srcRect l="11149" t="-84346" b="-3"/>
          <a:stretch/>
        </p:blipFill>
        <p:spPr>
          <a:xfrm rot="10800000">
            <a:off x="2103966" y="3532510"/>
            <a:ext cx="10088034" cy="225822"/>
          </a:xfrm>
          <a:prstGeom prst="rect">
            <a:avLst/>
          </a:prstGeom>
        </p:spPr>
      </p:pic>
    </p:spTree>
    <p:extLst>
      <p:ext uri="{BB962C8B-B14F-4D97-AF65-F5344CB8AC3E}">
        <p14:creationId xmlns:p14="http://schemas.microsoft.com/office/powerpoint/2010/main" val="3170832721"/>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userDrawn="1">
  <p:cSld name="Standard Conten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AA5DFEA-ED6A-43FC-AD67-04BD0DBECFB8}"/>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149" name="think-cell Slide" r:id="rId4" imgW="359" imgH="360" progId="TCLayout.ActiveDocument.1">
                  <p:embed/>
                </p:oleObj>
              </mc:Choice>
              <mc:Fallback>
                <p:oleObj name="think-cell Slide" r:id="rId4" imgW="359" imgH="360" progId="TCLayout.ActiveDocument.1">
                  <p:embed/>
                  <p:pic>
                    <p:nvPicPr>
                      <p:cNvPr id="4" name="Object 3" hidden="1">
                        <a:extLst>
                          <a:ext uri="{FF2B5EF4-FFF2-40B4-BE49-F238E27FC236}">
                            <a16:creationId xmlns:a16="http://schemas.microsoft.com/office/drawing/2014/main" id="{CAA5DFEA-ED6A-43FC-AD67-04BD0DBECFB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5593F6A7-D8AD-6F4B-A040-BB6CD3730F4C}"/>
              </a:ext>
            </a:extLst>
          </p:cNvPr>
          <p:cNvSpPr>
            <a:spLocks noGrp="1"/>
          </p:cNvSpPr>
          <p:nvPr>
            <p:ph type="title" hasCustomPrompt="1"/>
          </p:nvPr>
        </p:nvSpPr>
        <p:spPr>
          <a:xfrm>
            <a:off x="446102" y="232121"/>
            <a:ext cx="10943561" cy="590931"/>
          </a:xfrm>
        </p:spPr>
        <p:txBody>
          <a:bodyPr vert="horz">
            <a:spAutoFit/>
          </a:bodyPr>
          <a:lstStyle>
            <a:lvl1pPr algn="ctr">
              <a:defRPr sz="3600" b="1">
                <a:latin typeface="Helvetica" pitchFamily="34" charset="0"/>
              </a:defRPr>
            </a:lvl1pPr>
          </a:lstStyle>
          <a:p>
            <a:r>
              <a:rPr lang="en-US" dirty="0"/>
              <a:t>Click to edit master title style</a:t>
            </a:r>
            <a:endParaRPr lang="en-GB" dirty="0"/>
          </a:p>
        </p:txBody>
      </p:sp>
      <p:sp>
        <p:nvSpPr>
          <p:cNvPr id="7" name="Text Placeholder 2">
            <a:extLst>
              <a:ext uri="{FF2B5EF4-FFF2-40B4-BE49-F238E27FC236}">
                <a16:creationId xmlns:a16="http://schemas.microsoft.com/office/drawing/2014/main" id="{CB6C2B5F-F54F-B944-BDEB-574A1168797A}"/>
              </a:ext>
            </a:extLst>
          </p:cNvPr>
          <p:cNvSpPr>
            <a:spLocks noGrp="1"/>
          </p:cNvSpPr>
          <p:nvPr>
            <p:ph idx="1"/>
          </p:nvPr>
        </p:nvSpPr>
        <p:spPr>
          <a:xfrm>
            <a:off x="446102" y="1338945"/>
            <a:ext cx="10943561" cy="4522649"/>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Footer Placeholder 16">
            <a:extLst>
              <a:ext uri="{FF2B5EF4-FFF2-40B4-BE49-F238E27FC236}">
                <a16:creationId xmlns:a16="http://schemas.microsoft.com/office/drawing/2014/main" id="{83B0F861-3288-2B43-94E0-3BAB168091C5}"/>
              </a:ext>
            </a:extLst>
          </p:cNvPr>
          <p:cNvSpPr>
            <a:spLocks noGrp="1"/>
          </p:cNvSpPr>
          <p:nvPr>
            <p:ph type="ftr" sz="quarter" idx="3"/>
          </p:nvPr>
        </p:nvSpPr>
        <p:spPr>
          <a:xfrm>
            <a:off x="446100" y="6157621"/>
            <a:ext cx="9243181" cy="164267"/>
          </a:xfrm>
          <a:prstGeom prst="rect">
            <a:avLst/>
          </a:prstGeom>
        </p:spPr>
        <p:txBody>
          <a:bodyPr vert="horz" lIns="90000" tIns="46800" rIns="90000" bIns="45720" rtlCol="0" anchor="ctr"/>
          <a:lstStyle>
            <a:lvl1pPr algn="l">
              <a:defRPr lang="en-GB" sz="800" b="0" i="0" kern="1200" spc="20" dirty="0">
                <a:solidFill>
                  <a:schemeClr val="bg1">
                    <a:lumMod val="50000"/>
                  </a:schemeClr>
                </a:solidFill>
                <a:latin typeface="Arial" panose="020B0604020202020204" pitchFamily="34" charset="0"/>
                <a:ea typeface="+mn-ea"/>
                <a:cs typeface="Calibri" panose="020F0502020204030204" pitchFamily="34" charset="0"/>
              </a:defRPr>
            </a:lvl1pPr>
          </a:lstStyle>
          <a:p>
            <a:endParaRPr lang="en-GB" dirty="0"/>
          </a:p>
        </p:txBody>
      </p:sp>
    </p:spTree>
    <p:extLst>
      <p:ext uri="{BB962C8B-B14F-4D97-AF65-F5344CB8AC3E}">
        <p14:creationId xmlns:p14="http://schemas.microsoft.com/office/powerpoint/2010/main" val="718561347"/>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C3BAE1F2-C923-4B07-9696-2862E623BB62}"/>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7173" name="think-cell Slide" r:id="rId4" imgW="359" imgH="360" progId="TCLayout.ActiveDocument.1">
                  <p:embed/>
                </p:oleObj>
              </mc:Choice>
              <mc:Fallback>
                <p:oleObj name="think-cell Slide" r:id="rId4" imgW="359" imgH="360" progId="TCLayout.ActiveDocument.1">
                  <p:embed/>
                  <p:pic>
                    <p:nvPicPr>
                      <p:cNvPr id="9" name="Object 8" hidden="1">
                        <a:extLst>
                          <a:ext uri="{FF2B5EF4-FFF2-40B4-BE49-F238E27FC236}">
                            <a16:creationId xmlns:a16="http://schemas.microsoft.com/office/drawing/2014/main" id="{C3BAE1F2-C923-4B07-9696-2862E623BB6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p:cNvSpPr>
            <a:spLocks noGrp="1"/>
          </p:cNvSpPr>
          <p:nvPr>
            <p:ph type="title"/>
          </p:nvPr>
        </p:nvSpPr>
        <p:spPr/>
        <p:txBody>
          <a:bodyPr vert="horz">
            <a:normAutofit/>
          </a:bodyPr>
          <a:lstStyle>
            <a:lvl1pPr algn="ctr">
              <a:defRPr sz="3600" b="1">
                <a:solidFill>
                  <a:schemeClr val="tx1"/>
                </a:solidFill>
                <a:latin typeface="Helvetica"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838200" y="1825625"/>
            <a:ext cx="5181600" cy="435133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0FFD904-AAFC-4053-BAB9-834F1DC0A116}" type="datetime1">
              <a:rPr lang="en-US" smtClean="0"/>
              <a:t>11/29/22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D0721CE-A3E1-4308-9576-268D8DB0AB1E}" type="slidenum">
              <a:rPr lang="en-US" smtClean="0"/>
              <a:t>‹#›</a:t>
            </a:fld>
            <a:endParaRPr lang="en-US"/>
          </a:p>
        </p:txBody>
      </p:sp>
    </p:spTree>
    <p:extLst>
      <p:ext uri="{BB962C8B-B14F-4D97-AF65-F5344CB8AC3E}">
        <p14:creationId xmlns:p14="http://schemas.microsoft.com/office/powerpoint/2010/main" val="259013578"/>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BF7ED43-B5E8-9047-B268-5B0ADF27F4DC}"/>
              </a:ext>
            </a:extLst>
          </p:cNvPr>
          <p:cNvSpPr/>
          <p:nvPr userDrawn="1"/>
        </p:nvSpPr>
        <p:spPr>
          <a:xfrm>
            <a:off x="0" y="6356350"/>
            <a:ext cx="12192000" cy="5076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72492858-E1D1-0243-B320-283C11153271}"/>
              </a:ext>
            </a:extLst>
          </p:cNvPr>
          <p:cNvSpPr>
            <a:spLocks noGrp="1"/>
          </p:cNvSpPr>
          <p:nvPr>
            <p:ph idx="1"/>
          </p:nvPr>
        </p:nvSpPr>
        <p:spPr>
          <a:xfrm>
            <a:off x="255493" y="830542"/>
            <a:ext cx="11645153" cy="526931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7BC61C-B9B1-6245-ACD8-059FCE432727}"/>
              </a:ext>
            </a:extLst>
          </p:cNvPr>
          <p:cNvSpPr>
            <a:spLocks noGrp="1"/>
          </p:cNvSpPr>
          <p:nvPr>
            <p:ph type="dt" sz="half" idx="10"/>
          </p:nvPr>
        </p:nvSpPr>
        <p:spPr>
          <a:xfrm>
            <a:off x="255493" y="6435001"/>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5AF30DD-4145-564A-9FC9-71E1F425D2DC}" type="datetimeFigureOut">
              <a:rPr kumimoji="0" lang="en-US"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11/29/22</a:t>
            </a:fld>
            <a:endParaRPr kumimoji="0" lang="en-US"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E891F7A3-2E88-B14E-90E7-EE6F6048473D}"/>
              </a:ext>
            </a:extLst>
          </p:cNvPr>
          <p:cNvSpPr>
            <a:spLocks noGrp="1"/>
          </p:cNvSpPr>
          <p:nvPr>
            <p:ph type="ftr" sz="quarter" idx="11"/>
          </p:nvPr>
        </p:nvSpPr>
        <p:spPr>
          <a:xfrm>
            <a:off x="3090441" y="6435001"/>
            <a:ext cx="5984111"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E976E1CA-309F-384B-9F7C-585797C9124F}"/>
              </a:ext>
            </a:extLst>
          </p:cNvPr>
          <p:cNvSpPr>
            <a:spLocks noGrp="1"/>
          </p:cNvSpPr>
          <p:nvPr>
            <p:ph type="sldNum" sz="quarter" idx="12"/>
          </p:nvPr>
        </p:nvSpPr>
        <p:spPr>
          <a:xfrm>
            <a:off x="9157446" y="6435001"/>
            <a:ext cx="1812207"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74D5A7-A536-6E4F-B4C6-6F176EAA816A}" type="slidenum">
              <a:rPr kumimoji="0" lang="en-US"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18880F3B-52CD-094B-84F3-893BD442E62A}"/>
              </a:ext>
            </a:extLst>
          </p:cNvPr>
          <p:cNvSpPr/>
          <p:nvPr userDrawn="1"/>
        </p:nvSpPr>
        <p:spPr>
          <a:xfrm>
            <a:off x="0" y="1"/>
            <a:ext cx="12192000" cy="590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B68E4DB-F008-3145-BAFF-2306A59D3D60}"/>
              </a:ext>
            </a:extLst>
          </p:cNvPr>
          <p:cNvSpPr>
            <a:spLocks noGrp="1"/>
          </p:cNvSpPr>
          <p:nvPr>
            <p:ph type="title"/>
          </p:nvPr>
        </p:nvSpPr>
        <p:spPr>
          <a:xfrm>
            <a:off x="255493" y="0"/>
            <a:ext cx="11645153" cy="590551"/>
          </a:xfrm>
        </p:spPr>
        <p:txBody>
          <a:bodyPr>
            <a:noAutofit/>
          </a:bodyPr>
          <a:lstStyle>
            <a:lvl1pPr>
              <a:defRPr sz="2400">
                <a:solidFill>
                  <a:schemeClr val="bg1"/>
                </a:solidFill>
              </a:defRPr>
            </a:lvl1pPr>
          </a:lstStyle>
          <a:p>
            <a:r>
              <a:rPr lang="en-US"/>
              <a:t>Click to edit Master title style</a:t>
            </a:r>
          </a:p>
        </p:txBody>
      </p:sp>
      <p:pic>
        <p:nvPicPr>
          <p:cNvPr id="9" name="Picture 8">
            <a:extLst>
              <a:ext uri="{FF2B5EF4-FFF2-40B4-BE49-F238E27FC236}">
                <a16:creationId xmlns:a16="http://schemas.microsoft.com/office/drawing/2014/main" id="{B7ECF05B-39F9-714D-8E79-64B8B51C971A}"/>
              </a:ext>
            </a:extLst>
          </p:cNvPr>
          <p:cNvPicPr>
            <a:picLocks noChangeAspect="1"/>
          </p:cNvPicPr>
          <p:nvPr userDrawn="1"/>
        </p:nvPicPr>
        <p:blipFill>
          <a:blip r:embed="rId2"/>
          <a:stretch>
            <a:fillRect/>
          </a:stretch>
        </p:blipFill>
        <p:spPr>
          <a:xfrm>
            <a:off x="0" y="590551"/>
            <a:ext cx="12192000" cy="57150"/>
          </a:xfrm>
          <a:prstGeom prst="rect">
            <a:avLst/>
          </a:prstGeom>
        </p:spPr>
      </p:pic>
    </p:spTree>
    <p:extLst>
      <p:ext uri="{BB962C8B-B14F-4D97-AF65-F5344CB8AC3E}">
        <p14:creationId xmlns:p14="http://schemas.microsoft.com/office/powerpoint/2010/main" val="3824277325"/>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E3AAD8-B1C2-4E4B-ADCA-0FF66BC6317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6C3A64C-172E-D54F-8C29-E966825B6D1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B8751B7-6666-1F43-8852-37F37BAA7082}"/>
              </a:ext>
            </a:extLst>
          </p:cNvPr>
          <p:cNvSpPr>
            <a:spLocks noGrp="1"/>
          </p:cNvSpPr>
          <p:nvPr>
            <p:ph type="dt" sz="half" idx="10"/>
          </p:nvPr>
        </p:nvSpPr>
        <p:spPr/>
        <p:txBody>
          <a:bodyPr/>
          <a:lstStyle/>
          <a:p>
            <a:fld id="{44D1FF8D-0AFC-9442-8B39-C1AC31B3BA23}" type="datetimeFigureOut">
              <a:rPr lang="en-US" smtClean="0"/>
              <a:t>11/29/22</a:t>
            </a:fld>
            <a:endParaRPr lang="en-US"/>
          </a:p>
        </p:txBody>
      </p:sp>
      <p:sp>
        <p:nvSpPr>
          <p:cNvPr id="5" name="Footer Placeholder 4">
            <a:extLst>
              <a:ext uri="{FF2B5EF4-FFF2-40B4-BE49-F238E27FC236}">
                <a16:creationId xmlns:a16="http://schemas.microsoft.com/office/drawing/2014/main" id="{CD9EFD08-AC7C-804A-ACAA-8F4EB32AD1A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4F8657E-48F1-C545-9916-0D9355517845}"/>
              </a:ext>
            </a:extLst>
          </p:cNvPr>
          <p:cNvSpPr>
            <a:spLocks noGrp="1"/>
          </p:cNvSpPr>
          <p:nvPr>
            <p:ph type="sldNum" sz="quarter" idx="12"/>
          </p:nvPr>
        </p:nvSpPr>
        <p:spPr/>
        <p:txBody>
          <a:bodyPr/>
          <a:lstStyle/>
          <a:p>
            <a:fld id="{0E05DCBE-A7FF-F942-9441-73A720C0DCD9}" type="slidenum">
              <a:rPr lang="en-US" smtClean="0"/>
              <a:t>‹#›</a:t>
            </a:fld>
            <a:endParaRPr lang="en-US"/>
          </a:p>
        </p:txBody>
      </p:sp>
    </p:spTree>
    <p:extLst>
      <p:ext uri="{BB962C8B-B14F-4D97-AF65-F5344CB8AC3E}">
        <p14:creationId xmlns:p14="http://schemas.microsoft.com/office/powerpoint/2010/main" val="2497413507"/>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D79AC5-C9F5-8F48-9788-FDCC16AB511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D74BCF0-8466-3F48-817F-6FBC9407E72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ADC822-0945-FF40-A2CC-00D87132F8A6}"/>
              </a:ext>
            </a:extLst>
          </p:cNvPr>
          <p:cNvSpPr>
            <a:spLocks noGrp="1"/>
          </p:cNvSpPr>
          <p:nvPr>
            <p:ph type="dt" sz="half" idx="10"/>
          </p:nvPr>
        </p:nvSpPr>
        <p:spPr/>
        <p:txBody>
          <a:bodyPr/>
          <a:lstStyle/>
          <a:p>
            <a:fld id="{44D1FF8D-0AFC-9442-8B39-C1AC31B3BA23}" type="datetimeFigureOut">
              <a:rPr lang="en-US" smtClean="0"/>
              <a:t>11/29/22</a:t>
            </a:fld>
            <a:endParaRPr lang="en-US"/>
          </a:p>
        </p:txBody>
      </p:sp>
      <p:sp>
        <p:nvSpPr>
          <p:cNvPr id="5" name="Footer Placeholder 4">
            <a:extLst>
              <a:ext uri="{FF2B5EF4-FFF2-40B4-BE49-F238E27FC236}">
                <a16:creationId xmlns:a16="http://schemas.microsoft.com/office/drawing/2014/main" id="{E6E442C5-9596-2D49-B38C-2DE4B257D94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8CF2D07-7DF7-C24F-80E1-6B718EC94B86}"/>
              </a:ext>
            </a:extLst>
          </p:cNvPr>
          <p:cNvSpPr>
            <a:spLocks noGrp="1"/>
          </p:cNvSpPr>
          <p:nvPr>
            <p:ph type="sldNum" sz="quarter" idx="12"/>
          </p:nvPr>
        </p:nvSpPr>
        <p:spPr/>
        <p:txBody>
          <a:bodyPr/>
          <a:lstStyle/>
          <a:p>
            <a:fld id="{0E05DCBE-A7FF-F942-9441-73A720C0DCD9}" type="slidenum">
              <a:rPr lang="en-US" smtClean="0"/>
              <a:t>‹#›</a:t>
            </a:fld>
            <a:endParaRPr lang="en-US"/>
          </a:p>
        </p:txBody>
      </p:sp>
    </p:spTree>
    <p:extLst>
      <p:ext uri="{BB962C8B-B14F-4D97-AF65-F5344CB8AC3E}">
        <p14:creationId xmlns:p14="http://schemas.microsoft.com/office/powerpoint/2010/main" val="3520412301"/>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123F74-4247-B143-92FB-ABC31AD5424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13EB853-9CB5-7F40-8BC0-F52757A1DF2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F9D77AD-0BB8-8E47-8D97-A99AEFA76D05}"/>
              </a:ext>
            </a:extLst>
          </p:cNvPr>
          <p:cNvSpPr>
            <a:spLocks noGrp="1"/>
          </p:cNvSpPr>
          <p:nvPr>
            <p:ph type="dt" sz="half" idx="10"/>
          </p:nvPr>
        </p:nvSpPr>
        <p:spPr/>
        <p:txBody>
          <a:bodyPr/>
          <a:lstStyle/>
          <a:p>
            <a:fld id="{44D1FF8D-0AFC-9442-8B39-C1AC31B3BA23}" type="datetimeFigureOut">
              <a:rPr lang="en-US" smtClean="0"/>
              <a:t>11/29/22</a:t>
            </a:fld>
            <a:endParaRPr lang="en-US"/>
          </a:p>
        </p:txBody>
      </p:sp>
      <p:sp>
        <p:nvSpPr>
          <p:cNvPr id="5" name="Footer Placeholder 4">
            <a:extLst>
              <a:ext uri="{FF2B5EF4-FFF2-40B4-BE49-F238E27FC236}">
                <a16:creationId xmlns:a16="http://schemas.microsoft.com/office/drawing/2014/main" id="{F93E6369-3357-454E-A5F5-5B332BD1E7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87E10A4-D7C4-054B-8C44-2F0A5A4A0048}"/>
              </a:ext>
            </a:extLst>
          </p:cNvPr>
          <p:cNvSpPr>
            <a:spLocks noGrp="1"/>
          </p:cNvSpPr>
          <p:nvPr>
            <p:ph type="sldNum" sz="quarter" idx="12"/>
          </p:nvPr>
        </p:nvSpPr>
        <p:spPr/>
        <p:txBody>
          <a:bodyPr/>
          <a:lstStyle/>
          <a:p>
            <a:fld id="{0E05DCBE-A7FF-F942-9441-73A720C0DCD9}" type="slidenum">
              <a:rPr lang="en-US" smtClean="0"/>
              <a:t>‹#›</a:t>
            </a:fld>
            <a:endParaRPr lang="en-US"/>
          </a:p>
        </p:txBody>
      </p:sp>
    </p:spTree>
    <p:extLst>
      <p:ext uri="{BB962C8B-B14F-4D97-AF65-F5344CB8AC3E}">
        <p14:creationId xmlns:p14="http://schemas.microsoft.com/office/powerpoint/2010/main" val="37009090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1_Title Only+logo">
    <p:spTree>
      <p:nvGrpSpPr>
        <p:cNvPr id="1" name=""/>
        <p:cNvGrpSpPr/>
        <p:nvPr/>
      </p:nvGrpSpPr>
      <p:grpSpPr>
        <a:xfrm>
          <a:off x="0" y="0"/>
          <a:ext cx="0" cy="0"/>
          <a:chOff x="0" y="0"/>
          <a:chExt cx="0" cy="0"/>
        </a:xfrm>
      </p:grpSpPr>
      <p:sp>
        <p:nvSpPr>
          <p:cNvPr id="2" name="Title 1"/>
          <p:cNvSpPr>
            <a:spLocks noGrp="1"/>
          </p:cNvSpPr>
          <p:nvPr>
            <p:ph type="title"/>
          </p:nvPr>
        </p:nvSpPr>
        <p:spPr>
          <a:xfrm>
            <a:off x="609759" y="238127"/>
            <a:ext cx="11141055" cy="1103313"/>
          </a:xfrm>
          <a:prstGeom prst="rect">
            <a:avLst/>
          </a:prstGeom>
        </p:spPr>
        <p:txBody>
          <a:bodyPr/>
          <a:lstStyle/>
          <a:p>
            <a:r>
              <a:rPr lang="en-US"/>
              <a:t>Click to edit Master title style</a:t>
            </a:r>
            <a:endParaRPr lang="en-US" dirty="0"/>
          </a:p>
        </p:txBody>
      </p:sp>
    </p:spTree>
    <p:extLst>
      <p:ext uri="{BB962C8B-B14F-4D97-AF65-F5344CB8AC3E}">
        <p14:creationId xmlns:p14="http://schemas.microsoft.com/office/powerpoint/2010/main" val="4168099701"/>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591BB0-3D24-1745-99F5-AB07564DCA0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F8F2BEC-909A-AD4C-873D-9CBD0655C16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65B9D0C-17F8-E949-9B40-CC29A9E2475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11CCAB8-B1FB-D649-9948-D99E489E4886}"/>
              </a:ext>
            </a:extLst>
          </p:cNvPr>
          <p:cNvSpPr>
            <a:spLocks noGrp="1"/>
          </p:cNvSpPr>
          <p:nvPr>
            <p:ph type="dt" sz="half" idx="10"/>
          </p:nvPr>
        </p:nvSpPr>
        <p:spPr/>
        <p:txBody>
          <a:bodyPr/>
          <a:lstStyle/>
          <a:p>
            <a:fld id="{44D1FF8D-0AFC-9442-8B39-C1AC31B3BA23}" type="datetimeFigureOut">
              <a:rPr lang="en-US" smtClean="0"/>
              <a:t>11/29/22</a:t>
            </a:fld>
            <a:endParaRPr lang="en-US"/>
          </a:p>
        </p:txBody>
      </p:sp>
      <p:sp>
        <p:nvSpPr>
          <p:cNvPr id="6" name="Footer Placeholder 5">
            <a:extLst>
              <a:ext uri="{FF2B5EF4-FFF2-40B4-BE49-F238E27FC236}">
                <a16:creationId xmlns:a16="http://schemas.microsoft.com/office/drawing/2014/main" id="{60603453-9E83-2346-9D84-7573216E2E4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8D37D77-9132-C54E-BC8C-17CF59ADB400}"/>
              </a:ext>
            </a:extLst>
          </p:cNvPr>
          <p:cNvSpPr>
            <a:spLocks noGrp="1"/>
          </p:cNvSpPr>
          <p:nvPr>
            <p:ph type="sldNum" sz="quarter" idx="12"/>
          </p:nvPr>
        </p:nvSpPr>
        <p:spPr/>
        <p:txBody>
          <a:bodyPr/>
          <a:lstStyle/>
          <a:p>
            <a:fld id="{0E05DCBE-A7FF-F942-9441-73A720C0DCD9}" type="slidenum">
              <a:rPr lang="en-US" smtClean="0"/>
              <a:t>‹#›</a:t>
            </a:fld>
            <a:endParaRPr lang="en-US"/>
          </a:p>
        </p:txBody>
      </p:sp>
    </p:spTree>
    <p:extLst>
      <p:ext uri="{BB962C8B-B14F-4D97-AF65-F5344CB8AC3E}">
        <p14:creationId xmlns:p14="http://schemas.microsoft.com/office/powerpoint/2010/main" val="429555950"/>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AB3121-F30B-BB4E-A4A4-0192F9CC80F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28FC322-E911-BA43-AA52-A143838B62A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E7CED1D-B8D5-034A-8A39-6CF3781A4F8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147DB2-052D-F243-9031-21C0E694BAE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EA49CA1-66C9-C44D-8A0F-3267D697956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A69E854-F745-0141-81CB-E7E8C4A2BC02}"/>
              </a:ext>
            </a:extLst>
          </p:cNvPr>
          <p:cNvSpPr>
            <a:spLocks noGrp="1"/>
          </p:cNvSpPr>
          <p:nvPr>
            <p:ph type="dt" sz="half" idx="10"/>
          </p:nvPr>
        </p:nvSpPr>
        <p:spPr/>
        <p:txBody>
          <a:bodyPr/>
          <a:lstStyle/>
          <a:p>
            <a:fld id="{44D1FF8D-0AFC-9442-8B39-C1AC31B3BA23}" type="datetimeFigureOut">
              <a:rPr lang="en-US" smtClean="0"/>
              <a:t>11/29/22</a:t>
            </a:fld>
            <a:endParaRPr lang="en-US"/>
          </a:p>
        </p:txBody>
      </p:sp>
      <p:sp>
        <p:nvSpPr>
          <p:cNvPr id="8" name="Footer Placeholder 7">
            <a:extLst>
              <a:ext uri="{FF2B5EF4-FFF2-40B4-BE49-F238E27FC236}">
                <a16:creationId xmlns:a16="http://schemas.microsoft.com/office/drawing/2014/main" id="{628B1B00-05C5-7744-B8D5-4B900531EB5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B2C4972-1C19-A840-B82E-99E54FCFDEA7}"/>
              </a:ext>
            </a:extLst>
          </p:cNvPr>
          <p:cNvSpPr>
            <a:spLocks noGrp="1"/>
          </p:cNvSpPr>
          <p:nvPr>
            <p:ph type="sldNum" sz="quarter" idx="12"/>
          </p:nvPr>
        </p:nvSpPr>
        <p:spPr/>
        <p:txBody>
          <a:bodyPr/>
          <a:lstStyle/>
          <a:p>
            <a:fld id="{0E05DCBE-A7FF-F942-9441-73A720C0DCD9}" type="slidenum">
              <a:rPr lang="en-US" smtClean="0"/>
              <a:t>‹#›</a:t>
            </a:fld>
            <a:endParaRPr lang="en-US"/>
          </a:p>
        </p:txBody>
      </p:sp>
    </p:spTree>
    <p:extLst>
      <p:ext uri="{BB962C8B-B14F-4D97-AF65-F5344CB8AC3E}">
        <p14:creationId xmlns:p14="http://schemas.microsoft.com/office/powerpoint/2010/main" val="3897114266"/>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A7DD0F-237B-DB44-BDEA-679A226DFAA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E8C04E6-F6D4-C341-A8F5-3D04A5E3D133}"/>
              </a:ext>
            </a:extLst>
          </p:cNvPr>
          <p:cNvSpPr>
            <a:spLocks noGrp="1"/>
          </p:cNvSpPr>
          <p:nvPr>
            <p:ph type="dt" sz="half" idx="10"/>
          </p:nvPr>
        </p:nvSpPr>
        <p:spPr/>
        <p:txBody>
          <a:bodyPr/>
          <a:lstStyle/>
          <a:p>
            <a:fld id="{44D1FF8D-0AFC-9442-8B39-C1AC31B3BA23}" type="datetimeFigureOut">
              <a:rPr lang="en-US" smtClean="0"/>
              <a:t>11/29/22</a:t>
            </a:fld>
            <a:endParaRPr lang="en-US"/>
          </a:p>
        </p:txBody>
      </p:sp>
      <p:sp>
        <p:nvSpPr>
          <p:cNvPr id="4" name="Footer Placeholder 3">
            <a:extLst>
              <a:ext uri="{FF2B5EF4-FFF2-40B4-BE49-F238E27FC236}">
                <a16:creationId xmlns:a16="http://schemas.microsoft.com/office/drawing/2014/main" id="{80A17251-3515-1E43-BCCF-B5FE46A5BFB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77E15A4-4A3C-134E-B6A0-DE2D9BDFEA04}"/>
              </a:ext>
            </a:extLst>
          </p:cNvPr>
          <p:cNvSpPr>
            <a:spLocks noGrp="1"/>
          </p:cNvSpPr>
          <p:nvPr>
            <p:ph type="sldNum" sz="quarter" idx="12"/>
          </p:nvPr>
        </p:nvSpPr>
        <p:spPr/>
        <p:txBody>
          <a:bodyPr/>
          <a:lstStyle/>
          <a:p>
            <a:fld id="{0E05DCBE-A7FF-F942-9441-73A720C0DCD9}" type="slidenum">
              <a:rPr lang="en-US" smtClean="0"/>
              <a:t>‹#›</a:t>
            </a:fld>
            <a:endParaRPr lang="en-US"/>
          </a:p>
        </p:txBody>
      </p:sp>
    </p:spTree>
    <p:extLst>
      <p:ext uri="{BB962C8B-B14F-4D97-AF65-F5344CB8AC3E}">
        <p14:creationId xmlns:p14="http://schemas.microsoft.com/office/powerpoint/2010/main" val="3201669673"/>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87EF392-D16C-BE40-A6C3-4796675D0576}"/>
              </a:ext>
            </a:extLst>
          </p:cNvPr>
          <p:cNvSpPr>
            <a:spLocks noGrp="1"/>
          </p:cNvSpPr>
          <p:nvPr>
            <p:ph type="dt" sz="half" idx="10"/>
          </p:nvPr>
        </p:nvSpPr>
        <p:spPr/>
        <p:txBody>
          <a:bodyPr/>
          <a:lstStyle/>
          <a:p>
            <a:fld id="{44D1FF8D-0AFC-9442-8B39-C1AC31B3BA23}" type="datetimeFigureOut">
              <a:rPr lang="en-US" smtClean="0"/>
              <a:t>11/29/22</a:t>
            </a:fld>
            <a:endParaRPr lang="en-US"/>
          </a:p>
        </p:txBody>
      </p:sp>
      <p:sp>
        <p:nvSpPr>
          <p:cNvPr id="3" name="Footer Placeholder 2">
            <a:extLst>
              <a:ext uri="{FF2B5EF4-FFF2-40B4-BE49-F238E27FC236}">
                <a16:creationId xmlns:a16="http://schemas.microsoft.com/office/drawing/2014/main" id="{5407D910-F2FD-9842-84D5-2A4B1627247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8B2D460-F763-3740-A3B2-F57ED4A5E8AF}"/>
              </a:ext>
            </a:extLst>
          </p:cNvPr>
          <p:cNvSpPr>
            <a:spLocks noGrp="1"/>
          </p:cNvSpPr>
          <p:nvPr>
            <p:ph type="sldNum" sz="quarter" idx="12"/>
          </p:nvPr>
        </p:nvSpPr>
        <p:spPr/>
        <p:txBody>
          <a:bodyPr/>
          <a:lstStyle/>
          <a:p>
            <a:fld id="{0E05DCBE-A7FF-F942-9441-73A720C0DCD9}" type="slidenum">
              <a:rPr lang="en-US" smtClean="0"/>
              <a:t>‹#›</a:t>
            </a:fld>
            <a:endParaRPr lang="en-US"/>
          </a:p>
        </p:txBody>
      </p:sp>
    </p:spTree>
    <p:extLst>
      <p:ext uri="{BB962C8B-B14F-4D97-AF65-F5344CB8AC3E}">
        <p14:creationId xmlns:p14="http://schemas.microsoft.com/office/powerpoint/2010/main" val="3123221434"/>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6CE772-B33B-9740-8F1E-701D4996236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269C34-292D-4748-96A3-CB9A5DAB191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08499CF-3BA6-BA4E-A8C7-A76E7FD191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FEDF5AD-6893-7141-B0EA-11D622B3CCDE}"/>
              </a:ext>
            </a:extLst>
          </p:cNvPr>
          <p:cNvSpPr>
            <a:spLocks noGrp="1"/>
          </p:cNvSpPr>
          <p:nvPr>
            <p:ph type="dt" sz="half" idx="10"/>
          </p:nvPr>
        </p:nvSpPr>
        <p:spPr/>
        <p:txBody>
          <a:bodyPr/>
          <a:lstStyle/>
          <a:p>
            <a:fld id="{44D1FF8D-0AFC-9442-8B39-C1AC31B3BA23}" type="datetimeFigureOut">
              <a:rPr lang="en-US" smtClean="0"/>
              <a:t>11/29/22</a:t>
            </a:fld>
            <a:endParaRPr lang="en-US"/>
          </a:p>
        </p:txBody>
      </p:sp>
      <p:sp>
        <p:nvSpPr>
          <p:cNvPr id="6" name="Footer Placeholder 5">
            <a:extLst>
              <a:ext uri="{FF2B5EF4-FFF2-40B4-BE49-F238E27FC236}">
                <a16:creationId xmlns:a16="http://schemas.microsoft.com/office/drawing/2014/main" id="{6DD2D6FE-8C71-2443-81FA-A1E4358E17E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957F4FB-3156-854A-9A05-2ECBDB8B710D}"/>
              </a:ext>
            </a:extLst>
          </p:cNvPr>
          <p:cNvSpPr>
            <a:spLocks noGrp="1"/>
          </p:cNvSpPr>
          <p:nvPr>
            <p:ph type="sldNum" sz="quarter" idx="12"/>
          </p:nvPr>
        </p:nvSpPr>
        <p:spPr/>
        <p:txBody>
          <a:bodyPr/>
          <a:lstStyle/>
          <a:p>
            <a:fld id="{0E05DCBE-A7FF-F942-9441-73A720C0DCD9}" type="slidenum">
              <a:rPr lang="en-US" smtClean="0"/>
              <a:t>‹#›</a:t>
            </a:fld>
            <a:endParaRPr lang="en-US"/>
          </a:p>
        </p:txBody>
      </p:sp>
    </p:spTree>
    <p:extLst>
      <p:ext uri="{BB962C8B-B14F-4D97-AF65-F5344CB8AC3E}">
        <p14:creationId xmlns:p14="http://schemas.microsoft.com/office/powerpoint/2010/main" val="633957671"/>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88217B-CD28-9348-BADD-1646D9C8170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235DF99-F8AE-9C48-A195-EBECF0F4D87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AF75CA8-FB41-264E-9D84-8030CC9F60E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E8498AD-E576-5A47-908F-F5CD9D193182}"/>
              </a:ext>
            </a:extLst>
          </p:cNvPr>
          <p:cNvSpPr>
            <a:spLocks noGrp="1"/>
          </p:cNvSpPr>
          <p:nvPr>
            <p:ph type="dt" sz="half" idx="10"/>
          </p:nvPr>
        </p:nvSpPr>
        <p:spPr/>
        <p:txBody>
          <a:bodyPr/>
          <a:lstStyle/>
          <a:p>
            <a:fld id="{44D1FF8D-0AFC-9442-8B39-C1AC31B3BA23}" type="datetimeFigureOut">
              <a:rPr lang="en-US" smtClean="0"/>
              <a:t>11/29/22</a:t>
            </a:fld>
            <a:endParaRPr lang="en-US"/>
          </a:p>
        </p:txBody>
      </p:sp>
      <p:sp>
        <p:nvSpPr>
          <p:cNvPr id="6" name="Footer Placeholder 5">
            <a:extLst>
              <a:ext uri="{FF2B5EF4-FFF2-40B4-BE49-F238E27FC236}">
                <a16:creationId xmlns:a16="http://schemas.microsoft.com/office/drawing/2014/main" id="{53879E61-85FD-EB4D-B75D-10717276D88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8AA3A73-0331-3443-833C-3FE595F29243}"/>
              </a:ext>
            </a:extLst>
          </p:cNvPr>
          <p:cNvSpPr>
            <a:spLocks noGrp="1"/>
          </p:cNvSpPr>
          <p:nvPr>
            <p:ph type="sldNum" sz="quarter" idx="12"/>
          </p:nvPr>
        </p:nvSpPr>
        <p:spPr/>
        <p:txBody>
          <a:bodyPr/>
          <a:lstStyle/>
          <a:p>
            <a:fld id="{0E05DCBE-A7FF-F942-9441-73A720C0DCD9}" type="slidenum">
              <a:rPr lang="en-US" smtClean="0"/>
              <a:t>‹#›</a:t>
            </a:fld>
            <a:endParaRPr lang="en-US"/>
          </a:p>
        </p:txBody>
      </p:sp>
    </p:spTree>
    <p:extLst>
      <p:ext uri="{BB962C8B-B14F-4D97-AF65-F5344CB8AC3E}">
        <p14:creationId xmlns:p14="http://schemas.microsoft.com/office/powerpoint/2010/main" val="467042975"/>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FEF4AE-A65A-E844-920C-F98621D2EDD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6CD11ED-060A-9447-8066-F64CEB71525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A41D0D6-F6D9-044B-B0A3-F8A4CB728C77}"/>
              </a:ext>
            </a:extLst>
          </p:cNvPr>
          <p:cNvSpPr>
            <a:spLocks noGrp="1"/>
          </p:cNvSpPr>
          <p:nvPr>
            <p:ph type="dt" sz="half" idx="10"/>
          </p:nvPr>
        </p:nvSpPr>
        <p:spPr/>
        <p:txBody>
          <a:bodyPr/>
          <a:lstStyle/>
          <a:p>
            <a:fld id="{44D1FF8D-0AFC-9442-8B39-C1AC31B3BA23}" type="datetimeFigureOut">
              <a:rPr lang="en-US" smtClean="0"/>
              <a:t>11/29/22</a:t>
            </a:fld>
            <a:endParaRPr lang="en-US"/>
          </a:p>
        </p:txBody>
      </p:sp>
      <p:sp>
        <p:nvSpPr>
          <p:cNvPr id="5" name="Footer Placeholder 4">
            <a:extLst>
              <a:ext uri="{FF2B5EF4-FFF2-40B4-BE49-F238E27FC236}">
                <a16:creationId xmlns:a16="http://schemas.microsoft.com/office/drawing/2014/main" id="{CB3BBD2B-CB81-F14B-ADE0-1DDBD3B769A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E79D929-3FF0-4A4F-9A61-1F3D000C02C7}"/>
              </a:ext>
            </a:extLst>
          </p:cNvPr>
          <p:cNvSpPr>
            <a:spLocks noGrp="1"/>
          </p:cNvSpPr>
          <p:nvPr>
            <p:ph type="sldNum" sz="quarter" idx="12"/>
          </p:nvPr>
        </p:nvSpPr>
        <p:spPr/>
        <p:txBody>
          <a:bodyPr/>
          <a:lstStyle/>
          <a:p>
            <a:fld id="{0E05DCBE-A7FF-F942-9441-73A720C0DCD9}" type="slidenum">
              <a:rPr lang="en-US" smtClean="0"/>
              <a:t>‹#›</a:t>
            </a:fld>
            <a:endParaRPr lang="en-US"/>
          </a:p>
        </p:txBody>
      </p:sp>
    </p:spTree>
    <p:extLst>
      <p:ext uri="{BB962C8B-B14F-4D97-AF65-F5344CB8AC3E}">
        <p14:creationId xmlns:p14="http://schemas.microsoft.com/office/powerpoint/2010/main" val="1923652554"/>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B907E4E-2EF9-9F4D-916E-AD5CFB68D11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6E05D08-63F7-2847-91B1-EFC5AB42BCA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44FB14-7D08-0348-96A1-38B758443ABC}"/>
              </a:ext>
            </a:extLst>
          </p:cNvPr>
          <p:cNvSpPr>
            <a:spLocks noGrp="1"/>
          </p:cNvSpPr>
          <p:nvPr>
            <p:ph type="dt" sz="half" idx="10"/>
          </p:nvPr>
        </p:nvSpPr>
        <p:spPr/>
        <p:txBody>
          <a:bodyPr/>
          <a:lstStyle/>
          <a:p>
            <a:fld id="{44D1FF8D-0AFC-9442-8B39-C1AC31B3BA23}" type="datetimeFigureOut">
              <a:rPr lang="en-US" smtClean="0"/>
              <a:t>11/29/22</a:t>
            </a:fld>
            <a:endParaRPr lang="en-US"/>
          </a:p>
        </p:txBody>
      </p:sp>
      <p:sp>
        <p:nvSpPr>
          <p:cNvPr id="5" name="Footer Placeholder 4">
            <a:extLst>
              <a:ext uri="{FF2B5EF4-FFF2-40B4-BE49-F238E27FC236}">
                <a16:creationId xmlns:a16="http://schemas.microsoft.com/office/drawing/2014/main" id="{3B77199E-4230-AB4B-9F1F-ABFE0DB421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1925BF-88F3-E446-B38E-2EA42272DBDD}"/>
              </a:ext>
            </a:extLst>
          </p:cNvPr>
          <p:cNvSpPr>
            <a:spLocks noGrp="1"/>
          </p:cNvSpPr>
          <p:nvPr>
            <p:ph type="sldNum" sz="quarter" idx="12"/>
          </p:nvPr>
        </p:nvSpPr>
        <p:spPr/>
        <p:txBody>
          <a:bodyPr/>
          <a:lstStyle/>
          <a:p>
            <a:fld id="{0E05DCBE-A7FF-F942-9441-73A720C0DCD9}" type="slidenum">
              <a:rPr lang="en-US" smtClean="0"/>
              <a:t>‹#›</a:t>
            </a:fld>
            <a:endParaRPr lang="en-US"/>
          </a:p>
        </p:txBody>
      </p:sp>
    </p:spTree>
    <p:extLst>
      <p:ext uri="{BB962C8B-B14F-4D97-AF65-F5344CB8AC3E}">
        <p14:creationId xmlns:p14="http://schemas.microsoft.com/office/powerpoint/2010/main" val="353199044"/>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370C7906-E59F-4960-8138-8107D74D5534}" type="datetimeFigureOut">
              <a:rPr lang="en-US" smtClean="0">
                <a:solidFill>
                  <a:prstClr val="black">
                    <a:tint val="75000"/>
                  </a:prstClr>
                </a:solidFill>
              </a:rPr>
              <a:pPr/>
              <a:t>11/29/22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895CE54-562C-4592-8D22-467F3C4CB16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09033296"/>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70C7906-E59F-4960-8138-8107D74D5534}" type="datetimeFigureOut">
              <a:rPr lang="en-US" smtClean="0">
                <a:solidFill>
                  <a:prstClr val="black">
                    <a:tint val="75000"/>
                  </a:prstClr>
                </a:solidFill>
              </a:rPr>
              <a:pPr/>
              <a:t>11/29/22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895CE54-562C-4592-8D22-467F3C4CB16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228856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67035476"/>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70C7906-E59F-4960-8138-8107D74D5534}" type="datetimeFigureOut">
              <a:rPr lang="en-US" smtClean="0">
                <a:solidFill>
                  <a:prstClr val="black">
                    <a:tint val="75000"/>
                  </a:prstClr>
                </a:solidFill>
              </a:rPr>
              <a:pPr/>
              <a:t>11/29/22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895CE54-562C-4592-8D22-467F3C4CB16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81713115"/>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70C7906-E59F-4960-8138-8107D74D5534}" type="datetimeFigureOut">
              <a:rPr lang="en-US" smtClean="0">
                <a:solidFill>
                  <a:prstClr val="black">
                    <a:tint val="75000"/>
                  </a:prstClr>
                </a:solidFill>
              </a:rPr>
              <a:pPr/>
              <a:t>11/29/22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895CE54-562C-4592-8D22-467F3C4CB16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47487700"/>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70C7906-E59F-4960-8138-8107D74D5534}" type="datetimeFigureOut">
              <a:rPr lang="en-US" smtClean="0">
                <a:solidFill>
                  <a:prstClr val="black">
                    <a:tint val="75000"/>
                  </a:prstClr>
                </a:solidFill>
              </a:rPr>
              <a:pPr/>
              <a:t>11/29/22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D895CE54-562C-4592-8D22-467F3C4CB16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12312059"/>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70C7906-E59F-4960-8138-8107D74D5534}" type="datetimeFigureOut">
              <a:rPr lang="en-US" smtClean="0">
                <a:solidFill>
                  <a:prstClr val="black">
                    <a:tint val="75000"/>
                  </a:prstClr>
                </a:solidFill>
              </a:rPr>
              <a:pPr/>
              <a:t>11/29/22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D895CE54-562C-4592-8D22-467F3C4CB16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69218314"/>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70C7906-E59F-4960-8138-8107D74D5534}" type="datetimeFigureOut">
              <a:rPr lang="en-US" smtClean="0">
                <a:solidFill>
                  <a:prstClr val="black">
                    <a:tint val="75000"/>
                  </a:prstClr>
                </a:solidFill>
              </a:rPr>
              <a:pPr/>
              <a:t>11/29/22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D895CE54-562C-4592-8D22-467F3C4CB16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34639612"/>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70C7906-E59F-4960-8138-8107D74D5534}" type="datetimeFigureOut">
              <a:rPr lang="en-US" smtClean="0">
                <a:solidFill>
                  <a:prstClr val="black">
                    <a:tint val="75000"/>
                  </a:prstClr>
                </a:solidFill>
              </a:rPr>
              <a:pPr/>
              <a:t>11/29/22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895CE54-562C-4592-8D22-467F3C4CB16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69956255"/>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70C7906-E59F-4960-8138-8107D74D5534}" type="datetimeFigureOut">
              <a:rPr lang="en-US" smtClean="0">
                <a:solidFill>
                  <a:prstClr val="black">
                    <a:tint val="75000"/>
                  </a:prstClr>
                </a:solidFill>
              </a:rPr>
              <a:pPr/>
              <a:t>11/29/22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895CE54-562C-4592-8D22-467F3C4CB16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72848325"/>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70C7906-E59F-4960-8138-8107D74D5534}" type="datetimeFigureOut">
              <a:rPr lang="en-US" smtClean="0">
                <a:solidFill>
                  <a:prstClr val="black">
                    <a:tint val="75000"/>
                  </a:prstClr>
                </a:solidFill>
              </a:rPr>
              <a:pPr/>
              <a:t>11/29/22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895CE54-562C-4592-8D22-467F3C4CB16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84947595"/>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70C7906-E59F-4960-8138-8107D74D5534}" type="datetimeFigureOut">
              <a:rPr lang="en-US" smtClean="0">
                <a:solidFill>
                  <a:prstClr val="black">
                    <a:tint val="75000"/>
                  </a:prstClr>
                </a:solidFill>
              </a:rPr>
              <a:pPr/>
              <a:t>11/29/22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895CE54-562C-4592-8D22-467F3C4CB16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04348402"/>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userDrawn="1">
  <p:cSld name="Standar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93F6A7-D8AD-6F4B-A040-BB6CD3730F4C}"/>
              </a:ext>
            </a:extLst>
          </p:cNvPr>
          <p:cNvSpPr>
            <a:spLocks noGrp="1"/>
          </p:cNvSpPr>
          <p:nvPr>
            <p:ph type="title" hasCustomPrompt="1"/>
          </p:nvPr>
        </p:nvSpPr>
        <p:spPr>
          <a:xfrm>
            <a:off x="446098" y="296753"/>
            <a:ext cx="10943561" cy="461665"/>
          </a:xfrm>
        </p:spPr>
        <p:txBody>
          <a:bodyPr>
            <a:spAutoFit/>
          </a:bodyPr>
          <a:lstStyle>
            <a:lvl1pPr>
              <a:defRPr sz="2400"/>
            </a:lvl1pPr>
          </a:lstStyle>
          <a:p>
            <a:r>
              <a:rPr lang="en-US" dirty="0"/>
              <a:t>Click to edit master title style</a:t>
            </a:r>
            <a:endParaRPr lang="en-GB" dirty="0"/>
          </a:p>
        </p:txBody>
      </p:sp>
      <p:sp>
        <p:nvSpPr>
          <p:cNvPr id="7" name="Text Placeholder 2">
            <a:extLst>
              <a:ext uri="{FF2B5EF4-FFF2-40B4-BE49-F238E27FC236}">
                <a16:creationId xmlns:a16="http://schemas.microsoft.com/office/drawing/2014/main" id="{CB6C2B5F-F54F-B944-BDEB-574A1168797A}"/>
              </a:ext>
            </a:extLst>
          </p:cNvPr>
          <p:cNvSpPr>
            <a:spLocks noGrp="1"/>
          </p:cNvSpPr>
          <p:nvPr>
            <p:ph idx="1"/>
          </p:nvPr>
        </p:nvSpPr>
        <p:spPr>
          <a:xfrm>
            <a:off x="446098" y="1338941"/>
            <a:ext cx="10943561" cy="4522649"/>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Footer Placeholder 16">
            <a:extLst>
              <a:ext uri="{FF2B5EF4-FFF2-40B4-BE49-F238E27FC236}">
                <a16:creationId xmlns:a16="http://schemas.microsoft.com/office/drawing/2014/main" id="{83B0F861-3288-2B43-94E0-3BAB168091C5}"/>
              </a:ext>
            </a:extLst>
          </p:cNvPr>
          <p:cNvSpPr>
            <a:spLocks noGrp="1"/>
          </p:cNvSpPr>
          <p:nvPr>
            <p:ph type="ftr" sz="quarter" idx="3"/>
          </p:nvPr>
        </p:nvSpPr>
        <p:spPr>
          <a:xfrm>
            <a:off x="446098" y="6157619"/>
            <a:ext cx="9243181" cy="164266"/>
          </a:xfrm>
          <a:prstGeom prst="rect">
            <a:avLst/>
          </a:prstGeom>
        </p:spPr>
        <p:txBody>
          <a:bodyPr vert="horz" lIns="90000" tIns="46800" rIns="90000" bIns="45720" rtlCol="0" anchor="ctr"/>
          <a:lstStyle>
            <a:lvl1pPr algn="l">
              <a:defRPr lang="en-GB" sz="800" b="0" i="0" kern="1200" spc="20" dirty="0">
                <a:solidFill>
                  <a:schemeClr val="bg1">
                    <a:lumMod val="50000"/>
                  </a:schemeClr>
                </a:solidFill>
                <a:latin typeface="Arial" panose="020B0604020202020204" pitchFamily="34" charset="0"/>
                <a:ea typeface="+mn-ea"/>
                <a:cs typeface="Calibri" panose="020F0502020204030204" pitchFamily="34" charset="0"/>
              </a:defRPr>
            </a:lvl1pPr>
          </a:lstStyle>
          <a:p>
            <a:endParaRPr lang="en-GB" dirty="0"/>
          </a:p>
        </p:txBody>
      </p:sp>
    </p:spTree>
    <p:extLst>
      <p:ext uri="{BB962C8B-B14F-4D97-AF65-F5344CB8AC3E}">
        <p14:creationId xmlns:p14="http://schemas.microsoft.com/office/powerpoint/2010/main" val="3066910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1_Blank+logo">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363C55A-914A-0A48-C77B-4197A1E975AA}"/>
              </a:ext>
            </a:extLst>
          </p:cNvPr>
          <p:cNvGrpSpPr/>
          <p:nvPr userDrawn="1"/>
        </p:nvGrpSpPr>
        <p:grpSpPr>
          <a:xfrm>
            <a:off x="9392911" y="6212702"/>
            <a:ext cx="2488502" cy="450134"/>
            <a:chOff x="9392911" y="6212702"/>
            <a:chExt cx="2488502" cy="450134"/>
          </a:xfrm>
        </p:grpSpPr>
        <p:pic>
          <p:nvPicPr>
            <p:cNvPr id="3" name="Picture 2" descr="Icon&#10;&#10;Description automatically generated">
              <a:extLst>
                <a:ext uri="{FF2B5EF4-FFF2-40B4-BE49-F238E27FC236}">
                  <a16:creationId xmlns:a16="http://schemas.microsoft.com/office/drawing/2014/main" id="{06CCC797-5A17-A9B2-5D2C-FD83170EF39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88699" y="6212702"/>
              <a:ext cx="566928" cy="196326"/>
            </a:xfrm>
            <a:prstGeom prst="rect">
              <a:avLst/>
            </a:prstGeom>
          </p:spPr>
        </p:pic>
        <p:sp>
          <p:nvSpPr>
            <p:cNvPr id="4" name="Rectangle 8">
              <a:extLst>
                <a:ext uri="{FF2B5EF4-FFF2-40B4-BE49-F238E27FC236}">
                  <a16:creationId xmlns:a16="http://schemas.microsoft.com/office/drawing/2014/main" id="{518B5643-1F48-822D-8A06-E9F357ED9FFC}"/>
                </a:ext>
              </a:extLst>
            </p:cNvPr>
            <p:cNvSpPr>
              <a:spLocks noChangeArrowheads="1"/>
            </p:cNvSpPr>
            <p:nvPr/>
          </p:nvSpPr>
          <p:spPr bwMode="auto">
            <a:xfrm>
              <a:off x="9392911" y="6355059"/>
              <a:ext cx="248850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dirty="0">
                  <a:ln>
                    <a:noFill/>
                  </a:ln>
                  <a:solidFill>
                    <a:srgbClr val="455560"/>
                  </a:solidFill>
                  <a:effectLst/>
                  <a:uLnTx/>
                  <a:uFillTx/>
                  <a:latin typeface="Calibri" panose="020F0502020204030204" pitchFamily="34" charset="0"/>
                  <a:ea typeface="+mn-ea"/>
                  <a:cs typeface="Arial" panose="020B0604020202020204" pitchFamily="34" charset="0"/>
                </a:rPr>
                <a:t>Slide credit: </a:t>
              </a:r>
              <a:r>
                <a:rPr kumimoji="0" lang="en-US" altLang="en-US" sz="1400" b="0" i="0" u="none" strike="noStrike" kern="1200" cap="none" spc="0" normalizeH="0" baseline="0" noProof="0" dirty="0">
                  <a:ln>
                    <a:noFill/>
                  </a:ln>
                  <a:solidFill>
                    <a:srgbClr val="455560"/>
                  </a:solidFill>
                  <a:effectLst/>
                  <a:uLnTx/>
                  <a:uFillTx/>
                  <a:latin typeface="Calibri" panose="020F0502020204030204" pitchFamily="34" charset="0"/>
                  <a:ea typeface="+mn-ea"/>
                  <a:cs typeface="Arial" panose="020B0604020202020204" pitchFamily="34" charset="0"/>
                  <a:hlinkClick r:id="rId3"/>
                </a:rPr>
                <a:t>clinicaloptions.com</a:t>
              </a:r>
              <a:endParaRPr kumimoji="0" lang="en-US" altLang="en-US" sz="1400" b="0" i="0" u="none" strike="noStrike" kern="1200" cap="none" spc="0" normalizeH="0" baseline="0" noProof="0" dirty="0">
                <a:ln>
                  <a:noFill/>
                </a:ln>
                <a:solidFill>
                  <a:srgbClr val="455560"/>
                </a:solidFill>
                <a:effectLst/>
                <a:uLnTx/>
                <a:uFillTx/>
                <a:latin typeface="Calibri" panose="020F0502020204030204" pitchFamily="34" charset="0"/>
                <a:ea typeface="+mn-ea"/>
                <a:cs typeface="Arial" panose="020B0604020202020204" pitchFamily="34" charset="0"/>
              </a:endParaRPr>
            </a:p>
          </p:txBody>
        </p:sp>
      </p:grpSp>
    </p:spTree>
    <p:extLst>
      <p:ext uri="{BB962C8B-B14F-4D97-AF65-F5344CB8AC3E}">
        <p14:creationId xmlns:p14="http://schemas.microsoft.com/office/powerpoint/2010/main" val="1243452395"/>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userDrawn="1">
  <p:cSld name="Title Only (Footnotes)">
    <p:spTree>
      <p:nvGrpSpPr>
        <p:cNvPr id="1" name=""/>
        <p:cNvGrpSpPr/>
        <p:nvPr/>
      </p:nvGrpSpPr>
      <p:grpSpPr>
        <a:xfrm>
          <a:off x="0" y="0"/>
          <a:ext cx="0" cy="0"/>
          <a:chOff x="0" y="0"/>
          <a:chExt cx="0" cy="0"/>
        </a:xfrm>
      </p:grpSpPr>
      <p:sp>
        <p:nvSpPr>
          <p:cNvPr id="10" name="Text Placeholder 9"/>
          <p:cNvSpPr>
            <a:spLocks noGrp="1"/>
          </p:cNvSpPr>
          <p:nvPr>
            <p:ph type="body" sz="quarter" idx="13" hasCustomPrompt="1"/>
          </p:nvPr>
        </p:nvSpPr>
        <p:spPr>
          <a:xfrm>
            <a:off x="343560" y="6368859"/>
            <a:ext cx="1442703" cy="138499"/>
          </a:xfrm>
        </p:spPr>
        <p:txBody>
          <a:bodyPr wrap="none" lIns="0" tIns="0" rIns="0" bIns="0" anchor="b">
            <a:spAutoFit/>
          </a:bodyPr>
          <a:lstStyle>
            <a:lvl1pPr>
              <a:lnSpc>
                <a:spcPct val="90000"/>
              </a:lnSpc>
              <a:spcBef>
                <a:spcPts val="0"/>
              </a:spcBef>
              <a:defRPr sz="1000"/>
            </a:lvl1pPr>
            <a:lvl2pPr marL="0" indent="0">
              <a:buNone/>
              <a:defRPr/>
            </a:lvl2pPr>
          </a:lstStyle>
          <a:p>
            <a:pPr lvl="0"/>
            <a:r>
              <a:rPr lang="en-US" dirty="0"/>
              <a:t>Edit Master Note styles</a:t>
            </a:r>
          </a:p>
        </p:txBody>
      </p:sp>
      <p:sp>
        <p:nvSpPr>
          <p:cNvPr id="11" name="Text Placeholder 9"/>
          <p:cNvSpPr>
            <a:spLocks noGrp="1"/>
          </p:cNvSpPr>
          <p:nvPr>
            <p:ph type="body" sz="quarter" idx="14" hasCustomPrompt="1"/>
          </p:nvPr>
        </p:nvSpPr>
        <p:spPr>
          <a:xfrm>
            <a:off x="10392524" y="6368859"/>
            <a:ext cx="1542089" cy="138499"/>
          </a:xfrm>
        </p:spPr>
        <p:txBody>
          <a:bodyPr wrap="none" lIns="0" tIns="0" rIns="0" bIns="0" anchor="b">
            <a:spAutoFit/>
          </a:bodyPr>
          <a:lstStyle>
            <a:lvl1pPr algn="r">
              <a:lnSpc>
                <a:spcPct val="90000"/>
              </a:lnSpc>
              <a:spcBef>
                <a:spcPts val="0"/>
              </a:spcBef>
              <a:defRPr sz="1000"/>
            </a:lvl1pPr>
            <a:lvl2pPr marL="0" indent="0">
              <a:buNone/>
              <a:defRPr/>
            </a:lvl2pPr>
          </a:lstStyle>
          <a:p>
            <a:pPr lvl="0"/>
            <a:r>
              <a:rPr lang="en-US" dirty="0"/>
              <a:t>Edit Master Source styles</a:t>
            </a:r>
          </a:p>
        </p:txBody>
      </p:sp>
      <p:sp>
        <p:nvSpPr>
          <p:cNvPr id="3" name="Title 2"/>
          <p:cNvSpPr>
            <a:spLocks noGrp="1"/>
          </p:cNvSpPr>
          <p:nvPr>
            <p:ph type="title"/>
          </p:nvPr>
        </p:nvSpPr>
        <p:spPr>
          <a:xfrm>
            <a:off x="431800" y="91827"/>
            <a:ext cx="11502813" cy="822325"/>
          </a:xfrm>
        </p:spPr>
        <p:txBody>
          <a:bodyPr/>
          <a:lstStyle/>
          <a:p>
            <a:r>
              <a:rPr lang="en-US"/>
              <a:t>Click to edit Master title style</a:t>
            </a:r>
            <a:endParaRPr lang="en-GB"/>
          </a:p>
        </p:txBody>
      </p:sp>
    </p:spTree>
    <p:extLst>
      <p:ext uri="{BB962C8B-B14F-4D97-AF65-F5344CB8AC3E}">
        <p14:creationId xmlns:p14="http://schemas.microsoft.com/office/powerpoint/2010/main" val="291120067"/>
      </p:ext>
    </p:extLst>
  </p:cSld>
  <p:clrMapOvr>
    <a:masterClrMapping/>
  </p:clrMapOvr>
  <p:transition/>
</p:sldLayout>
</file>

<file path=ppt/slideLayouts/slideLayout231.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bwMode="auto">
          <a:xfrm>
            <a:off x="335472" y="361954"/>
            <a:ext cx="11521279" cy="1122835"/>
          </a:xfrm>
          <a:prstGeom prst="rect">
            <a:avLst/>
          </a:prstGeom>
          <a:noFill/>
          <a:ln w="9525">
            <a:noFill/>
            <a:miter lim="800000"/>
            <a:headEnd/>
            <a:tailEnd/>
          </a:ln>
        </p:spPr>
        <p:txBody>
          <a:bodyPr/>
          <a:lstStyle/>
          <a:p>
            <a:pPr lvl="0"/>
            <a:r>
              <a:rPr lang="en-GB" dirty="0"/>
              <a:t>CLICK TO EDIT MASTER TITLE STYLE</a:t>
            </a:r>
            <a:br>
              <a:rPr lang="en-GB" dirty="0"/>
            </a:br>
            <a:endParaRPr lang="en-GB" dirty="0"/>
          </a:p>
        </p:txBody>
      </p:sp>
      <p:sp>
        <p:nvSpPr>
          <p:cNvPr id="3" name="Rectangle 10"/>
          <p:cNvSpPr>
            <a:spLocks noGrp="1" noChangeArrowheads="1"/>
          </p:cNvSpPr>
          <p:nvPr>
            <p:ph type="dt" sz="half" idx="10"/>
          </p:nvPr>
        </p:nvSpPr>
        <p:spPr>
          <a:xfrm>
            <a:off x="10387203" y="6362588"/>
            <a:ext cx="1726080" cy="457968"/>
          </a:xfrm>
        </p:spPr>
        <p:txBody>
          <a:bodyPr/>
          <a:lstStyle>
            <a:lvl1pPr defTabSz="411139" hangingPunct="0">
              <a:lnSpc>
                <a:spcPct val="93000"/>
              </a:lnSpc>
              <a:buClr>
                <a:srgbClr val="000000"/>
              </a:buClr>
              <a:buSzPct val="45000"/>
              <a:defRPr>
                <a:solidFill>
                  <a:prstClr val="black">
                    <a:tint val="75000"/>
                  </a:prstClr>
                </a:solidFill>
                <a:ea typeface="msgothic" charset="0"/>
              </a:defRPr>
            </a:lvl1pPr>
          </a:lstStyle>
          <a:p>
            <a:pPr>
              <a:defRPr/>
            </a:pPr>
            <a:fld id="{5130ED70-92F1-4CDA-946A-F7E40221234E}" type="datetime1">
              <a:rPr lang="en-GB"/>
              <a:pPr>
                <a:defRPr/>
              </a:pPr>
              <a:t>29/11/2022</a:t>
            </a:fld>
            <a:endParaRPr lang="de-DE"/>
          </a:p>
        </p:txBody>
      </p:sp>
      <p:sp>
        <p:nvSpPr>
          <p:cNvPr id="4" name="Rectangle 11"/>
          <p:cNvSpPr>
            <a:spLocks noGrp="1" noChangeArrowheads="1"/>
          </p:cNvSpPr>
          <p:nvPr>
            <p:ph type="ftr" sz="quarter" idx="11"/>
          </p:nvPr>
        </p:nvSpPr>
        <p:spPr>
          <a:xfrm>
            <a:off x="3" y="6401682"/>
            <a:ext cx="4967040" cy="456527"/>
          </a:xfrm>
        </p:spPr>
        <p:txBody>
          <a:bodyPr/>
          <a:lstStyle>
            <a:lvl1pPr defTabSz="411139" hangingPunct="0">
              <a:lnSpc>
                <a:spcPct val="93000"/>
              </a:lnSpc>
              <a:buClr>
                <a:srgbClr val="000000"/>
              </a:buClr>
              <a:buSzPct val="45000"/>
              <a:defRPr/>
            </a:lvl1pPr>
          </a:lstStyle>
          <a:p>
            <a:pPr>
              <a:defRPr/>
            </a:pPr>
            <a:endParaRPr lang="en-US"/>
          </a:p>
        </p:txBody>
      </p:sp>
    </p:spTree>
    <p:extLst>
      <p:ext uri="{BB962C8B-B14F-4D97-AF65-F5344CB8AC3E}">
        <p14:creationId xmlns:p14="http://schemas.microsoft.com/office/powerpoint/2010/main" val="3180321344"/>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6" name="Text Placeholder 7"/>
          <p:cNvSpPr>
            <a:spLocks noGrp="1"/>
          </p:cNvSpPr>
          <p:nvPr>
            <p:ph type="body" sz="quarter" idx="12"/>
          </p:nvPr>
        </p:nvSpPr>
        <p:spPr>
          <a:xfrm>
            <a:off x="620185" y="5906737"/>
            <a:ext cx="2040943" cy="180049"/>
          </a:xfrm>
        </p:spPr>
        <p:txBody>
          <a:bodyPr wrap="none" lIns="0" tIns="0" rIns="0" bIns="0" anchor="b">
            <a:spAutoFit/>
          </a:bodyPr>
          <a:lstStyle>
            <a:lvl1pPr marL="0" indent="0">
              <a:lnSpc>
                <a:spcPct val="90000"/>
              </a:lnSpc>
              <a:spcBef>
                <a:spcPts val="0"/>
              </a:spcBef>
              <a:buFontTx/>
              <a:buNone/>
              <a:defRPr sz="1300"/>
            </a:lvl1pPr>
          </a:lstStyle>
          <a:p>
            <a:pPr lvl="0"/>
            <a:r>
              <a:rPr lang="en-US"/>
              <a:t>Click to edit Master text styles</a:t>
            </a:r>
          </a:p>
        </p:txBody>
      </p:sp>
      <p:sp>
        <p:nvSpPr>
          <p:cNvPr id="7" name="Text Placeholder 7"/>
          <p:cNvSpPr>
            <a:spLocks noGrp="1"/>
          </p:cNvSpPr>
          <p:nvPr>
            <p:ph type="body" sz="quarter" idx="13"/>
          </p:nvPr>
        </p:nvSpPr>
        <p:spPr>
          <a:xfrm>
            <a:off x="9552041" y="5906737"/>
            <a:ext cx="2040943" cy="180049"/>
          </a:xfrm>
        </p:spPr>
        <p:txBody>
          <a:bodyPr wrap="none" lIns="0" tIns="0" rIns="0" bIns="0" anchor="b">
            <a:spAutoFit/>
          </a:bodyPr>
          <a:lstStyle>
            <a:lvl1pPr marL="0" indent="0" algn="r">
              <a:lnSpc>
                <a:spcPct val="90000"/>
              </a:lnSpc>
              <a:spcBef>
                <a:spcPts val="0"/>
              </a:spcBef>
              <a:buFontTx/>
              <a:buNone/>
              <a:defRPr sz="1300"/>
            </a:lvl1pPr>
          </a:lstStyle>
          <a:p>
            <a:pPr lvl="0"/>
            <a:r>
              <a:rPr lang="en-US"/>
              <a:t>Click to edit Master text styles</a:t>
            </a:r>
          </a:p>
        </p:txBody>
      </p:sp>
      <p:sp>
        <p:nvSpPr>
          <p:cNvPr id="5" name="Title 6"/>
          <p:cNvSpPr>
            <a:spLocks noGrp="1"/>
          </p:cNvSpPr>
          <p:nvPr>
            <p:ph type="title"/>
          </p:nvPr>
        </p:nvSpPr>
        <p:spPr>
          <a:xfrm>
            <a:off x="335360" y="53752"/>
            <a:ext cx="11521280" cy="1143000"/>
          </a:xfrm>
        </p:spPr>
        <p:txBody>
          <a:bodyPr/>
          <a:lstStyle/>
          <a:p>
            <a:r>
              <a:rPr lang="en-US"/>
              <a:t>Click to edit Master title style</a:t>
            </a:r>
            <a:endParaRPr lang="en-GB"/>
          </a:p>
        </p:txBody>
      </p:sp>
    </p:spTree>
    <p:extLst>
      <p:ext uri="{BB962C8B-B14F-4D97-AF65-F5344CB8AC3E}">
        <p14:creationId xmlns:p14="http://schemas.microsoft.com/office/powerpoint/2010/main" val="2683655739"/>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fld id="{E9B79341-CA65-48E6-BC6B-6CB0BEDF08CB}" type="datetimeFigureOut">
              <a:rPr lang="en-US"/>
              <a:pPr/>
              <a:t>11/29/22</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fld id="{1D83D158-D58E-4D99-BA03-D64DF1164A3F}" type="slidenum">
              <a:rPr lang="en-US"/>
              <a:pPr/>
              <a:t>‹#›</a:t>
            </a:fld>
            <a:endParaRPr lang="en-US"/>
          </a:p>
        </p:txBody>
      </p:sp>
    </p:spTree>
    <p:extLst>
      <p:ext uri="{BB962C8B-B14F-4D97-AF65-F5344CB8AC3E}">
        <p14:creationId xmlns:p14="http://schemas.microsoft.com/office/powerpoint/2010/main" val="1654614071"/>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cxnSp>
        <p:nvCxnSpPr>
          <p:cNvPr id="2" name="Straight Connector 1"/>
          <p:cNvCxnSpPr>
            <a:cxnSpLocks noChangeShapeType="1"/>
          </p:cNvCxnSpPr>
          <p:nvPr/>
        </p:nvCxnSpPr>
        <p:spPr bwMode="auto">
          <a:xfrm>
            <a:off x="376767" y="1014462"/>
            <a:ext cx="11370733" cy="7937"/>
          </a:xfrm>
          <a:prstGeom prst="line">
            <a:avLst/>
          </a:prstGeom>
          <a:noFill/>
          <a:ln w="25400">
            <a:solidFill>
              <a:srgbClr val="FF0000"/>
            </a:solidFill>
            <a:round/>
            <a:headEnd/>
            <a:tailEnd/>
          </a:ln>
          <a:effectLst>
            <a:outerShdw blurRad="63500" dist="20000" dir="5400000" rotWithShape="0">
              <a:srgbClr val="000000">
                <a:alpha val="37999"/>
              </a:srgbClr>
            </a:outerShdw>
          </a:effectLst>
          <a:extLst>
            <a:ext uri="{909E8E84-426E-40DD-AFC4-6F175D3DCCD1}">
              <a14:hiddenFill xmlns:a14="http://schemas.microsoft.com/office/drawing/2010/main">
                <a:noFill/>
              </a14:hiddenFill>
            </a:ext>
          </a:extLst>
        </p:spPr>
      </p:cxnSp>
      <p:pic>
        <p:nvPicPr>
          <p:cNvPr id="3" name="Picture 2" descr="MDACC_RGB_TC_tag.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6832" y="185738"/>
            <a:ext cx="2163233"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67430472"/>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FE53D5-3237-3344-B0CA-C9EC4F4BCCB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E1BB5D3-D4E4-204C-8A8C-F3016CF3B5D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F4B36F2-1CFA-B34B-B6F9-81D4DF39C39A}"/>
              </a:ext>
            </a:extLst>
          </p:cNvPr>
          <p:cNvSpPr>
            <a:spLocks noGrp="1"/>
          </p:cNvSpPr>
          <p:nvPr>
            <p:ph type="dt" sz="half" idx="10"/>
          </p:nvPr>
        </p:nvSpPr>
        <p:spPr/>
        <p:txBody>
          <a:bodyPr/>
          <a:lstStyle/>
          <a:p>
            <a:fld id="{F46B9241-C182-C94C-B542-7981C6053CE5}" type="datetimeFigureOut">
              <a:rPr lang="en-US" smtClean="0"/>
              <a:t>11/29/22</a:t>
            </a:fld>
            <a:endParaRPr lang="en-US"/>
          </a:p>
        </p:txBody>
      </p:sp>
      <p:sp>
        <p:nvSpPr>
          <p:cNvPr id="5" name="Footer Placeholder 4">
            <a:extLst>
              <a:ext uri="{FF2B5EF4-FFF2-40B4-BE49-F238E27FC236}">
                <a16:creationId xmlns:a16="http://schemas.microsoft.com/office/drawing/2014/main" id="{2F8630E4-0D67-084F-A212-423DC1CE094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097FE6-D9D1-1C42-99C3-9B442E497984}"/>
              </a:ext>
            </a:extLst>
          </p:cNvPr>
          <p:cNvSpPr>
            <a:spLocks noGrp="1"/>
          </p:cNvSpPr>
          <p:nvPr>
            <p:ph type="sldNum" sz="quarter" idx="12"/>
          </p:nvPr>
        </p:nvSpPr>
        <p:spPr/>
        <p:txBody>
          <a:bodyPr/>
          <a:lstStyle/>
          <a:p>
            <a:fld id="{12ED1D9E-E40B-BD45-91BD-8257F01B6839}" type="slidenum">
              <a:rPr lang="en-US" smtClean="0"/>
              <a:t>‹#›</a:t>
            </a:fld>
            <a:endParaRPr lang="en-US"/>
          </a:p>
        </p:txBody>
      </p:sp>
    </p:spTree>
    <p:extLst>
      <p:ext uri="{BB962C8B-B14F-4D97-AF65-F5344CB8AC3E}">
        <p14:creationId xmlns:p14="http://schemas.microsoft.com/office/powerpoint/2010/main" val="954776035"/>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21448-22E5-E84C-9B79-046C539567E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9D26139-D414-994C-B99D-BD702685C19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8675C36-E1AA-F24A-B79B-F6B800005A3C}"/>
              </a:ext>
            </a:extLst>
          </p:cNvPr>
          <p:cNvSpPr>
            <a:spLocks noGrp="1"/>
          </p:cNvSpPr>
          <p:nvPr>
            <p:ph type="dt" sz="half" idx="10"/>
          </p:nvPr>
        </p:nvSpPr>
        <p:spPr/>
        <p:txBody>
          <a:bodyPr/>
          <a:lstStyle/>
          <a:p>
            <a:fld id="{F46B9241-C182-C94C-B542-7981C6053CE5}" type="datetimeFigureOut">
              <a:rPr lang="en-US" smtClean="0"/>
              <a:t>11/29/22</a:t>
            </a:fld>
            <a:endParaRPr lang="en-US"/>
          </a:p>
        </p:txBody>
      </p:sp>
      <p:sp>
        <p:nvSpPr>
          <p:cNvPr id="5" name="Footer Placeholder 4">
            <a:extLst>
              <a:ext uri="{FF2B5EF4-FFF2-40B4-BE49-F238E27FC236}">
                <a16:creationId xmlns:a16="http://schemas.microsoft.com/office/drawing/2014/main" id="{F9BCB39D-13E8-A444-ACA4-7BD058A11B1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393319-A498-3C44-80AB-BD779F721012}"/>
              </a:ext>
            </a:extLst>
          </p:cNvPr>
          <p:cNvSpPr>
            <a:spLocks noGrp="1"/>
          </p:cNvSpPr>
          <p:nvPr>
            <p:ph type="sldNum" sz="quarter" idx="12"/>
          </p:nvPr>
        </p:nvSpPr>
        <p:spPr/>
        <p:txBody>
          <a:bodyPr/>
          <a:lstStyle/>
          <a:p>
            <a:fld id="{12ED1D9E-E40B-BD45-91BD-8257F01B6839}" type="slidenum">
              <a:rPr lang="en-US" smtClean="0"/>
              <a:t>‹#›</a:t>
            </a:fld>
            <a:endParaRPr lang="en-US"/>
          </a:p>
        </p:txBody>
      </p:sp>
    </p:spTree>
    <p:extLst>
      <p:ext uri="{BB962C8B-B14F-4D97-AF65-F5344CB8AC3E}">
        <p14:creationId xmlns:p14="http://schemas.microsoft.com/office/powerpoint/2010/main" val="338647736"/>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B7BE1E-370C-4A44-97E6-28BA13A89DC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1FE0E24-896B-BB4F-9FAA-83911CB2041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DDD8ECE9-319E-A048-8B9B-B65BD6F9AF18}"/>
              </a:ext>
            </a:extLst>
          </p:cNvPr>
          <p:cNvSpPr>
            <a:spLocks noGrp="1"/>
          </p:cNvSpPr>
          <p:nvPr>
            <p:ph type="dt" sz="half" idx="10"/>
          </p:nvPr>
        </p:nvSpPr>
        <p:spPr/>
        <p:txBody>
          <a:bodyPr/>
          <a:lstStyle/>
          <a:p>
            <a:fld id="{F46B9241-C182-C94C-B542-7981C6053CE5}" type="datetimeFigureOut">
              <a:rPr lang="en-US" smtClean="0"/>
              <a:t>11/29/22</a:t>
            </a:fld>
            <a:endParaRPr lang="en-US"/>
          </a:p>
        </p:txBody>
      </p:sp>
      <p:sp>
        <p:nvSpPr>
          <p:cNvPr id="5" name="Footer Placeholder 4">
            <a:extLst>
              <a:ext uri="{FF2B5EF4-FFF2-40B4-BE49-F238E27FC236}">
                <a16:creationId xmlns:a16="http://schemas.microsoft.com/office/drawing/2014/main" id="{405FCDAE-42B5-A349-A1A6-FCCB6E2DFA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3CF8910-A029-6740-A787-DD49983F9722}"/>
              </a:ext>
            </a:extLst>
          </p:cNvPr>
          <p:cNvSpPr>
            <a:spLocks noGrp="1"/>
          </p:cNvSpPr>
          <p:nvPr>
            <p:ph type="sldNum" sz="quarter" idx="12"/>
          </p:nvPr>
        </p:nvSpPr>
        <p:spPr/>
        <p:txBody>
          <a:bodyPr/>
          <a:lstStyle/>
          <a:p>
            <a:fld id="{12ED1D9E-E40B-BD45-91BD-8257F01B6839}" type="slidenum">
              <a:rPr lang="en-US" smtClean="0"/>
              <a:t>‹#›</a:t>
            </a:fld>
            <a:endParaRPr lang="en-US"/>
          </a:p>
        </p:txBody>
      </p:sp>
    </p:spTree>
    <p:extLst>
      <p:ext uri="{BB962C8B-B14F-4D97-AF65-F5344CB8AC3E}">
        <p14:creationId xmlns:p14="http://schemas.microsoft.com/office/powerpoint/2010/main" val="2689782950"/>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DE816-AAA5-0D48-9D89-F0972B718E0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7FA9B25-F1D7-B848-89F7-753F65BCB2D2}"/>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B2EEF84-9EFE-3547-82AD-23B452A643FC}"/>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8160D0E-377D-2A41-8DC5-9D5CBF374C19}"/>
              </a:ext>
            </a:extLst>
          </p:cNvPr>
          <p:cNvSpPr>
            <a:spLocks noGrp="1"/>
          </p:cNvSpPr>
          <p:nvPr>
            <p:ph type="dt" sz="half" idx="10"/>
          </p:nvPr>
        </p:nvSpPr>
        <p:spPr/>
        <p:txBody>
          <a:bodyPr/>
          <a:lstStyle/>
          <a:p>
            <a:fld id="{F46B9241-C182-C94C-B542-7981C6053CE5}" type="datetimeFigureOut">
              <a:rPr lang="en-US" smtClean="0"/>
              <a:t>11/29/22</a:t>
            </a:fld>
            <a:endParaRPr lang="en-US"/>
          </a:p>
        </p:txBody>
      </p:sp>
      <p:sp>
        <p:nvSpPr>
          <p:cNvPr id="6" name="Footer Placeholder 5">
            <a:extLst>
              <a:ext uri="{FF2B5EF4-FFF2-40B4-BE49-F238E27FC236}">
                <a16:creationId xmlns:a16="http://schemas.microsoft.com/office/drawing/2014/main" id="{3CB98903-5936-2A42-8BC5-1C5B2C57B1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0BB3649-764B-E644-B0D3-08225F767CCE}"/>
              </a:ext>
            </a:extLst>
          </p:cNvPr>
          <p:cNvSpPr>
            <a:spLocks noGrp="1"/>
          </p:cNvSpPr>
          <p:nvPr>
            <p:ph type="sldNum" sz="quarter" idx="12"/>
          </p:nvPr>
        </p:nvSpPr>
        <p:spPr/>
        <p:txBody>
          <a:bodyPr/>
          <a:lstStyle/>
          <a:p>
            <a:fld id="{12ED1D9E-E40B-BD45-91BD-8257F01B6839}" type="slidenum">
              <a:rPr lang="en-US" smtClean="0"/>
              <a:t>‹#›</a:t>
            </a:fld>
            <a:endParaRPr lang="en-US"/>
          </a:p>
        </p:txBody>
      </p:sp>
    </p:spTree>
    <p:extLst>
      <p:ext uri="{BB962C8B-B14F-4D97-AF65-F5344CB8AC3E}">
        <p14:creationId xmlns:p14="http://schemas.microsoft.com/office/powerpoint/2010/main" val="4219642668"/>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5FE55E-BA14-AE48-A1AD-EAFE36CD591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D84FEF5-35B1-204F-B94F-DB1CAB1485B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B375F1B-6DF8-D14C-B304-E1D4F6459C4A}"/>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A2BB2ED-240E-C046-A282-220F9FAEF75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FA82EF8-EFFC-384B-97E9-12FC5DD500E7}"/>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1628101-C6D1-0243-93F9-629DED4CC3E4}"/>
              </a:ext>
            </a:extLst>
          </p:cNvPr>
          <p:cNvSpPr>
            <a:spLocks noGrp="1"/>
          </p:cNvSpPr>
          <p:nvPr>
            <p:ph type="dt" sz="half" idx="10"/>
          </p:nvPr>
        </p:nvSpPr>
        <p:spPr/>
        <p:txBody>
          <a:bodyPr/>
          <a:lstStyle/>
          <a:p>
            <a:fld id="{F46B9241-C182-C94C-B542-7981C6053CE5}" type="datetimeFigureOut">
              <a:rPr lang="en-US" smtClean="0"/>
              <a:t>11/29/22</a:t>
            </a:fld>
            <a:endParaRPr lang="en-US"/>
          </a:p>
        </p:txBody>
      </p:sp>
      <p:sp>
        <p:nvSpPr>
          <p:cNvPr id="8" name="Footer Placeholder 7">
            <a:extLst>
              <a:ext uri="{FF2B5EF4-FFF2-40B4-BE49-F238E27FC236}">
                <a16:creationId xmlns:a16="http://schemas.microsoft.com/office/drawing/2014/main" id="{185D714E-D01E-D645-AF86-DC4DB65B4E8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68EF2EC-2CEE-A941-88F9-AE0E9D643604}"/>
              </a:ext>
            </a:extLst>
          </p:cNvPr>
          <p:cNvSpPr>
            <a:spLocks noGrp="1"/>
          </p:cNvSpPr>
          <p:nvPr>
            <p:ph type="sldNum" sz="quarter" idx="12"/>
          </p:nvPr>
        </p:nvSpPr>
        <p:spPr/>
        <p:txBody>
          <a:bodyPr/>
          <a:lstStyle/>
          <a:p>
            <a:fld id="{12ED1D9E-E40B-BD45-91BD-8257F01B6839}" type="slidenum">
              <a:rPr lang="en-US" smtClean="0"/>
              <a:t>‹#›</a:t>
            </a:fld>
            <a:endParaRPr lang="en-US"/>
          </a:p>
        </p:txBody>
      </p:sp>
    </p:spTree>
    <p:extLst>
      <p:ext uri="{BB962C8B-B14F-4D97-AF65-F5344CB8AC3E}">
        <p14:creationId xmlns:p14="http://schemas.microsoft.com/office/powerpoint/2010/main" val="171922141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romo Slide">
    <p:spTree>
      <p:nvGrpSpPr>
        <p:cNvPr id="1" name=""/>
        <p:cNvGrpSpPr/>
        <p:nvPr/>
      </p:nvGrpSpPr>
      <p:grpSpPr>
        <a:xfrm>
          <a:off x="0" y="0"/>
          <a:ext cx="0" cy="0"/>
          <a:chOff x="0" y="0"/>
          <a:chExt cx="0" cy="0"/>
        </a:xfrm>
      </p:grpSpPr>
      <p:pic>
        <p:nvPicPr>
          <p:cNvPr id="9" name="Picture 8" descr="Icon&#10;&#10;Description automatically generated">
            <a:extLst>
              <a:ext uri="{FF2B5EF4-FFF2-40B4-BE49-F238E27FC236}">
                <a16:creationId xmlns:a16="http://schemas.microsoft.com/office/drawing/2014/main" id="{3DD1DBC1-47DC-4810-B88C-6E04405379E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034666" y="5556666"/>
            <a:ext cx="3154680" cy="1092459"/>
          </a:xfrm>
          <a:prstGeom prst="rect">
            <a:avLst/>
          </a:prstGeom>
        </p:spPr>
      </p:pic>
      <p:sp>
        <p:nvSpPr>
          <p:cNvPr id="2" name="Title 1"/>
          <p:cNvSpPr>
            <a:spLocks noGrp="1"/>
          </p:cNvSpPr>
          <p:nvPr>
            <p:ph type="title"/>
          </p:nvPr>
        </p:nvSpPr>
        <p:spPr>
          <a:xfrm>
            <a:off x="514484" y="239715"/>
            <a:ext cx="11244016" cy="1674813"/>
          </a:xfrm>
          <a:prstGeom prst="rect">
            <a:avLst/>
          </a:prstGeom>
        </p:spPr>
        <p:txBody>
          <a:bodyPr/>
          <a:lstStyle>
            <a:lvl1pPr algn="ctr">
              <a:defRPr sz="3900">
                <a:solidFill>
                  <a:schemeClr val="bg2"/>
                </a:solidFill>
              </a:defRPr>
            </a:lvl1pPr>
          </a:lstStyle>
          <a:p>
            <a:r>
              <a:rPr lang="en-US"/>
              <a:t>Click to edit Master title style</a:t>
            </a:r>
            <a:endParaRPr lang="en-US" dirty="0"/>
          </a:p>
        </p:txBody>
      </p:sp>
      <p:sp>
        <p:nvSpPr>
          <p:cNvPr id="8" name="Content Placeholder 7"/>
          <p:cNvSpPr>
            <a:spLocks noGrp="1"/>
          </p:cNvSpPr>
          <p:nvPr>
            <p:ph sz="quarter" idx="10"/>
          </p:nvPr>
        </p:nvSpPr>
        <p:spPr>
          <a:xfrm>
            <a:off x="609759" y="1895477"/>
            <a:ext cx="10872444" cy="2605717"/>
          </a:xfrm>
          <a:prstGeom prst="rect">
            <a:avLst/>
          </a:prstGeom>
        </p:spPr>
        <p:txBody>
          <a:bodyPr/>
          <a:lstStyle>
            <a:lvl1pPr marL="0" indent="0">
              <a:buFontTx/>
              <a:buNone/>
              <a:defRPr sz="2000" b="1">
                <a:solidFill>
                  <a:schemeClr val="bg2"/>
                </a:solidFill>
              </a:defRPr>
            </a:lvl1pPr>
            <a:lvl2pPr>
              <a:buFontTx/>
              <a:buNone/>
              <a:defRPr/>
            </a:lvl2pPr>
            <a:lvl3pPr>
              <a:buFontTx/>
              <a:buNone/>
              <a:defRPr/>
            </a:lvl3pPr>
            <a:lvl4pPr>
              <a:buFontTx/>
              <a:buNone/>
              <a:defRPr/>
            </a:lvl4pPr>
            <a:lvl5pPr>
              <a:buFontTx/>
              <a:buNone/>
              <a:defRPr/>
            </a:lvl5pPr>
          </a:lstStyle>
          <a:p>
            <a:pPr lvl="0"/>
            <a:r>
              <a:rPr lang="en-US" dirty="0"/>
              <a:t>Edit Master text styles</a:t>
            </a:r>
          </a:p>
        </p:txBody>
      </p:sp>
      <p:cxnSp>
        <p:nvCxnSpPr>
          <p:cNvPr id="11" name="Straight Connector 10">
            <a:extLst>
              <a:ext uri="{FF2B5EF4-FFF2-40B4-BE49-F238E27FC236}">
                <a16:creationId xmlns:a16="http://schemas.microsoft.com/office/drawing/2014/main" id="{5FB50470-EA3D-49B4-8F28-4C9C1E0D226A}"/>
              </a:ext>
            </a:extLst>
          </p:cNvPr>
          <p:cNvCxnSpPr/>
          <p:nvPr userDrawn="1"/>
        </p:nvCxnSpPr>
        <p:spPr bwMode="auto">
          <a:xfrm>
            <a:off x="-22231" y="4605619"/>
            <a:ext cx="12214231" cy="0"/>
          </a:xfrm>
          <a:prstGeom prst="line">
            <a:avLst/>
          </a:prstGeom>
          <a:ln w="28575">
            <a:solidFill>
              <a:schemeClr val="tx1">
                <a:lumMod val="75000"/>
              </a:schemeClr>
            </a:solidFill>
            <a:headEnd type="none" w="med" len="med"/>
            <a:tailEnd type="none" w="med" len="med"/>
          </a:ln>
          <a:effectLst/>
        </p:spPr>
        <p:style>
          <a:lnRef idx="2">
            <a:schemeClr val="accent6"/>
          </a:lnRef>
          <a:fillRef idx="0">
            <a:schemeClr val="accent6"/>
          </a:fillRef>
          <a:effectRef idx="1">
            <a:schemeClr val="accent6"/>
          </a:effectRef>
          <a:fontRef idx="minor">
            <a:schemeClr val="tx1"/>
          </a:fontRef>
        </p:style>
      </p:cxnSp>
      <p:sp>
        <p:nvSpPr>
          <p:cNvPr id="14" name="Content Placeholder 9">
            <a:extLst>
              <a:ext uri="{FF2B5EF4-FFF2-40B4-BE49-F238E27FC236}">
                <a16:creationId xmlns:a16="http://schemas.microsoft.com/office/drawing/2014/main" id="{DF9EACC2-568A-498C-8601-A87328BD11D3}"/>
              </a:ext>
            </a:extLst>
          </p:cNvPr>
          <p:cNvSpPr>
            <a:spLocks noGrp="1"/>
          </p:cNvSpPr>
          <p:nvPr>
            <p:ph sz="quarter" idx="11"/>
          </p:nvPr>
        </p:nvSpPr>
        <p:spPr>
          <a:xfrm>
            <a:off x="514351" y="4856674"/>
            <a:ext cx="11283950" cy="1155939"/>
          </a:xfrm>
          <a:prstGeom prst="rect">
            <a:avLst/>
          </a:prstGeom>
        </p:spPr>
        <p:txBody>
          <a:bodyPr/>
          <a:lstStyle>
            <a:lvl1pPr>
              <a:buFontTx/>
              <a:buNone/>
              <a:defRPr sz="2400" b="1">
                <a:solidFill>
                  <a:srgbClr val="E1471D"/>
                </a:solidFill>
              </a:defRPr>
            </a:lvl1pPr>
            <a:lvl2pPr>
              <a:buFontTx/>
              <a:buNone/>
              <a:defRPr sz="2400"/>
            </a:lvl2pPr>
            <a:lvl3pPr>
              <a:buFontTx/>
              <a:buNone/>
              <a:defRPr sz="2400"/>
            </a:lvl3pPr>
            <a:lvl4pPr>
              <a:buFontTx/>
              <a:buNone/>
              <a:defRPr sz="2400"/>
            </a:lvl4pPr>
            <a:lvl5pPr>
              <a:buFontTx/>
              <a:buNone/>
              <a:defRPr sz="2400"/>
            </a:lvl5pPr>
          </a:lstStyle>
          <a:p>
            <a:pPr lvl="0"/>
            <a:r>
              <a:rPr lang="en-US" dirty="0"/>
              <a:t>Edit Master text styles</a:t>
            </a:r>
          </a:p>
        </p:txBody>
      </p:sp>
      <p:sp>
        <p:nvSpPr>
          <p:cNvPr id="15" name="Rectangle 14">
            <a:extLst>
              <a:ext uri="{FF2B5EF4-FFF2-40B4-BE49-F238E27FC236}">
                <a16:creationId xmlns:a16="http://schemas.microsoft.com/office/drawing/2014/main" id="{5BBD1E00-A2D3-4202-961C-9DF3DF2683C9}"/>
              </a:ext>
            </a:extLst>
          </p:cNvPr>
          <p:cNvSpPr/>
          <p:nvPr userDrawn="1"/>
        </p:nvSpPr>
        <p:spPr>
          <a:xfrm>
            <a:off x="1" y="6590270"/>
            <a:ext cx="12192000" cy="267732"/>
          </a:xfrm>
          <a:prstGeom prst="rect">
            <a:avLst/>
          </a:prstGeom>
          <a:solidFill>
            <a:schemeClr val="tx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Calibri"/>
              <a:ea typeface="+mn-ea"/>
              <a:cs typeface="+mn-cs"/>
            </a:endParaRPr>
          </a:p>
        </p:txBody>
      </p:sp>
      <p:cxnSp>
        <p:nvCxnSpPr>
          <p:cNvPr id="16" name="Straight Connector 15">
            <a:extLst>
              <a:ext uri="{FF2B5EF4-FFF2-40B4-BE49-F238E27FC236}">
                <a16:creationId xmlns:a16="http://schemas.microsoft.com/office/drawing/2014/main" id="{7590A4E9-08A7-4826-8D90-46B546D1F341}"/>
              </a:ext>
            </a:extLst>
          </p:cNvPr>
          <p:cNvCxnSpPr/>
          <p:nvPr userDrawn="1"/>
        </p:nvCxnSpPr>
        <p:spPr>
          <a:xfrm>
            <a:off x="1" y="6589713"/>
            <a:ext cx="12192000" cy="0"/>
          </a:xfrm>
          <a:prstGeom prst="line">
            <a:avLst/>
          </a:prstGeom>
          <a:ln w="19050">
            <a:solidFill>
              <a:srgbClr val="F47D5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1152171"/>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C3BADE-8600-AC44-8EFE-BAE70EF1C7C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14CF231-4400-FD4D-809C-7D203CD26C80}"/>
              </a:ext>
            </a:extLst>
          </p:cNvPr>
          <p:cNvSpPr>
            <a:spLocks noGrp="1"/>
          </p:cNvSpPr>
          <p:nvPr>
            <p:ph type="dt" sz="half" idx="10"/>
          </p:nvPr>
        </p:nvSpPr>
        <p:spPr/>
        <p:txBody>
          <a:bodyPr/>
          <a:lstStyle/>
          <a:p>
            <a:fld id="{F46B9241-C182-C94C-B542-7981C6053CE5}" type="datetimeFigureOut">
              <a:rPr lang="en-US" smtClean="0"/>
              <a:t>11/29/22</a:t>
            </a:fld>
            <a:endParaRPr lang="en-US"/>
          </a:p>
        </p:txBody>
      </p:sp>
      <p:sp>
        <p:nvSpPr>
          <p:cNvPr id="4" name="Footer Placeholder 3">
            <a:extLst>
              <a:ext uri="{FF2B5EF4-FFF2-40B4-BE49-F238E27FC236}">
                <a16:creationId xmlns:a16="http://schemas.microsoft.com/office/drawing/2014/main" id="{4D890A4E-DC14-B441-87AC-DA4011594F8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0A0AB60-1C46-0348-9596-074310CD1EFE}"/>
              </a:ext>
            </a:extLst>
          </p:cNvPr>
          <p:cNvSpPr>
            <a:spLocks noGrp="1"/>
          </p:cNvSpPr>
          <p:nvPr>
            <p:ph type="sldNum" sz="quarter" idx="12"/>
          </p:nvPr>
        </p:nvSpPr>
        <p:spPr/>
        <p:txBody>
          <a:bodyPr/>
          <a:lstStyle/>
          <a:p>
            <a:fld id="{12ED1D9E-E40B-BD45-91BD-8257F01B6839}" type="slidenum">
              <a:rPr lang="en-US" smtClean="0"/>
              <a:t>‹#›</a:t>
            </a:fld>
            <a:endParaRPr lang="en-US"/>
          </a:p>
        </p:txBody>
      </p:sp>
    </p:spTree>
    <p:extLst>
      <p:ext uri="{BB962C8B-B14F-4D97-AF65-F5344CB8AC3E}">
        <p14:creationId xmlns:p14="http://schemas.microsoft.com/office/powerpoint/2010/main" val="64116053"/>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C93CC84-00E5-7C4C-B6EA-97E6E30DDD1C}"/>
              </a:ext>
            </a:extLst>
          </p:cNvPr>
          <p:cNvSpPr>
            <a:spLocks noGrp="1"/>
          </p:cNvSpPr>
          <p:nvPr>
            <p:ph type="dt" sz="half" idx="10"/>
          </p:nvPr>
        </p:nvSpPr>
        <p:spPr/>
        <p:txBody>
          <a:bodyPr/>
          <a:lstStyle/>
          <a:p>
            <a:fld id="{F46B9241-C182-C94C-B542-7981C6053CE5}" type="datetimeFigureOut">
              <a:rPr lang="en-US" smtClean="0"/>
              <a:t>11/29/22</a:t>
            </a:fld>
            <a:endParaRPr lang="en-US"/>
          </a:p>
        </p:txBody>
      </p:sp>
      <p:sp>
        <p:nvSpPr>
          <p:cNvPr id="3" name="Footer Placeholder 2">
            <a:extLst>
              <a:ext uri="{FF2B5EF4-FFF2-40B4-BE49-F238E27FC236}">
                <a16:creationId xmlns:a16="http://schemas.microsoft.com/office/drawing/2014/main" id="{CE7EE7DE-5ADF-654D-B292-EA94FB6C021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9F9B021-816B-8148-9AA0-D87C12058C9F}"/>
              </a:ext>
            </a:extLst>
          </p:cNvPr>
          <p:cNvSpPr>
            <a:spLocks noGrp="1"/>
          </p:cNvSpPr>
          <p:nvPr>
            <p:ph type="sldNum" sz="quarter" idx="12"/>
          </p:nvPr>
        </p:nvSpPr>
        <p:spPr/>
        <p:txBody>
          <a:bodyPr/>
          <a:lstStyle/>
          <a:p>
            <a:fld id="{12ED1D9E-E40B-BD45-91BD-8257F01B6839}" type="slidenum">
              <a:rPr lang="en-US" smtClean="0"/>
              <a:t>‹#›</a:t>
            </a:fld>
            <a:endParaRPr lang="en-US"/>
          </a:p>
        </p:txBody>
      </p:sp>
    </p:spTree>
    <p:extLst>
      <p:ext uri="{BB962C8B-B14F-4D97-AF65-F5344CB8AC3E}">
        <p14:creationId xmlns:p14="http://schemas.microsoft.com/office/powerpoint/2010/main" val="3078236008"/>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0DC4CD-7EFF-FA43-8E34-1645B13CBE6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D2F3E92-B7F8-4C4F-8C9C-2A22D34C8A6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BB0D6C8-6A03-FA48-8293-1DFF95ADC61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FB4C150-FCCB-9E40-917F-6EA8FD0C6D17}"/>
              </a:ext>
            </a:extLst>
          </p:cNvPr>
          <p:cNvSpPr>
            <a:spLocks noGrp="1"/>
          </p:cNvSpPr>
          <p:nvPr>
            <p:ph type="dt" sz="half" idx="10"/>
          </p:nvPr>
        </p:nvSpPr>
        <p:spPr/>
        <p:txBody>
          <a:bodyPr/>
          <a:lstStyle/>
          <a:p>
            <a:fld id="{F46B9241-C182-C94C-B542-7981C6053CE5}" type="datetimeFigureOut">
              <a:rPr lang="en-US" smtClean="0"/>
              <a:t>11/29/22</a:t>
            </a:fld>
            <a:endParaRPr lang="en-US"/>
          </a:p>
        </p:txBody>
      </p:sp>
      <p:sp>
        <p:nvSpPr>
          <p:cNvPr id="6" name="Footer Placeholder 5">
            <a:extLst>
              <a:ext uri="{FF2B5EF4-FFF2-40B4-BE49-F238E27FC236}">
                <a16:creationId xmlns:a16="http://schemas.microsoft.com/office/drawing/2014/main" id="{24E72FE6-5C18-AF49-AF6E-5EC31C9DFD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21B0BE4-8CDE-E043-BE42-2792495A715D}"/>
              </a:ext>
            </a:extLst>
          </p:cNvPr>
          <p:cNvSpPr>
            <a:spLocks noGrp="1"/>
          </p:cNvSpPr>
          <p:nvPr>
            <p:ph type="sldNum" sz="quarter" idx="12"/>
          </p:nvPr>
        </p:nvSpPr>
        <p:spPr/>
        <p:txBody>
          <a:bodyPr/>
          <a:lstStyle/>
          <a:p>
            <a:fld id="{12ED1D9E-E40B-BD45-91BD-8257F01B6839}" type="slidenum">
              <a:rPr lang="en-US" smtClean="0"/>
              <a:t>‹#›</a:t>
            </a:fld>
            <a:endParaRPr lang="en-US"/>
          </a:p>
        </p:txBody>
      </p:sp>
    </p:spTree>
    <p:extLst>
      <p:ext uri="{BB962C8B-B14F-4D97-AF65-F5344CB8AC3E}">
        <p14:creationId xmlns:p14="http://schemas.microsoft.com/office/powerpoint/2010/main" val="3920294692"/>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3AC15F-E14A-AF43-959B-BE6A2C31053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C2F8AA5-9838-F34D-B8E0-9F430C93B04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5240C3D-5D8F-584E-9DB8-5E3EA3580CF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4195CC4-F385-8B44-B261-158DEA6832A5}"/>
              </a:ext>
            </a:extLst>
          </p:cNvPr>
          <p:cNvSpPr>
            <a:spLocks noGrp="1"/>
          </p:cNvSpPr>
          <p:nvPr>
            <p:ph type="dt" sz="half" idx="10"/>
          </p:nvPr>
        </p:nvSpPr>
        <p:spPr/>
        <p:txBody>
          <a:bodyPr/>
          <a:lstStyle/>
          <a:p>
            <a:fld id="{F46B9241-C182-C94C-B542-7981C6053CE5}" type="datetimeFigureOut">
              <a:rPr lang="en-US" smtClean="0"/>
              <a:t>11/29/22</a:t>
            </a:fld>
            <a:endParaRPr lang="en-US"/>
          </a:p>
        </p:txBody>
      </p:sp>
      <p:sp>
        <p:nvSpPr>
          <p:cNvPr id="6" name="Footer Placeholder 5">
            <a:extLst>
              <a:ext uri="{FF2B5EF4-FFF2-40B4-BE49-F238E27FC236}">
                <a16:creationId xmlns:a16="http://schemas.microsoft.com/office/drawing/2014/main" id="{3FEB9D19-9F53-744B-9689-0C58C6B19FC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CA0A5F3-EA8D-E540-B13D-B0FC4C6929F5}"/>
              </a:ext>
            </a:extLst>
          </p:cNvPr>
          <p:cNvSpPr>
            <a:spLocks noGrp="1"/>
          </p:cNvSpPr>
          <p:nvPr>
            <p:ph type="sldNum" sz="quarter" idx="12"/>
          </p:nvPr>
        </p:nvSpPr>
        <p:spPr/>
        <p:txBody>
          <a:bodyPr/>
          <a:lstStyle/>
          <a:p>
            <a:fld id="{12ED1D9E-E40B-BD45-91BD-8257F01B6839}" type="slidenum">
              <a:rPr lang="en-US" smtClean="0"/>
              <a:t>‹#›</a:t>
            </a:fld>
            <a:endParaRPr lang="en-US"/>
          </a:p>
        </p:txBody>
      </p:sp>
    </p:spTree>
    <p:extLst>
      <p:ext uri="{BB962C8B-B14F-4D97-AF65-F5344CB8AC3E}">
        <p14:creationId xmlns:p14="http://schemas.microsoft.com/office/powerpoint/2010/main" val="4154289014"/>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C59E92-12A1-D347-A250-6985193A8C0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28C137F-ECC0-D940-908A-3E07B696524C}"/>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EAAF676-4836-134E-92DE-705C40D0A362}"/>
              </a:ext>
            </a:extLst>
          </p:cNvPr>
          <p:cNvSpPr>
            <a:spLocks noGrp="1"/>
          </p:cNvSpPr>
          <p:nvPr>
            <p:ph type="dt" sz="half" idx="10"/>
          </p:nvPr>
        </p:nvSpPr>
        <p:spPr/>
        <p:txBody>
          <a:bodyPr/>
          <a:lstStyle/>
          <a:p>
            <a:fld id="{F46B9241-C182-C94C-B542-7981C6053CE5}" type="datetimeFigureOut">
              <a:rPr lang="en-US" smtClean="0"/>
              <a:t>11/29/22</a:t>
            </a:fld>
            <a:endParaRPr lang="en-US"/>
          </a:p>
        </p:txBody>
      </p:sp>
      <p:sp>
        <p:nvSpPr>
          <p:cNvPr id="5" name="Footer Placeholder 4">
            <a:extLst>
              <a:ext uri="{FF2B5EF4-FFF2-40B4-BE49-F238E27FC236}">
                <a16:creationId xmlns:a16="http://schemas.microsoft.com/office/drawing/2014/main" id="{DDAF9491-0E7F-D74E-B950-DA9C5217A3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E990289-5474-CE4B-88F3-511D03F3F4AE}"/>
              </a:ext>
            </a:extLst>
          </p:cNvPr>
          <p:cNvSpPr>
            <a:spLocks noGrp="1"/>
          </p:cNvSpPr>
          <p:nvPr>
            <p:ph type="sldNum" sz="quarter" idx="12"/>
          </p:nvPr>
        </p:nvSpPr>
        <p:spPr/>
        <p:txBody>
          <a:bodyPr/>
          <a:lstStyle/>
          <a:p>
            <a:fld id="{12ED1D9E-E40B-BD45-91BD-8257F01B6839}" type="slidenum">
              <a:rPr lang="en-US" smtClean="0"/>
              <a:t>‹#›</a:t>
            </a:fld>
            <a:endParaRPr lang="en-US"/>
          </a:p>
        </p:txBody>
      </p:sp>
    </p:spTree>
    <p:extLst>
      <p:ext uri="{BB962C8B-B14F-4D97-AF65-F5344CB8AC3E}">
        <p14:creationId xmlns:p14="http://schemas.microsoft.com/office/powerpoint/2010/main" val="3311071816"/>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BE0D0BC-714E-3141-B6C9-27AC00FF540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F23E338-4BC0-FB4A-BAAF-6E047623A38D}"/>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EE6DAD-CC80-D749-B568-EA548E62F13E}"/>
              </a:ext>
            </a:extLst>
          </p:cNvPr>
          <p:cNvSpPr>
            <a:spLocks noGrp="1"/>
          </p:cNvSpPr>
          <p:nvPr>
            <p:ph type="dt" sz="half" idx="10"/>
          </p:nvPr>
        </p:nvSpPr>
        <p:spPr/>
        <p:txBody>
          <a:bodyPr/>
          <a:lstStyle/>
          <a:p>
            <a:fld id="{F46B9241-C182-C94C-B542-7981C6053CE5}" type="datetimeFigureOut">
              <a:rPr lang="en-US" smtClean="0"/>
              <a:t>11/29/22</a:t>
            </a:fld>
            <a:endParaRPr lang="en-US"/>
          </a:p>
        </p:txBody>
      </p:sp>
      <p:sp>
        <p:nvSpPr>
          <p:cNvPr id="5" name="Footer Placeholder 4">
            <a:extLst>
              <a:ext uri="{FF2B5EF4-FFF2-40B4-BE49-F238E27FC236}">
                <a16:creationId xmlns:a16="http://schemas.microsoft.com/office/drawing/2014/main" id="{6D881182-1655-7C4A-BA1C-742B791E854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220B08-1A6E-EA41-98DB-C3A78479C1D4}"/>
              </a:ext>
            </a:extLst>
          </p:cNvPr>
          <p:cNvSpPr>
            <a:spLocks noGrp="1"/>
          </p:cNvSpPr>
          <p:nvPr>
            <p:ph type="sldNum" sz="quarter" idx="12"/>
          </p:nvPr>
        </p:nvSpPr>
        <p:spPr/>
        <p:txBody>
          <a:bodyPr/>
          <a:lstStyle/>
          <a:p>
            <a:fld id="{12ED1D9E-E40B-BD45-91BD-8257F01B6839}" type="slidenum">
              <a:rPr lang="en-US" smtClean="0"/>
              <a:t>‹#›</a:t>
            </a:fld>
            <a:endParaRPr lang="en-US"/>
          </a:p>
        </p:txBody>
      </p:sp>
    </p:spTree>
    <p:extLst>
      <p:ext uri="{BB962C8B-B14F-4D97-AF65-F5344CB8AC3E}">
        <p14:creationId xmlns:p14="http://schemas.microsoft.com/office/powerpoint/2010/main" val="1729228573"/>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E3AAD8-B1C2-4E4B-ADCA-0FF66BC6317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6C3A64C-172E-D54F-8C29-E966825B6D1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B8751B7-6666-1F43-8852-37F37BAA7082}"/>
              </a:ext>
            </a:extLst>
          </p:cNvPr>
          <p:cNvSpPr>
            <a:spLocks noGrp="1"/>
          </p:cNvSpPr>
          <p:nvPr>
            <p:ph type="dt" sz="half" idx="10"/>
          </p:nvPr>
        </p:nvSpPr>
        <p:spPr/>
        <p:txBody>
          <a:bodyPr/>
          <a:lstStyle/>
          <a:p>
            <a:fld id="{E64FC776-17A7-C340-9737-32012B59E95D}" type="datetime1">
              <a:rPr lang="en-US" smtClean="0"/>
              <a:t>11/29/22</a:t>
            </a:fld>
            <a:endParaRPr lang="en-US"/>
          </a:p>
        </p:txBody>
      </p:sp>
      <p:sp>
        <p:nvSpPr>
          <p:cNvPr id="5" name="Footer Placeholder 4">
            <a:extLst>
              <a:ext uri="{FF2B5EF4-FFF2-40B4-BE49-F238E27FC236}">
                <a16:creationId xmlns:a16="http://schemas.microsoft.com/office/drawing/2014/main" id="{CD9EFD08-AC7C-804A-ACAA-8F4EB32AD1A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4F8657E-48F1-C545-9916-0D9355517845}"/>
              </a:ext>
            </a:extLst>
          </p:cNvPr>
          <p:cNvSpPr>
            <a:spLocks noGrp="1"/>
          </p:cNvSpPr>
          <p:nvPr>
            <p:ph type="sldNum" sz="quarter" idx="12"/>
          </p:nvPr>
        </p:nvSpPr>
        <p:spPr/>
        <p:txBody>
          <a:bodyPr/>
          <a:lstStyle/>
          <a:p>
            <a:fld id="{0E05DCBE-A7FF-F942-9441-73A720C0DCD9}" type="slidenum">
              <a:rPr lang="en-US" smtClean="0"/>
              <a:t>‹#›</a:t>
            </a:fld>
            <a:endParaRPr lang="en-US"/>
          </a:p>
        </p:txBody>
      </p:sp>
    </p:spTree>
    <p:extLst>
      <p:ext uri="{BB962C8B-B14F-4D97-AF65-F5344CB8AC3E}">
        <p14:creationId xmlns:p14="http://schemas.microsoft.com/office/powerpoint/2010/main" val="1335918880"/>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D79AC5-C9F5-8F48-9788-FDCC16AB511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D74BCF0-8466-3F48-817F-6FBC9407E72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ADC822-0945-FF40-A2CC-00D87132F8A6}"/>
              </a:ext>
            </a:extLst>
          </p:cNvPr>
          <p:cNvSpPr>
            <a:spLocks noGrp="1"/>
          </p:cNvSpPr>
          <p:nvPr>
            <p:ph type="dt" sz="half" idx="10"/>
          </p:nvPr>
        </p:nvSpPr>
        <p:spPr/>
        <p:txBody>
          <a:bodyPr/>
          <a:lstStyle/>
          <a:p>
            <a:fld id="{04D1D31F-F094-204D-97A5-020507654942}" type="datetime1">
              <a:rPr lang="en-US" smtClean="0"/>
              <a:t>11/29/22</a:t>
            </a:fld>
            <a:endParaRPr lang="en-US"/>
          </a:p>
        </p:txBody>
      </p:sp>
      <p:sp>
        <p:nvSpPr>
          <p:cNvPr id="5" name="Footer Placeholder 4">
            <a:extLst>
              <a:ext uri="{FF2B5EF4-FFF2-40B4-BE49-F238E27FC236}">
                <a16:creationId xmlns:a16="http://schemas.microsoft.com/office/drawing/2014/main" id="{E6E442C5-9596-2D49-B38C-2DE4B257D94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8CF2D07-7DF7-C24F-80E1-6B718EC94B86}"/>
              </a:ext>
            </a:extLst>
          </p:cNvPr>
          <p:cNvSpPr>
            <a:spLocks noGrp="1"/>
          </p:cNvSpPr>
          <p:nvPr>
            <p:ph type="sldNum" sz="quarter" idx="12"/>
          </p:nvPr>
        </p:nvSpPr>
        <p:spPr/>
        <p:txBody>
          <a:bodyPr/>
          <a:lstStyle/>
          <a:p>
            <a:fld id="{0E05DCBE-A7FF-F942-9441-73A720C0DCD9}" type="slidenum">
              <a:rPr lang="en-US" smtClean="0"/>
              <a:t>‹#›</a:t>
            </a:fld>
            <a:endParaRPr lang="en-US"/>
          </a:p>
        </p:txBody>
      </p:sp>
    </p:spTree>
    <p:extLst>
      <p:ext uri="{BB962C8B-B14F-4D97-AF65-F5344CB8AC3E}">
        <p14:creationId xmlns:p14="http://schemas.microsoft.com/office/powerpoint/2010/main" val="2325970900"/>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123F74-4247-B143-92FB-ABC31AD5424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13EB853-9CB5-7F40-8BC0-F52757A1DF2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F9D77AD-0BB8-8E47-8D97-A99AEFA76D05}"/>
              </a:ext>
            </a:extLst>
          </p:cNvPr>
          <p:cNvSpPr>
            <a:spLocks noGrp="1"/>
          </p:cNvSpPr>
          <p:nvPr>
            <p:ph type="dt" sz="half" idx="10"/>
          </p:nvPr>
        </p:nvSpPr>
        <p:spPr/>
        <p:txBody>
          <a:bodyPr/>
          <a:lstStyle/>
          <a:p>
            <a:fld id="{1131AC99-0E7F-CA45-A81A-4B06760DC700}" type="datetime1">
              <a:rPr lang="en-US" smtClean="0"/>
              <a:t>11/29/22</a:t>
            </a:fld>
            <a:endParaRPr lang="en-US"/>
          </a:p>
        </p:txBody>
      </p:sp>
      <p:sp>
        <p:nvSpPr>
          <p:cNvPr id="5" name="Footer Placeholder 4">
            <a:extLst>
              <a:ext uri="{FF2B5EF4-FFF2-40B4-BE49-F238E27FC236}">
                <a16:creationId xmlns:a16="http://schemas.microsoft.com/office/drawing/2014/main" id="{F93E6369-3357-454E-A5F5-5B332BD1E7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87E10A4-D7C4-054B-8C44-2F0A5A4A0048}"/>
              </a:ext>
            </a:extLst>
          </p:cNvPr>
          <p:cNvSpPr>
            <a:spLocks noGrp="1"/>
          </p:cNvSpPr>
          <p:nvPr>
            <p:ph type="sldNum" sz="quarter" idx="12"/>
          </p:nvPr>
        </p:nvSpPr>
        <p:spPr/>
        <p:txBody>
          <a:bodyPr/>
          <a:lstStyle/>
          <a:p>
            <a:fld id="{0E05DCBE-A7FF-F942-9441-73A720C0DCD9}" type="slidenum">
              <a:rPr lang="en-US" smtClean="0"/>
              <a:t>‹#›</a:t>
            </a:fld>
            <a:endParaRPr lang="en-US"/>
          </a:p>
        </p:txBody>
      </p:sp>
    </p:spTree>
    <p:extLst>
      <p:ext uri="{BB962C8B-B14F-4D97-AF65-F5344CB8AC3E}">
        <p14:creationId xmlns:p14="http://schemas.microsoft.com/office/powerpoint/2010/main" val="3294521027"/>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591BB0-3D24-1745-99F5-AB07564DCA0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F8F2BEC-909A-AD4C-873D-9CBD0655C16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65B9D0C-17F8-E949-9B40-CC29A9E2475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11CCAB8-B1FB-D649-9948-D99E489E4886}"/>
              </a:ext>
            </a:extLst>
          </p:cNvPr>
          <p:cNvSpPr>
            <a:spLocks noGrp="1"/>
          </p:cNvSpPr>
          <p:nvPr>
            <p:ph type="dt" sz="half" idx="10"/>
          </p:nvPr>
        </p:nvSpPr>
        <p:spPr/>
        <p:txBody>
          <a:bodyPr/>
          <a:lstStyle/>
          <a:p>
            <a:fld id="{039594A8-CE67-4D4E-B6B8-DFEA2A5785B6}" type="datetime1">
              <a:rPr lang="en-US" smtClean="0"/>
              <a:t>11/29/22</a:t>
            </a:fld>
            <a:endParaRPr lang="en-US"/>
          </a:p>
        </p:txBody>
      </p:sp>
      <p:sp>
        <p:nvSpPr>
          <p:cNvPr id="6" name="Footer Placeholder 5">
            <a:extLst>
              <a:ext uri="{FF2B5EF4-FFF2-40B4-BE49-F238E27FC236}">
                <a16:creationId xmlns:a16="http://schemas.microsoft.com/office/drawing/2014/main" id="{60603453-9E83-2346-9D84-7573216E2E4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8D37D77-9132-C54E-BC8C-17CF59ADB400}"/>
              </a:ext>
            </a:extLst>
          </p:cNvPr>
          <p:cNvSpPr>
            <a:spLocks noGrp="1"/>
          </p:cNvSpPr>
          <p:nvPr>
            <p:ph type="sldNum" sz="quarter" idx="12"/>
          </p:nvPr>
        </p:nvSpPr>
        <p:spPr/>
        <p:txBody>
          <a:bodyPr/>
          <a:lstStyle/>
          <a:p>
            <a:fld id="{0E05DCBE-A7FF-F942-9441-73A720C0DCD9}" type="slidenum">
              <a:rPr lang="en-US" smtClean="0"/>
              <a:t>‹#›</a:t>
            </a:fld>
            <a:endParaRPr lang="en-US"/>
          </a:p>
        </p:txBody>
      </p:sp>
    </p:spTree>
    <p:extLst>
      <p:ext uri="{BB962C8B-B14F-4D97-AF65-F5344CB8AC3E}">
        <p14:creationId xmlns:p14="http://schemas.microsoft.com/office/powerpoint/2010/main" val="12131451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Program Title-Moderator_HemOnc">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3AA2D89A-63D4-4A4F-AA8E-2BA21736AE58}"/>
              </a:ext>
            </a:extLst>
          </p:cNvPr>
          <p:cNvSpPr/>
          <p:nvPr userDrawn="1"/>
        </p:nvSpPr>
        <p:spPr>
          <a:xfrm>
            <a:off x="2871536" y="-1"/>
            <a:ext cx="9323849" cy="6857999"/>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i="0" dirty="0">
              <a:latin typeface="Franklin Gothic Book" panose="020B0503020102020204" pitchFamily="34" charset="0"/>
            </a:endParaRPr>
          </a:p>
        </p:txBody>
      </p:sp>
      <p:pic>
        <p:nvPicPr>
          <p:cNvPr id="4" name="Picture 3">
            <a:extLst>
              <a:ext uri="{FF2B5EF4-FFF2-40B4-BE49-F238E27FC236}">
                <a16:creationId xmlns:a16="http://schemas.microsoft.com/office/drawing/2014/main" id="{20E482D8-AD7C-1741-8BE0-7DF22ECB6DB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0210" t="8159" r="22400" b="2700"/>
          <a:stretch/>
        </p:blipFill>
        <p:spPr>
          <a:xfrm>
            <a:off x="4716378" y="-5407"/>
            <a:ext cx="7475623" cy="5805800"/>
          </a:xfrm>
          <a:prstGeom prst="rect">
            <a:avLst/>
          </a:prstGeom>
        </p:spPr>
      </p:pic>
      <p:sp>
        <p:nvSpPr>
          <p:cNvPr id="20" name="Rectangle 14">
            <a:extLst>
              <a:ext uri="{FF2B5EF4-FFF2-40B4-BE49-F238E27FC236}">
                <a16:creationId xmlns:a16="http://schemas.microsoft.com/office/drawing/2014/main" id="{49296C0D-523C-FA4D-98D1-1A4BBB73274B}"/>
              </a:ext>
            </a:extLst>
          </p:cNvPr>
          <p:cNvSpPr/>
          <p:nvPr userDrawn="1"/>
        </p:nvSpPr>
        <p:spPr>
          <a:xfrm>
            <a:off x="4491666" y="5801710"/>
            <a:ext cx="7700335" cy="1056289"/>
          </a:xfrm>
          <a:custGeom>
            <a:avLst/>
            <a:gdLst>
              <a:gd name="connsiteX0" fmla="*/ 0 w 7264399"/>
              <a:gd name="connsiteY0" fmla="*/ 0 h 1056289"/>
              <a:gd name="connsiteX1" fmla="*/ 7264399 w 7264399"/>
              <a:gd name="connsiteY1" fmla="*/ 0 h 1056289"/>
              <a:gd name="connsiteX2" fmla="*/ 7264399 w 7264399"/>
              <a:gd name="connsiteY2" fmla="*/ 1056289 h 1056289"/>
              <a:gd name="connsiteX3" fmla="*/ 0 w 7264399"/>
              <a:gd name="connsiteY3" fmla="*/ 1056289 h 1056289"/>
              <a:gd name="connsiteX4" fmla="*/ 0 w 7264399"/>
              <a:gd name="connsiteY4" fmla="*/ 0 h 1056289"/>
              <a:gd name="connsiteX0" fmla="*/ 435935 w 7700334"/>
              <a:gd name="connsiteY0" fmla="*/ 0 h 1056289"/>
              <a:gd name="connsiteX1" fmla="*/ 7700334 w 7700334"/>
              <a:gd name="connsiteY1" fmla="*/ 0 h 1056289"/>
              <a:gd name="connsiteX2" fmla="*/ 7700334 w 7700334"/>
              <a:gd name="connsiteY2" fmla="*/ 1056289 h 1056289"/>
              <a:gd name="connsiteX3" fmla="*/ 0 w 7700334"/>
              <a:gd name="connsiteY3" fmla="*/ 1056289 h 1056289"/>
              <a:gd name="connsiteX4" fmla="*/ 435935 w 7700334"/>
              <a:gd name="connsiteY4" fmla="*/ 0 h 10562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0334" h="1056289">
                <a:moveTo>
                  <a:pt x="435935" y="0"/>
                </a:moveTo>
                <a:lnTo>
                  <a:pt x="7700334" y="0"/>
                </a:lnTo>
                <a:lnTo>
                  <a:pt x="7700334" y="1056289"/>
                </a:lnTo>
                <a:lnTo>
                  <a:pt x="0" y="1056289"/>
                </a:lnTo>
                <a:lnTo>
                  <a:pt x="435935"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i="0" dirty="0">
              <a:latin typeface="Franklin Gothic Book" panose="020B0503020102020204" pitchFamily="34" charset="0"/>
            </a:endParaRPr>
          </a:p>
        </p:txBody>
      </p:sp>
      <p:sp>
        <p:nvSpPr>
          <p:cNvPr id="26" name="Rectangle 25">
            <a:extLst>
              <a:ext uri="{FF2B5EF4-FFF2-40B4-BE49-F238E27FC236}">
                <a16:creationId xmlns:a16="http://schemas.microsoft.com/office/drawing/2014/main" id="{980684E2-FD9B-FF4C-8C70-5419907CFEDE}"/>
              </a:ext>
            </a:extLst>
          </p:cNvPr>
          <p:cNvSpPr/>
          <p:nvPr userDrawn="1"/>
        </p:nvSpPr>
        <p:spPr>
          <a:xfrm>
            <a:off x="0" y="0"/>
            <a:ext cx="3905795" cy="6858000"/>
          </a:xfrm>
          <a:prstGeom prst="rect">
            <a:avLst/>
          </a:prstGeom>
          <a:solidFill>
            <a:srgbClr val="8517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i="0" dirty="0">
              <a:latin typeface="Franklin Gothic Book" panose="020B0503020102020204" pitchFamily="34" charset="0"/>
            </a:endParaRPr>
          </a:p>
        </p:txBody>
      </p:sp>
      <p:sp>
        <p:nvSpPr>
          <p:cNvPr id="27" name="Freeform 26">
            <a:extLst>
              <a:ext uri="{FF2B5EF4-FFF2-40B4-BE49-F238E27FC236}">
                <a16:creationId xmlns:a16="http://schemas.microsoft.com/office/drawing/2014/main" id="{867456A4-DF89-A549-BF10-53BDD7399A29}"/>
              </a:ext>
            </a:extLst>
          </p:cNvPr>
          <p:cNvSpPr/>
          <p:nvPr userDrawn="1"/>
        </p:nvSpPr>
        <p:spPr>
          <a:xfrm flipH="1">
            <a:off x="476355" y="-52"/>
            <a:ext cx="6167775" cy="6859368"/>
          </a:xfrm>
          <a:custGeom>
            <a:avLst/>
            <a:gdLst>
              <a:gd name="connsiteX0" fmla="*/ 5384800 w 5384800"/>
              <a:gd name="connsiteY0" fmla="*/ 0 h 6859368"/>
              <a:gd name="connsiteX1" fmla="*/ 1255572 w 5384800"/>
              <a:gd name="connsiteY1" fmla="*/ 0 h 6859368"/>
              <a:gd name="connsiteX2" fmla="*/ 876746 w 5384800"/>
              <a:gd name="connsiteY2" fmla="*/ 0 h 6859368"/>
              <a:gd name="connsiteX3" fmla="*/ 240 w 5384800"/>
              <a:gd name="connsiteY3" fmla="*/ 3430719 h 6859368"/>
              <a:gd name="connsiteX4" fmla="*/ 876746 w 5384800"/>
              <a:gd name="connsiteY4" fmla="*/ 6858000 h 6859368"/>
              <a:gd name="connsiteX5" fmla="*/ 5384800 w 5384800"/>
              <a:gd name="connsiteY5" fmla="*/ 6859368 h 6859368"/>
              <a:gd name="connsiteX6" fmla="*/ 5384800 w 5384800"/>
              <a:gd name="connsiteY6" fmla="*/ 0 h 6859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84800" h="6859368">
                <a:moveTo>
                  <a:pt x="5384800" y="0"/>
                </a:moveTo>
                <a:lnTo>
                  <a:pt x="1255572" y="0"/>
                </a:lnTo>
                <a:lnTo>
                  <a:pt x="876746" y="0"/>
                </a:lnTo>
                <a:cubicBezTo>
                  <a:pt x="881289" y="2547"/>
                  <a:pt x="-16822" y="1534692"/>
                  <a:pt x="240" y="3430719"/>
                </a:cubicBezTo>
                <a:cubicBezTo>
                  <a:pt x="17302" y="5326746"/>
                  <a:pt x="875218" y="6855857"/>
                  <a:pt x="876746" y="6858000"/>
                </a:cubicBezTo>
                <a:lnTo>
                  <a:pt x="5384800" y="6859368"/>
                </a:lnTo>
                <a:lnTo>
                  <a:pt x="5384800" y="0"/>
                </a:lnTo>
                <a:close/>
              </a:path>
            </a:pathLst>
          </a:custGeom>
          <a:solidFill>
            <a:srgbClr val="8517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0" i="0" dirty="0">
              <a:latin typeface="Franklin Gothic Book" panose="020B0503020102020204" pitchFamily="34" charset="0"/>
            </a:endParaRPr>
          </a:p>
        </p:txBody>
      </p:sp>
      <p:sp>
        <p:nvSpPr>
          <p:cNvPr id="33" name="Title 1">
            <a:extLst>
              <a:ext uri="{FF2B5EF4-FFF2-40B4-BE49-F238E27FC236}">
                <a16:creationId xmlns:a16="http://schemas.microsoft.com/office/drawing/2014/main" id="{5124DD28-5ECC-BC41-9411-6B906300A5C5}"/>
              </a:ext>
            </a:extLst>
          </p:cNvPr>
          <p:cNvSpPr>
            <a:spLocks noGrp="1"/>
          </p:cNvSpPr>
          <p:nvPr>
            <p:ph type="ctrTitle" hasCustomPrompt="1"/>
          </p:nvPr>
        </p:nvSpPr>
        <p:spPr>
          <a:xfrm>
            <a:off x="144419" y="1126715"/>
            <a:ext cx="5637355" cy="1581912"/>
          </a:xfrm>
          <a:prstGeom prst="rect">
            <a:avLst/>
          </a:prstGeom>
        </p:spPr>
        <p:txBody>
          <a:bodyPr anchor="t">
            <a:noAutofit/>
          </a:bodyPr>
          <a:lstStyle>
            <a:lvl1pPr algn="l">
              <a:lnSpc>
                <a:spcPct val="100000"/>
              </a:lnSpc>
              <a:spcBef>
                <a:spcPts val="0"/>
              </a:spcBef>
              <a:defRPr sz="3600" b="1" i="0" cap="none" baseline="0">
                <a:latin typeface="Franklin Gothic Medium" panose="020B0603020102020204" pitchFamily="34" charset="0"/>
                <a:cs typeface="Calibri" panose="020F0502020204030204" pitchFamily="34" charset="0"/>
              </a:defRPr>
            </a:lvl1pPr>
          </a:lstStyle>
          <a:p>
            <a:r>
              <a:rPr lang="en-US" dirty="0"/>
              <a:t>CLICK TO EDIT MASTER TITLE STYLE</a:t>
            </a:r>
          </a:p>
        </p:txBody>
      </p:sp>
      <p:sp>
        <p:nvSpPr>
          <p:cNvPr id="34" name="Text Placeholder 2">
            <a:extLst>
              <a:ext uri="{FF2B5EF4-FFF2-40B4-BE49-F238E27FC236}">
                <a16:creationId xmlns:a16="http://schemas.microsoft.com/office/drawing/2014/main" id="{7188C0EC-A655-324D-9C57-91E38DE97D83}"/>
              </a:ext>
            </a:extLst>
          </p:cNvPr>
          <p:cNvSpPr>
            <a:spLocks noGrp="1"/>
          </p:cNvSpPr>
          <p:nvPr>
            <p:ph type="body" sz="quarter" idx="19"/>
          </p:nvPr>
        </p:nvSpPr>
        <p:spPr>
          <a:xfrm>
            <a:off x="144420" y="2819984"/>
            <a:ext cx="5637353" cy="914400"/>
          </a:xfrm>
          <a:prstGeom prst="rect">
            <a:avLst/>
          </a:prstGeom>
        </p:spPr>
        <p:txBody>
          <a:bodyPr anchor="t" anchorCtr="0"/>
          <a:lstStyle>
            <a:lvl1pPr algn="l" defTabSz="914377" rtl="0" eaLnBrk="1" fontAlgn="auto" latinLnBrk="0" hangingPunct="1">
              <a:lnSpc>
                <a:spcPct val="100000"/>
              </a:lnSpc>
              <a:spcBef>
                <a:spcPts val="0"/>
              </a:spcBef>
              <a:spcAft>
                <a:spcPts val="0"/>
              </a:spcAft>
              <a:buNone/>
              <a:defRPr lang="en-US" sz="2800" b="0" i="0" kern="1200" cap="none" baseline="0" dirty="0" smtClean="0">
                <a:solidFill>
                  <a:schemeClr val="bg1"/>
                </a:solidFill>
                <a:latin typeface="Franklin Gothic Book" panose="020B0503020102020204" pitchFamily="34" charset="0"/>
                <a:ea typeface="+mj-ea"/>
                <a:cs typeface="Calibri" panose="020F0502020204030204" pitchFamily="34" charset="0"/>
              </a:defRPr>
            </a:lvl1pPr>
          </a:lstStyle>
          <a:p>
            <a:pPr lvl="0"/>
            <a:r>
              <a:rPr lang="en-US" dirty="0"/>
              <a:t>Edit Master text styles</a:t>
            </a:r>
          </a:p>
        </p:txBody>
      </p:sp>
      <p:sp>
        <p:nvSpPr>
          <p:cNvPr id="35" name="Text Placeholder 11">
            <a:extLst>
              <a:ext uri="{FF2B5EF4-FFF2-40B4-BE49-F238E27FC236}">
                <a16:creationId xmlns:a16="http://schemas.microsoft.com/office/drawing/2014/main" id="{2FC64E78-3ABA-7444-9853-CC43C7E3112D}"/>
              </a:ext>
            </a:extLst>
          </p:cNvPr>
          <p:cNvSpPr>
            <a:spLocks noGrp="1"/>
          </p:cNvSpPr>
          <p:nvPr>
            <p:ph type="body" sz="quarter" idx="21" hasCustomPrompt="1"/>
          </p:nvPr>
        </p:nvSpPr>
        <p:spPr>
          <a:xfrm>
            <a:off x="155446" y="4562573"/>
            <a:ext cx="5256613" cy="2150200"/>
          </a:xfrm>
          <a:prstGeom prst="rect">
            <a:avLst/>
          </a:prstGeom>
        </p:spPr>
        <p:txBody>
          <a:bodyPr/>
          <a:lstStyle>
            <a:lvl1pPr>
              <a:spcBef>
                <a:spcPts val="600"/>
              </a:spcBef>
              <a:defRPr sz="2000">
                <a:solidFill>
                  <a:schemeClr val="tx1"/>
                </a:solidFill>
              </a:defRPr>
            </a:lvl1pPr>
            <a:lvl2pPr marL="0" indent="0">
              <a:lnSpc>
                <a:spcPct val="100000"/>
              </a:lnSpc>
              <a:spcBef>
                <a:spcPts val="0"/>
              </a:spcBef>
              <a:buNone/>
              <a:defRPr sz="20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600" b="0" i="0">
                <a:solidFill>
                  <a:schemeClr val="bg1"/>
                </a:solidFill>
                <a:latin typeface="+mn-lt"/>
                <a:cs typeface="Calibri" panose="020F0502020204030204" pitchFamily="34" charset="0"/>
              </a:defRPr>
            </a:lvl3pPr>
          </a:lstStyle>
          <a:p>
            <a:pPr lvl="1"/>
            <a:r>
              <a:rPr lang="en-US" dirty="0"/>
              <a:t>Second level</a:t>
            </a:r>
          </a:p>
          <a:p>
            <a:pPr lvl="2"/>
            <a:r>
              <a:rPr lang="en-US" dirty="0"/>
              <a:t>Third level</a:t>
            </a:r>
          </a:p>
        </p:txBody>
      </p:sp>
      <p:pic>
        <p:nvPicPr>
          <p:cNvPr id="3" name="Picture 2">
            <a:extLst>
              <a:ext uri="{FF2B5EF4-FFF2-40B4-BE49-F238E27FC236}">
                <a16:creationId xmlns:a16="http://schemas.microsoft.com/office/drawing/2014/main" id="{1B7A18D9-ADF6-C044-A10E-B7ECD32E894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844603" y="6121477"/>
            <a:ext cx="1090687" cy="481762"/>
          </a:xfrm>
          <a:prstGeom prst="rect">
            <a:avLst/>
          </a:prstGeom>
        </p:spPr>
      </p:pic>
      <p:pic>
        <p:nvPicPr>
          <p:cNvPr id="12" name="Picture 11">
            <a:extLst>
              <a:ext uri="{FF2B5EF4-FFF2-40B4-BE49-F238E27FC236}">
                <a16:creationId xmlns:a16="http://schemas.microsoft.com/office/drawing/2014/main" id="{C595F58A-5CE7-2B49-A71E-B3ED405BDA6A}"/>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37634" y="280797"/>
            <a:ext cx="3692234" cy="303247"/>
          </a:xfrm>
          <a:prstGeom prst="rect">
            <a:avLst/>
          </a:prstGeom>
        </p:spPr>
      </p:pic>
      <p:pic>
        <p:nvPicPr>
          <p:cNvPr id="13" name="Vertical Swoosh">
            <a:extLst>
              <a:ext uri="{FF2B5EF4-FFF2-40B4-BE49-F238E27FC236}">
                <a16:creationId xmlns:a16="http://schemas.microsoft.com/office/drawing/2014/main" id="{1A64D0FB-3581-9140-9A90-8967EEFB015D}"/>
              </a:ext>
            </a:extLst>
          </p:cNvPr>
          <p:cNvPicPr>
            <a:picLocks noChangeAspect="1"/>
          </p:cNvPicPr>
          <p:nvPr userDrawn="1"/>
        </p:nvPicPr>
        <p:blipFill>
          <a:blip cstate="print">
            <a:extLst>
              <a:ext uri="{28A0092B-C50C-407E-A947-70E740481C1C}">
                <a14:useLocalDpi xmlns:a14="http://schemas.microsoft.com/office/drawing/2010/main" val="0"/>
              </a:ext>
            </a:extLst>
          </a:blip>
          <a:stretch>
            <a:fillRect/>
          </a:stretch>
        </p:blipFill>
        <p:spPr>
          <a:xfrm>
            <a:off x="5598468" y="-52"/>
            <a:ext cx="1057055" cy="6890056"/>
          </a:xfrm>
          <a:prstGeom prst="rect">
            <a:avLst/>
          </a:prstGeom>
        </p:spPr>
      </p:pic>
    </p:spTree>
    <p:extLst>
      <p:ext uri="{BB962C8B-B14F-4D97-AF65-F5344CB8AC3E}">
        <p14:creationId xmlns:p14="http://schemas.microsoft.com/office/powerpoint/2010/main" val="1565258466"/>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AB3121-F30B-BB4E-A4A4-0192F9CC80F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28FC322-E911-BA43-AA52-A143838B62A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E7CED1D-B8D5-034A-8A39-6CF3781A4F8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147DB2-052D-F243-9031-21C0E694BAE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EA49CA1-66C9-C44D-8A0F-3267D697956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A69E854-F745-0141-81CB-E7E8C4A2BC02}"/>
              </a:ext>
            </a:extLst>
          </p:cNvPr>
          <p:cNvSpPr>
            <a:spLocks noGrp="1"/>
          </p:cNvSpPr>
          <p:nvPr>
            <p:ph type="dt" sz="half" idx="10"/>
          </p:nvPr>
        </p:nvSpPr>
        <p:spPr/>
        <p:txBody>
          <a:bodyPr/>
          <a:lstStyle/>
          <a:p>
            <a:fld id="{866EF044-1348-4944-BC16-5BCC6A31504A}" type="datetime1">
              <a:rPr lang="en-US" smtClean="0"/>
              <a:t>11/29/22</a:t>
            </a:fld>
            <a:endParaRPr lang="en-US"/>
          </a:p>
        </p:txBody>
      </p:sp>
      <p:sp>
        <p:nvSpPr>
          <p:cNvPr id="8" name="Footer Placeholder 7">
            <a:extLst>
              <a:ext uri="{FF2B5EF4-FFF2-40B4-BE49-F238E27FC236}">
                <a16:creationId xmlns:a16="http://schemas.microsoft.com/office/drawing/2014/main" id="{628B1B00-05C5-7744-B8D5-4B900531EB5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B2C4972-1C19-A840-B82E-99E54FCFDEA7}"/>
              </a:ext>
            </a:extLst>
          </p:cNvPr>
          <p:cNvSpPr>
            <a:spLocks noGrp="1"/>
          </p:cNvSpPr>
          <p:nvPr>
            <p:ph type="sldNum" sz="quarter" idx="12"/>
          </p:nvPr>
        </p:nvSpPr>
        <p:spPr/>
        <p:txBody>
          <a:bodyPr/>
          <a:lstStyle/>
          <a:p>
            <a:fld id="{0E05DCBE-A7FF-F942-9441-73A720C0DCD9}" type="slidenum">
              <a:rPr lang="en-US" smtClean="0"/>
              <a:t>‹#›</a:t>
            </a:fld>
            <a:endParaRPr lang="en-US"/>
          </a:p>
        </p:txBody>
      </p:sp>
    </p:spTree>
    <p:extLst>
      <p:ext uri="{BB962C8B-B14F-4D97-AF65-F5344CB8AC3E}">
        <p14:creationId xmlns:p14="http://schemas.microsoft.com/office/powerpoint/2010/main" val="2312834885"/>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A7DD0F-237B-DB44-BDEA-679A226DFAA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E8C04E6-F6D4-C341-A8F5-3D04A5E3D133}"/>
              </a:ext>
            </a:extLst>
          </p:cNvPr>
          <p:cNvSpPr>
            <a:spLocks noGrp="1"/>
          </p:cNvSpPr>
          <p:nvPr>
            <p:ph type="dt" sz="half" idx="10"/>
          </p:nvPr>
        </p:nvSpPr>
        <p:spPr/>
        <p:txBody>
          <a:bodyPr/>
          <a:lstStyle/>
          <a:p>
            <a:fld id="{C6DCE766-2B54-5E4D-A0BE-10DB90F979F5}" type="datetime1">
              <a:rPr lang="en-US" smtClean="0"/>
              <a:t>11/29/22</a:t>
            </a:fld>
            <a:endParaRPr lang="en-US"/>
          </a:p>
        </p:txBody>
      </p:sp>
      <p:sp>
        <p:nvSpPr>
          <p:cNvPr id="4" name="Footer Placeholder 3">
            <a:extLst>
              <a:ext uri="{FF2B5EF4-FFF2-40B4-BE49-F238E27FC236}">
                <a16:creationId xmlns:a16="http://schemas.microsoft.com/office/drawing/2014/main" id="{80A17251-3515-1E43-BCCF-B5FE46A5BFB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77E15A4-4A3C-134E-B6A0-DE2D9BDFEA04}"/>
              </a:ext>
            </a:extLst>
          </p:cNvPr>
          <p:cNvSpPr>
            <a:spLocks noGrp="1"/>
          </p:cNvSpPr>
          <p:nvPr>
            <p:ph type="sldNum" sz="quarter" idx="12"/>
          </p:nvPr>
        </p:nvSpPr>
        <p:spPr/>
        <p:txBody>
          <a:bodyPr/>
          <a:lstStyle/>
          <a:p>
            <a:fld id="{0E05DCBE-A7FF-F942-9441-73A720C0DCD9}" type="slidenum">
              <a:rPr lang="en-US" smtClean="0"/>
              <a:t>‹#›</a:t>
            </a:fld>
            <a:endParaRPr lang="en-US"/>
          </a:p>
        </p:txBody>
      </p:sp>
    </p:spTree>
    <p:extLst>
      <p:ext uri="{BB962C8B-B14F-4D97-AF65-F5344CB8AC3E}">
        <p14:creationId xmlns:p14="http://schemas.microsoft.com/office/powerpoint/2010/main" val="933157566"/>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87EF392-D16C-BE40-A6C3-4796675D0576}"/>
              </a:ext>
            </a:extLst>
          </p:cNvPr>
          <p:cNvSpPr>
            <a:spLocks noGrp="1"/>
          </p:cNvSpPr>
          <p:nvPr>
            <p:ph type="dt" sz="half" idx="10"/>
          </p:nvPr>
        </p:nvSpPr>
        <p:spPr/>
        <p:txBody>
          <a:bodyPr/>
          <a:lstStyle/>
          <a:p>
            <a:fld id="{EC1ABF8C-FADA-8B45-9565-1092C1070205}" type="datetime1">
              <a:rPr lang="en-US" smtClean="0"/>
              <a:t>11/29/22</a:t>
            </a:fld>
            <a:endParaRPr lang="en-US"/>
          </a:p>
        </p:txBody>
      </p:sp>
      <p:sp>
        <p:nvSpPr>
          <p:cNvPr id="3" name="Footer Placeholder 2">
            <a:extLst>
              <a:ext uri="{FF2B5EF4-FFF2-40B4-BE49-F238E27FC236}">
                <a16:creationId xmlns:a16="http://schemas.microsoft.com/office/drawing/2014/main" id="{5407D910-F2FD-9842-84D5-2A4B1627247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8B2D460-F763-3740-A3B2-F57ED4A5E8AF}"/>
              </a:ext>
            </a:extLst>
          </p:cNvPr>
          <p:cNvSpPr>
            <a:spLocks noGrp="1"/>
          </p:cNvSpPr>
          <p:nvPr>
            <p:ph type="sldNum" sz="quarter" idx="12"/>
          </p:nvPr>
        </p:nvSpPr>
        <p:spPr/>
        <p:txBody>
          <a:bodyPr/>
          <a:lstStyle/>
          <a:p>
            <a:fld id="{0E05DCBE-A7FF-F942-9441-73A720C0DCD9}" type="slidenum">
              <a:rPr lang="en-US" smtClean="0"/>
              <a:t>‹#›</a:t>
            </a:fld>
            <a:endParaRPr lang="en-US"/>
          </a:p>
        </p:txBody>
      </p:sp>
    </p:spTree>
    <p:extLst>
      <p:ext uri="{BB962C8B-B14F-4D97-AF65-F5344CB8AC3E}">
        <p14:creationId xmlns:p14="http://schemas.microsoft.com/office/powerpoint/2010/main" val="1226863951"/>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6CE772-B33B-9740-8F1E-701D4996236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269C34-292D-4748-96A3-CB9A5DAB191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08499CF-3BA6-BA4E-A8C7-A76E7FD191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FEDF5AD-6893-7141-B0EA-11D622B3CCDE}"/>
              </a:ext>
            </a:extLst>
          </p:cNvPr>
          <p:cNvSpPr>
            <a:spLocks noGrp="1"/>
          </p:cNvSpPr>
          <p:nvPr>
            <p:ph type="dt" sz="half" idx="10"/>
          </p:nvPr>
        </p:nvSpPr>
        <p:spPr/>
        <p:txBody>
          <a:bodyPr/>
          <a:lstStyle/>
          <a:p>
            <a:fld id="{D8A8857F-53B5-584E-9801-2B7FF0A4AB0C}" type="datetime1">
              <a:rPr lang="en-US" smtClean="0"/>
              <a:t>11/29/22</a:t>
            </a:fld>
            <a:endParaRPr lang="en-US"/>
          </a:p>
        </p:txBody>
      </p:sp>
      <p:sp>
        <p:nvSpPr>
          <p:cNvPr id="6" name="Footer Placeholder 5">
            <a:extLst>
              <a:ext uri="{FF2B5EF4-FFF2-40B4-BE49-F238E27FC236}">
                <a16:creationId xmlns:a16="http://schemas.microsoft.com/office/drawing/2014/main" id="{6DD2D6FE-8C71-2443-81FA-A1E4358E17E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957F4FB-3156-854A-9A05-2ECBDB8B710D}"/>
              </a:ext>
            </a:extLst>
          </p:cNvPr>
          <p:cNvSpPr>
            <a:spLocks noGrp="1"/>
          </p:cNvSpPr>
          <p:nvPr>
            <p:ph type="sldNum" sz="quarter" idx="12"/>
          </p:nvPr>
        </p:nvSpPr>
        <p:spPr/>
        <p:txBody>
          <a:bodyPr/>
          <a:lstStyle/>
          <a:p>
            <a:fld id="{0E05DCBE-A7FF-F942-9441-73A720C0DCD9}" type="slidenum">
              <a:rPr lang="en-US" smtClean="0"/>
              <a:t>‹#›</a:t>
            </a:fld>
            <a:endParaRPr lang="en-US"/>
          </a:p>
        </p:txBody>
      </p:sp>
    </p:spTree>
    <p:extLst>
      <p:ext uri="{BB962C8B-B14F-4D97-AF65-F5344CB8AC3E}">
        <p14:creationId xmlns:p14="http://schemas.microsoft.com/office/powerpoint/2010/main" val="3258162431"/>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88217B-CD28-9348-BADD-1646D9C8170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235DF99-F8AE-9C48-A195-EBECF0F4D87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AF75CA8-FB41-264E-9D84-8030CC9F60E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E8498AD-E576-5A47-908F-F5CD9D193182}"/>
              </a:ext>
            </a:extLst>
          </p:cNvPr>
          <p:cNvSpPr>
            <a:spLocks noGrp="1"/>
          </p:cNvSpPr>
          <p:nvPr>
            <p:ph type="dt" sz="half" idx="10"/>
          </p:nvPr>
        </p:nvSpPr>
        <p:spPr/>
        <p:txBody>
          <a:bodyPr/>
          <a:lstStyle/>
          <a:p>
            <a:fld id="{3F1928AF-BB01-AE47-858D-A266939A828D}" type="datetime1">
              <a:rPr lang="en-US" smtClean="0"/>
              <a:t>11/29/22</a:t>
            </a:fld>
            <a:endParaRPr lang="en-US"/>
          </a:p>
        </p:txBody>
      </p:sp>
      <p:sp>
        <p:nvSpPr>
          <p:cNvPr id="6" name="Footer Placeholder 5">
            <a:extLst>
              <a:ext uri="{FF2B5EF4-FFF2-40B4-BE49-F238E27FC236}">
                <a16:creationId xmlns:a16="http://schemas.microsoft.com/office/drawing/2014/main" id="{53879E61-85FD-EB4D-B75D-10717276D88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8AA3A73-0331-3443-833C-3FE595F29243}"/>
              </a:ext>
            </a:extLst>
          </p:cNvPr>
          <p:cNvSpPr>
            <a:spLocks noGrp="1"/>
          </p:cNvSpPr>
          <p:nvPr>
            <p:ph type="sldNum" sz="quarter" idx="12"/>
          </p:nvPr>
        </p:nvSpPr>
        <p:spPr/>
        <p:txBody>
          <a:bodyPr/>
          <a:lstStyle/>
          <a:p>
            <a:fld id="{0E05DCBE-A7FF-F942-9441-73A720C0DCD9}" type="slidenum">
              <a:rPr lang="en-US" smtClean="0"/>
              <a:t>‹#›</a:t>
            </a:fld>
            <a:endParaRPr lang="en-US"/>
          </a:p>
        </p:txBody>
      </p:sp>
    </p:spTree>
    <p:extLst>
      <p:ext uri="{BB962C8B-B14F-4D97-AF65-F5344CB8AC3E}">
        <p14:creationId xmlns:p14="http://schemas.microsoft.com/office/powerpoint/2010/main" val="202589952"/>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FEF4AE-A65A-E844-920C-F98621D2EDD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6CD11ED-060A-9447-8066-F64CEB71525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A41D0D6-F6D9-044B-B0A3-F8A4CB728C77}"/>
              </a:ext>
            </a:extLst>
          </p:cNvPr>
          <p:cNvSpPr>
            <a:spLocks noGrp="1"/>
          </p:cNvSpPr>
          <p:nvPr>
            <p:ph type="dt" sz="half" idx="10"/>
          </p:nvPr>
        </p:nvSpPr>
        <p:spPr/>
        <p:txBody>
          <a:bodyPr/>
          <a:lstStyle/>
          <a:p>
            <a:fld id="{9D6D1448-C643-7C42-A33A-01EFBD36E1A1}" type="datetime1">
              <a:rPr lang="en-US" smtClean="0"/>
              <a:t>11/29/22</a:t>
            </a:fld>
            <a:endParaRPr lang="en-US"/>
          </a:p>
        </p:txBody>
      </p:sp>
      <p:sp>
        <p:nvSpPr>
          <p:cNvPr id="5" name="Footer Placeholder 4">
            <a:extLst>
              <a:ext uri="{FF2B5EF4-FFF2-40B4-BE49-F238E27FC236}">
                <a16:creationId xmlns:a16="http://schemas.microsoft.com/office/drawing/2014/main" id="{CB3BBD2B-CB81-F14B-ADE0-1DDBD3B769A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E79D929-3FF0-4A4F-9A61-1F3D000C02C7}"/>
              </a:ext>
            </a:extLst>
          </p:cNvPr>
          <p:cNvSpPr>
            <a:spLocks noGrp="1"/>
          </p:cNvSpPr>
          <p:nvPr>
            <p:ph type="sldNum" sz="quarter" idx="12"/>
          </p:nvPr>
        </p:nvSpPr>
        <p:spPr/>
        <p:txBody>
          <a:bodyPr/>
          <a:lstStyle/>
          <a:p>
            <a:fld id="{0E05DCBE-A7FF-F942-9441-73A720C0DCD9}" type="slidenum">
              <a:rPr lang="en-US" smtClean="0"/>
              <a:t>‹#›</a:t>
            </a:fld>
            <a:endParaRPr lang="en-US"/>
          </a:p>
        </p:txBody>
      </p:sp>
    </p:spTree>
    <p:extLst>
      <p:ext uri="{BB962C8B-B14F-4D97-AF65-F5344CB8AC3E}">
        <p14:creationId xmlns:p14="http://schemas.microsoft.com/office/powerpoint/2010/main" val="3187593546"/>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B907E4E-2EF9-9F4D-916E-AD5CFB68D11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6E05D08-63F7-2847-91B1-EFC5AB42BCA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44FB14-7D08-0348-96A1-38B758443ABC}"/>
              </a:ext>
            </a:extLst>
          </p:cNvPr>
          <p:cNvSpPr>
            <a:spLocks noGrp="1"/>
          </p:cNvSpPr>
          <p:nvPr>
            <p:ph type="dt" sz="half" idx="10"/>
          </p:nvPr>
        </p:nvSpPr>
        <p:spPr/>
        <p:txBody>
          <a:bodyPr/>
          <a:lstStyle/>
          <a:p>
            <a:fld id="{E5F33244-C644-0348-A8C5-0A46F9C25BA0}" type="datetime1">
              <a:rPr lang="en-US" smtClean="0"/>
              <a:t>11/29/22</a:t>
            </a:fld>
            <a:endParaRPr lang="en-US"/>
          </a:p>
        </p:txBody>
      </p:sp>
      <p:sp>
        <p:nvSpPr>
          <p:cNvPr id="5" name="Footer Placeholder 4">
            <a:extLst>
              <a:ext uri="{FF2B5EF4-FFF2-40B4-BE49-F238E27FC236}">
                <a16:creationId xmlns:a16="http://schemas.microsoft.com/office/drawing/2014/main" id="{3B77199E-4230-AB4B-9F1F-ABFE0DB421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1925BF-88F3-E446-B38E-2EA42272DBDD}"/>
              </a:ext>
            </a:extLst>
          </p:cNvPr>
          <p:cNvSpPr>
            <a:spLocks noGrp="1"/>
          </p:cNvSpPr>
          <p:nvPr>
            <p:ph type="sldNum" sz="quarter" idx="12"/>
          </p:nvPr>
        </p:nvSpPr>
        <p:spPr/>
        <p:txBody>
          <a:bodyPr/>
          <a:lstStyle/>
          <a:p>
            <a:fld id="{0E05DCBE-A7FF-F942-9441-73A720C0DCD9}" type="slidenum">
              <a:rPr lang="en-US" smtClean="0"/>
              <a:t>‹#›</a:t>
            </a:fld>
            <a:endParaRPr lang="en-US"/>
          </a:p>
        </p:txBody>
      </p:sp>
    </p:spTree>
    <p:extLst>
      <p:ext uri="{BB962C8B-B14F-4D97-AF65-F5344CB8AC3E}">
        <p14:creationId xmlns:p14="http://schemas.microsoft.com/office/powerpoint/2010/main" val="3236812209"/>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46C979B-682A-084C-B453-8CDC9B05D59B}"/>
              </a:ext>
            </a:extLst>
          </p:cNvPr>
          <p:cNvSpPr/>
          <p:nvPr userDrawn="1"/>
        </p:nvSpPr>
        <p:spPr>
          <a:xfrm>
            <a:off x="3890122" y="0"/>
            <a:ext cx="830187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8" name="Picture 7">
            <a:extLst>
              <a:ext uri="{FF2B5EF4-FFF2-40B4-BE49-F238E27FC236}">
                <a16:creationId xmlns:a16="http://schemas.microsoft.com/office/drawing/2014/main" id="{88F39E3A-6A6C-2D44-94F5-13E71050820E}"/>
              </a:ext>
            </a:extLst>
          </p:cNvPr>
          <p:cNvPicPr>
            <a:picLocks noChangeAspect="1"/>
          </p:cNvPicPr>
          <p:nvPr userDrawn="1"/>
        </p:nvPicPr>
        <p:blipFill>
          <a:blip r:embed="rId2"/>
          <a:stretch>
            <a:fillRect/>
          </a:stretch>
        </p:blipFill>
        <p:spPr>
          <a:xfrm>
            <a:off x="3756772" y="0"/>
            <a:ext cx="133350" cy="6858000"/>
          </a:xfrm>
          <a:prstGeom prst="rect">
            <a:avLst/>
          </a:prstGeom>
        </p:spPr>
      </p:pic>
      <p:sp>
        <p:nvSpPr>
          <p:cNvPr id="2" name="Title 1">
            <a:extLst>
              <a:ext uri="{FF2B5EF4-FFF2-40B4-BE49-F238E27FC236}">
                <a16:creationId xmlns:a16="http://schemas.microsoft.com/office/drawing/2014/main" id="{CF6E42F2-8EF1-F141-B78F-83843A5C0C0A}"/>
              </a:ext>
            </a:extLst>
          </p:cNvPr>
          <p:cNvSpPr>
            <a:spLocks noGrp="1"/>
          </p:cNvSpPr>
          <p:nvPr>
            <p:ph type="ctrTitle"/>
          </p:nvPr>
        </p:nvSpPr>
        <p:spPr>
          <a:xfrm>
            <a:off x="4023472" y="1122363"/>
            <a:ext cx="7984751" cy="2387600"/>
          </a:xfrm>
        </p:spPr>
        <p:txBody>
          <a:bodyPr anchor="ctr">
            <a:normAutofit/>
          </a:bodyPr>
          <a:lstStyle>
            <a:lvl1pPr algn="ctr">
              <a:defRPr sz="3600">
                <a:solidFill>
                  <a:schemeClr val="bg1"/>
                </a:solidFill>
              </a:defRPr>
            </a:lvl1pPr>
          </a:lstStyle>
          <a:p>
            <a:r>
              <a:rPr lang="en-US"/>
              <a:t>Click to edit Master title style</a:t>
            </a:r>
          </a:p>
        </p:txBody>
      </p:sp>
      <p:sp>
        <p:nvSpPr>
          <p:cNvPr id="3" name="Subtitle 2">
            <a:extLst>
              <a:ext uri="{FF2B5EF4-FFF2-40B4-BE49-F238E27FC236}">
                <a16:creationId xmlns:a16="http://schemas.microsoft.com/office/drawing/2014/main" id="{C85F2D24-163B-3447-8E1A-8E9EC73F2AC9}"/>
              </a:ext>
            </a:extLst>
          </p:cNvPr>
          <p:cNvSpPr>
            <a:spLocks noGrp="1"/>
          </p:cNvSpPr>
          <p:nvPr>
            <p:ph type="subTitle" idx="1"/>
          </p:nvPr>
        </p:nvSpPr>
        <p:spPr>
          <a:xfrm>
            <a:off x="4023472" y="3602038"/>
            <a:ext cx="7984751" cy="1655762"/>
          </a:xfrm>
        </p:spPr>
        <p:txBody>
          <a:bodyPr>
            <a:normAutofit/>
          </a:bodyPr>
          <a:lstStyle>
            <a:lvl1pPr marL="0" indent="0" algn="ctr">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10" name="Picture 9">
            <a:extLst>
              <a:ext uri="{FF2B5EF4-FFF2-40B4-BE49-F238E27FC236}">
                <a16:creationId xmlns:a16="http://schemas.microsoft.com/office/drawing/2014/main" id="{E3B71F3F-D9B1-8D41-B89D-48118FDEA137}"/>
              </a:ext>
            </a:extLst>
          </p:cNvPr>
          <p:cNvPicPr>
            <a:picLocks noChangeAspect="1"/>
          </p:cNvPicPr>
          <p:nvPr userDrawn="1"/>
        </p:nvPicPr>
        <p:blipFill>
          <a:blip r:embed="rId3"/>
          <a:stretch>
            <a:fillRect/>
          </a:stretch>
        </p:blipFill>
        <p:spPr>
          <a:xfrm>
            <a:off x="307414" y="2455291"/>
            <a:ext cx="3156317" cy="1377119"/>
          </a:xfrm>
          <a:prstGeom prst="rect">
            <a:avLst/>
          </a:prstGeom>
        </p:spPr>
      </p:pic>
    </p:spTree>
    <p:extLst>
      <p:ext uri="{BB962C8B-B14F-4D97-AF65-F5344CB8AC3E}">
        <p14:creationId xmlns:p14="http://schemas.microsoft.com/office/powerpoint/2010/main" val="3692398296"/>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BF7ED43-B5E8-9047-B268-5B0ADF27F4DC}"/>
              </a:ext>
            </a:extLst>
          </p:cNvPr>
          <p:cNvSpPr/>
          <p:nvPr userDrawn="1"/>
        </p:nvSpPr>
        <p:spPr>
          <a:xfrm>
            <a:off x="0" y="6356350"/>
            <a:ext cx="12192000" cy="5076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72492858-E1D1-0243-B320-283C11153271}"/>
              </a:ext>
            </a:extLst>
          </p:cNvPr>
          <p:cNvSpPr>
            <a:spLocks noGrp="1"/>
          </p:cNvSpPr>
          <p:nvPr>
            <p:ph idx="1"/>
          </p:nvPr>
        </p:nvSpPr>
        <p:spPr>
          <a:xfrm>
            <a:off x="255493" y="830542"/>
            <a:ext cx="11645153" cy="526931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7BC61C-B9B1-6245-ACD8-059FCE432727}"/>
              </a:ext>
            </a:extLst>
          </p:cNvPr>
          <p:cNvSpPr>
            <a:spLocks noGrp="1"/>
          </p:cNvSpPr>
          <p:nvPr>
            <p:ph type="dt" sz="half" idx="10"/>
          </p:nvPr>
        </p:nvSpPr>
        <p:spPr>
          <a:xfrm>
            <a:off x="255493" y="6435001"/>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5AF30DD-4145-564A-9FC9-71E1F425D2DC}" type="datetimeFigureOut">
              <a:rPr kumimoji="0" lang="en-US"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11/29/22</a:t>
            </a:fld>
            <a:endParaRPr kumimoji="0" lang="en-US"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E891F7A3-2E88-B14E-90E7-EE6F6048473D}"/>
              </a:ext>
            </a:extLst>
          </p:cNvPr>
          <p:cNvSpPr>
            <a:spLocks noGrp="1"/>
          </p:cNvSpPr>
          <p:nvPr>
            <p:ph type="ftr" sz="quarter" idx="11"/>
          </p:nvPr>
        </p:nvSpPr>
        <p:spPr>
          <a:xfrm>
            <a:off x="3090441" y="6435001"/>
            <a:ext cx="5984111"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E976E1CA-309F-384B-9F7C-585797C9124F}"/>
              </a:ext>
            </a:extLst>
          </p:cNvPr>
          <p:cNvSpPr>
            <a:spLocks noGrp="1"/>
          </p:cNvSpPr>
          <p:nvPr>
            <p:ph type="sldNum" sz="quarter" idx="12"/>
          </p:nvPr>
        </p:nvSpPr>
        <p:spPr>
          <a:xfrm>
            <a:off x="9157446" y="6435001"/>
            <a:ext cx="1812207"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74D5A7-A536-6E4F-B4C6-6F176EAA816A}" type="slidenum">
              <a:rPr kumimoji="0" lang="en-US"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18880F3B-52CD-094B-84F3-893BD442E62A}"/>
              </a:ext>
            </a:extLst>
          </p:cNvPr>
          <p:cNvSpPr/>
          <p:nvPr userDrawn="1"/>
        </p:nvSpPr>
        <p:spPr>
          <a:xfrm>
            <a:off x="0" y="1"/>
            <a:ext cx="12192000" cy="590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B68E4DB-F008-3145-BAFF-2306A59D3D60}"/>
              </a:ext>
            </a:extLst>
          </p:cNvPr>
          <p:cNvSpPr>
            <a:spLocks noGrp="1"/>
          </p:cNvSpPr>
          <p:nvPr>
            <p:ph type="title"/>
          </p:nvPr>
        </p:nvSpPr>
        <p:spPr>
          <a:xfrm>
            <a:off x="255493" y="0"/>
            <a:ext cx="11645153" cy="590551"/>
          </a:xfrm>
        </p:spPr>
        <p:txBody>
          <a:bodyPr>
            <a:noAutofit/>
          </a:bodyPr>
          <a:lstStyle>
            <a:lvl1pPr>
              <a:defRPr sz="2400">
                <a:solidFill>
                  <a:schemeClr val="bg1"/>
                </a:solidFill>
              </a:defRPr>
            </a:lvl1pPr>
          </a:lstStyle>
          <a:p>
            <a:r>
              <a:rPr lang="en-US"/>
              <a:t>Click to edit Master title style</a:t>
            </a:r>
          </a:p>
        </p:txBody>
      </p:sp>
      <p:pic>
        <p:nvPicPr>
          <p:cNvPr id="9" name="Picture 8">
            <a:extLst>
              <a:ext uri="{FF2B5EF4-FFF2-40B4-BE49-F238E27FC236}">
                <a16:creationId xmlns:a16="http://schemas.microsoft.com/office/drawing/2014/main" id="{B7ECF05B-39F9-714D-8E79-64B8B51C971A}"/>
              </a:ext>
            </a:extLst>
          </p:cNvPr>
          <p:cNvPicPr>
            <a:picLocks noChangeAspect="1"/>
          </p:cNvPicPr>
          <p:nvPr userDrawn="1"/>
        </p:nvPicPr>
        <p:blipFill>
          <a:blip r:embed="rId2"/>
          <a:stretch>
            <a:fillRect/>
          </a:stretch>
        </p:blipFill>
        <p:spPr>
          <a:xfrm>
            <a:off x="0" y="590551"/>
            <a:ext cx="12192000" cy="57150"/>
          </a:xfrm>
          <a:prstGeom prst="rect">
            <a:avLst/>
          </a:prstGeom>
        </p:spPr>
      </p:pic>
    </p:spTree>
    <p:extLst>
      <p:ext uri="{BB962C8B-B14F-4D97-AF65-F5344CB8AC3E}">
        <p14:creationId xmlns:p14="http://schemas.microsoft.com/office/powerpoint/2010/main" val="292085990"/>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9451B07-1B80-0241-98BA-DF72C36BCFC8}"/>
              </a:ext>
            </a:extLst>
          </p:cNvPr>
          <p:cNvSpPr>
            <a:spLocks noGrp="1"/>
          </p:cNvSpPr>
          <p:nvPr>
            <p:ph sz="half" idx="1"/>
          </p:nvPr>
        </p:nvSpPr>
        <p:spPr>
          <a:xfrm>
            <a:off x="255493" y="795477"/>
            <a:ext cx="5764307" cy="53854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6509082-FD23-974C-9015-69675EB597EC}"/>
              </a:ext>
            </a:extLst>
          </p:cNvPr>
          <p:cNvSpPr>
            <a:spLocks noGrp="1"/>
          </p:cNvSpPr>
          <p:nvPr>
            <p:ph sz="half" idx="2"/>
          </p:nvPr>
        </p:nvSpPr>
        <p:spPr>
          <a:xfrm>
            <a:off x="6136339" y="795477"/>
            <a:ext cx="5764307" cy="53854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4A7101BB-170A-F345-B871-378BAD369EAB}"/>
              </a:ext>
            </a:extLst>
          </p:cNvPr>
          <p:cNvSpPr/>
          <p:nvPr userDrawn="1"/>
        </p:nvSpPr>
        <p:spPr>
          <a:xfrm>
            <a:off x="0" y="1"/>
            <a:ext cx="12192000" cy="590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0" name="Picture 9">
            <a:extLst>
              <a:ext uri="{FF2B5EF4-FFF2-40B4-BE49-F238E27FC236}">
                <a16:creationId xmlns:a16="http://schemas.microsoft.com/office/drawing/2014/main" id="{D1811963-781A-5443-B44B-36040BF2D752}"/>
              </a:ext>
            </a:extLst>
          </p:cNvPr>
          <p:cNvPicPr>
            <a:picLocks noChangeAspect="1"/>
          </p:cNvPicPr>
          <p:nvPr userDrawn="1"/>
        </p:nvPicPr>
        <p:blipFill>
          <a:blip r:embed="rId2"/>
          <a:stretch>
            <a:fillRect/>
          </a:stretch>
        </p:blipFill>
        <p:spPr>
          <a:xfrm>
            <a:off x="0" y="590551"/>
            <a:ext cx="12192000" cy="57150"/>
          </a:xfrm>
          <a:prstGeom prst="rect">
            <a:avLst/>
          </a:prstGeom>
        </p:spPr>
      </p:pic>
      <p:sp>
        <p:nvSpPr>
          <p:cNvPr id="11" name="Rectangle 10">
            <a:extLst>
              <a:ext uri="{FF2B5EF4-FFF2-40B4-BE49-F238E27FC236}">
                <a16:creationId xmlns:a16="http://schemas.microsoft.com/office/drawing/2014/main" id="{485E46C9-9F20-F44E-8CAE-2D6F07D99147}"/>
              </a:ext>
            </a:extLst>
          </p:cNvPr>
          <p:cNvSpPr/>
          <p:nvPr userDrawn="1"/>
        </p:nvSpPr>
        <p:spPr>
          <a:xfrm>
            <a:off x="0" y="6356350"/>
            <a:ext cx="12192000" cy="5076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Date Placeholder 3">
            <a:extLst>
              <a:ext uri="{FF2B5EF4-FFF2-40B4-BE49-F238E27FC236}">
                <a16:creationId xmlns:a16="http://schemas.microsoft.com/office/drawing/2014/main" id="{484E21CC-9FDA-1A44-8556-A5702D8A3BBD}"/>
              </a:ext>
            </a:extLst>
          </p:cNvPr>
          <p:cNvSpPr>
            <a:spLocks noGrp="1"/>
          </p:cNvSpPr>
          <p:nvPr>
            <p:ph type="dt" sz="half" idx="10"/>
          </p:nvPr>
        </p:nvSpPr>
        <p:spPr>
          <a:xfrm>
            <a:off x="255493" y="6435001"/>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5AF30DD-4145-564A-9FC9-71E1F425D2DC}" type="datetimeFigureOut">
              <a:rPr kumimoji="0" lang="en-US"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11/29/22</a:t>
            </a:fld>
            <a:endParaRPr kumimoji="0" lang="en-US"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13" name="Footer Placeholder 4">
            <a:extLst>
              <a:ext uri="{FF2B5EF4-FFF2-40B4-BE49-F238E27FC236}">
                <a16:creationId xmlns:a16="http://schemas.microsoft.com/office/drawing/2014/main" id="{6D963A82-61C5-D54A-8EE8-6BE2CBF8B26E}"/>
              </a:ext>
            </a:extLst>
          </p:cNvPr>
          <p:cNvSpPr>
            <a:spLocks noGrp="1"/>
          </p:cNvSpPr>
          <p:nvPr>
            <p:ph type="ftr" sz="quarter" idx="11"/>
          </p:nvPr>
        </p:nvSpPr>
        <p:spPr>
          <a:xfrm>
            <a:off x="3090441" y="6435001"/>
            <a:ext cx="5984111"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15" name="Title 1">
            <a:extLst>
              <a:ext uri="{FF2B5EF4-FFF2-40B4-BE49-F238E27FC236}">
                <a16:creationId xmlns:a16="http://schemas.microsoft.com/office/drawing/2014/main" id="{46AB144C-BABE-0B40-BD91-4DCF241C5AE7}"/>
              </a:ext>
            </a:extLst>
          </p:cNvPr>
          <p:cNvSpPr>
            <a:spLocks noGrp="1"/>
          </p:cNvSpPr>
          <p:nvPr>
            <p:ph type="title"/>
          </p:nvPr>
        </p:nvSpPr>
        <p:spPr>
          <a:xfrm>
            <a:off x="255493" y="0"/>
            <a:ext cx="11645153" cy="590551"/>
          </a:xfrm>
        </p:spPr>
        <p:txBody>
          <a:bodyPr>
            <a:noAutofit/>
          </a:bodyPr>
          <a:lstStyle>
            <a:lvl1pPr>
              <a:defRPr sz="2400">
                <a:solidFill>
                  <a:schemeClr val="bg1"/>
                </a:solidFill>
              </a:defRPr>
            </a:lvl1pPr>
          </a:lstStyle>
          <a:p>
            <a:r>
              <a:rPr lang="en-US"/>
              <a:t>Click to edit Master title style</a:t>
            </a:r>
          </a:p>
        </p:txBody>
      </p:sp>
      <p:sp>
        <p:nvSpPr>
          <p:cNvPr id="16" name="Slide Number Placeholder 5">
            <a:extLst>
              <a:ext uri="{FF2B5EF4-FFF2-40B4-BE49-F238E27FC236}">
                <a16:creationId xmlns:a16="http://schemas.microsoft.com/office/drawing/2014/main" id="{B93E205D-5D2C-1C49-8C4A-D1D6E69FD34E}"/>
              </a:ext>
            </a:extLst>
          </p:cNvPr>
          <p:cNvSpPr>
            <a:spLocks noGrp="1"/>
          </p:cNvSpPr>
          <p:nvPr>
            <p:ph type="sldNum" sz="quarter" idx="12"/>
          </p:nvPr>
        </p:nvSpPr>
        <p:spPr>
          <a:xfrm>
            <a:off x="9157446" y="6435001"/>
            <a:ext cx="1812207"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74D5A7-A536-6E4F-B4C6-6F176EAA816A}" type="slidenum">
              <a:rPr kumimoji="0" lang="en-US"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405033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Agenda_HemOnc">
    <p:spTree>
      <p:nvGrpSpPr>
        <p:cNvPr id="1" name=""/>
        <p:cNvGrpSpPr/>
        <p:nvPr/>
      </p:nvGrpSpPr>
      <p:grpSpPr>
        <a:xfrm>
          <a:off x="0" y="0"/>
          <a:ext cx="0" cy="0"/>
          <a:chOff x="0" y="0"/>
          <a:chExt cx="0" cy="0"/>
        </a:xfrm>
      </p:grpSpPr>
      <p:sp>
        <p:nvSpPr>
          <p:cNvPr id="12" name="Text Placeholder 11"/>
          <p:cNvSpPr>
            <a:spLocks noGrp="1"/>
          </p:cNvSpPr>
          <p:nvPr>
            <p:ph type="body" sz="quarter" idx="18" hasCustomPrompt="1"/>
          </p:nvPr>
        </p:nvSpPr>
        <p:spPr>
          <a:xfrm>
            <a:off x="256032" y="810228"/>
            <a:ext cx="11612880" cy="5120640"/>
          </a:xfrm>
          <a:prstGeom prst="rect">
            <a:avLst/>
          </a:prstGeom>
        </p:spPr>
        <p:txBody>
          <a:bodyPr/>
          <a:lstStyle>
            <a:lvl1pPr>
              <a:spcBef>
                <a:spcPts val="1200"/>
              </a:spcBef>
              <a:defRPr sz="2400" b="1" i="0">
                <a:solidFill>
                  <a:schemeClr val="tx1"/>
                </a:solidFill>
                <a:latin typeface="Franklin Gothic Book" panose="020B0503020102020204" pitchFamily="34" charset="0"/>
              </a:defRPr>
            </a:lvl1pPr>
            <a:lvl2pPr marL="0" indent="0">
              <a:lnSpc>
                <a:spcPct val="80000"/>
              </a:lnSpc>
              <a:spcBef>
                <a:spcPts val="0"/>
              </a:spcBef>
              <a:buNone/>
              <a:defRPr sz="2000" b="0" i="0">
                <a:solidFill>
                  <a:schemeClr val="tx1"/>
                </a:solidFill>
                <a:latin typeface="Franklin Gothic Book" panose="020B0503020102020204" pitchFamily="34" charset="0"/>
              </a:defRPr>
            </a:lvl2pPr>
            <a:lvl3pPr marL="0" indent="0">
              <a:lnSpc>
                <a:spcPct val="80000"/>
              </a:lnSpc>
              <a:spcBef>
                <a:spcPts val="0"/>
              </a:spcBef>
              <a:buNone/>
              <a:defRPr sz="1800">
                <a:solidFill>
                  <a:srgbClr val="003854"/>
                </a:solidFill>
              </a:defRPr>
            </a:lvl3pPr>
          </a:lstStyle>
          <a:p>
            <a:pPr lvl="0"/>
            <a:r>
              <a:rPr lang="en-US" dirty="0"/>
              <a:t>Edit Master Text Styles</a:t>
            </a:r>
          </a:p>
          <a:p>
            <a:pPr lvl="1"/>
            <a:r>
              <a:rPr lang="en-US" dirty="0"/>
              <a:t>Second level</a:t>
            </a:r>
          </a:p>
        </p:txBody>
      </p:sp>
      <p:pic>
        <p:nvPicPr>
          <p:cNvPr id="8" name="Picture 7">
            <a:extLst>
              <a:ext uri="{FF2B5EF4-FFF2-40B4-BE49-F238E27FC236}">
                <a16:creationId xmlns:a16="http://schemas.microsoft.com/office/drawing/2014/main" id="{BBB41550-3349-CA43-A230-169C906F781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44603" y="6121477"/>
            <a:ext cx="1090687" cy="481762"/>
          </a:xfrm>
          <a:prstGeom prst="rect">
            <a:avLst/>
          </a:prstGeom>
        </p:spPr>
      </p:pic>
      <p:sp>
        <p:nvSpPr>
          <p:cNvPr id="9" name="Freeform 8">
            <a:extLst>
              <a:ext uri="{FF2B5EF4-FFF2-40B4-BE49-F238E27FC236}">
                <a16:creationId xmlns:a16="http://schemas.microsoft.com/office/drawing/2014/main" id="{F6CEF4D2-EC3E-914A-AF58-CD82D46411C7}"/>
              </a:ext>
            </a:extLst>
          </p:cNvPr>
          <p:cNvSpPr/>
          <p:nvPr userDrawn="1"/>
        </p:nvSpPr>
        <p:spPr>
          <a:xfrm>
            <a:off x="1524" y="-575"/>
            <a:ext cx="12188952" cy="628868"/>
          </a:xfrm>
          <a:custGeom>
            <a:avLst/>
            <a:gdLst>
              <a:gd name="connsiteX0" fmla="*/ 12205448 w 12205448"/>
              <a:gd name="connsiteY0" fmla="*/ 0 h 628868"/>
              <a:gd name="connsiteX1" fmla="*/ 12205448 w 12205448"/>
              <a:gd name="connsiteY1" fmla="*/ 627810 h 628868"/>
              <a:gd name="connsiteX2" fmla="*/ 0 w 12205448"/>
              <a:gd name="connsiteY2" fmla="*/ 628868 h 628868"/>
              <a:gd name="connsiteX3" fmla="*/ 0 w 12205448"/>
              <a:gd name="connsiteY3" fmla="*/ 2996 h 628868"/>
              <a:gd name="connsiteX4" fmla="*/ 12205448 w 12205448"/>
              <a:gd name="connsiteY4" fmla="*/ 0 h 628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5448" h="628868">
                <a:moveTo>
                  <a:pt x="12205448" y="0"/>
                </a:moveTo>
                <a:lnTo>
                  <a:pt x="12205448" y="627810"/>
                </a:lnTo>
                <a:lnTo>
                  <a:pt x="0" y="628868"/>
                </a:lnTo>
                <a:lnTo>
                  <a:pt x="0" y="2996"/>
                </a:lnTo>
                <a:lnTo>
                  <a:pt x="12205448" y="0"/>
                </a:lnTo>
                <a:close/>
              </a:path>
            </a:pathLst>
          </a:custGeom>
          <a:solidFill>
            <a:srgbClr val="85171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Title 1">
            <a:extLst>
              <a:ext uri="{FF2B5EF4-FFF2-40B4-BE49-F238E27FC236}">
                <a16:creationId xmlns:a16="http://schemas.microsoft.com/office/drawing/2014/main" id="{DAFABD2C-AA9D-4D45-BC33-9C5887FEF847}"/>
              </a:ext>
            </a:extLst>
          </p:cNvPr>
          <p:cNvSpPr>
            <a:spLocks noGrp="1"/>
          </p:cNvSpPr>
          <p:nvPr>
            <p:ph type="ctrTitle" hasCustomPrompt="1"/>
          </p:nvPr>
        </p:nvSpPr>
        <p:spPr>
          <a:xfrm>
            <a:off x="256032" y="45156"/>
            <a:ext cx="7223760" cy="530352"/>
          </a:xfrm>
          <a:prstGeom prst="rect">
            <a:avLst/>
          </a:prstGeom>
        </p:spPr>
        <p:txBody>
          <a:bodyPr anchor="b">
            <a:noAutofit/>
          </a:bodyPr>
          <a:lstStyle>
            <a:lvl1pPr algn="l">
              <a:lnSpc>
                <a:spcPct val="100000"/>
              </a:lnSpc>
              <a:spcBef>
                <a:spcPts val="0"/>
              </a:spcBef>
              <a:defRPr sz="2400" b="0" i="0" cap="none" baseline="0">
                <a:solidFill>
                  <a:schemeClr val="bg1"/>
                </a:solidFill>
                <a:latin typeface="Franklin Gothic Medium" panose="020B0603020102020204" pitchFamily="34" charset="0"/>
              </a:defRPr>
            </a:lvl1pPr>
          </a:lstStyle>
          <a:p>
            <a:r>
              <a:rPr lang="en-US" dirty="0"/>
              <a:t>AGENDA</a:t>
            </a:r>
          </a:p>
        </p:txBody>
      </p:sp>
    </p:spTree>
    <p:extLst>
      <p:ext uri="{BB962C8B-B14F-4D97-AF65-F5344CB8AC3E}">
        <p14:creationId xmlns:p14="http://schemas.microsoft.com/office/powerpoint/2010/main" val="35698860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3719A1F-F82D-D241-9570-C27839B0E40A}"/>
              </a:ext>
            </a:extLst>
          </p:cNvPr>
          <p:cNvSpPr>
            <a:spLocks noGrp="1"/>
          </p:cNvSpPr>
          <p:nvPr>
            <p:ph type="body" idx="1"/>
          </p:nvPr>
        </p:nvSpPr>
        <p:spPr>
          <a:xfrm>
            <a:off x="255494" y="726352"/>
            <a:ext cx="5742082" cy="823912"/>
          </a:xfrm>
        </p:spPr>
        <p:txBody>
          <a:bodyPr anchor="ctr">
            <a:noAutofit/>
          </a:bodyPr>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a:extLst>
              <a:ext uri="{FF2B5EF4-FFF2-40B4-BE49-F238E27FC236}">
                <a16:creationId xmlns:a16="http://schemas.microsoft.com/office/drawing/2014/main" id="{275CF50A-9F0C-0648-B9C1-C495961E58BA}"/>
              </a:ext>
            </a:extLst>
          </p:cNvPr>
          <p:cNvSpPr>
            <a:spLocks noGrp="1"/>
          </p:cNvSpPr>
          <p:nvPr>
            <p:ph type="body" sz="quarter" idx="3"/>
          </p:nvPr>
        </p:nvSpPr>
        <p:spPr>
          <a:xfrm>
            <a:off x="6136339" y="726352"/>
            <a:ext cx="5800167" cy="823912"/>
          </a:xfrm>
        </p:spPr>
        <p:txBody>
          <a:bodyPr anchor="ctr">
            <a:noAutofit/>
          </a:bodyPr>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Rectangle 9">
            <a:extLst>
              <a:ext uri="{FF2B5EF4-FFF2-40B4-BE49-F238E27FC236}">
                <a16:creationId xmlns:a16="http://schemas.microsoft.com/office/drawing/2014/main" id="{9FDF9C68-1C0F-AD4C-A5C3-558486D4E6CE}"/>
              </a:ext>
            </a:extLst>
          </p:cNvPr>
          <p:cNvSpPr/>
          <p:nvPr userDrawn="1"/>
        </p:nvSpPr>
        <p:spPr>
          <a:xfrm>
            <a:off x="0" y="1"/>
            <a:ext cx="12192000" cy="590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2" name="Picture 11">
            <a:extLst>
              <a:ext uri="{FF2B5EF4-FFF2-40B4-BE49-F238E27FC236}">
                <a16:creationId xmlns:a16="http://schemas.microsoft.com/office/drawing/2014/main" id="{F60D9691-03DD-3C47-AB24-83557EC85BD7}"/>
              </a:ext>
            </a:extLst>
          </p:cNvPr>
          <p:cNvPicPr>
            <a:picLocks noChangeAspect="1"/>
          </p:cNvPicPr>
          <p:nvPr userDrawn="1"/>
        </p:nvPicPr>
        <p:blipFill>
          <a:blip r:embed="rId2"/>
          <a:stretch>
            <a:fillRect/>
          </a:stretch>
        </p:blipFill>
        <p:spPr>
          <a:xfrm>
            <a:off x="0" y="590551"/>
            <a:ext cx="12192000" cy="57150"/>
          </a:xfrm>
          <a:prstGeom prst="rect">
            <a:avLst/>
          </a:prstGeom>
        </p:spPr>
      </p:pic>
      <p:sp>
        <p:nvSpPr>
          <p:cNvPr id="13" name="Rectangle 12">
            <a:extLst>
              <a:ext uri="{FF2B5EF4-FFF2-40B4-BE49-F238E27FC236}">
                <a16:creationId xmlns:a16="http://schemas.microsoft.com/office/drawing/2014/main" id="{55EBC13D-BFE7-8542-9BAC-ACFAB7707D7B}"/>
              </a:ext>
            </a:extLst>
          </p:cNvPr>
          <p:cNvSpPr/>
          <p:nvPr userDrawn="1"/>
        </p:nvSpPr>
        <p:spPr>
          <a:xfrm>
            <a:off x="0" y="6356350"/>
            <a:ext cx="12192000" cy="5076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4" name="Date Placeholder 3">
            <a:extLst>
              <a:ext uri="{FF2B5EF4-FFF2-40B4-BE49-F238E27FC236}">
                <a16:creationId xmlns:a16="http://schemas.microsoft.com/office/drawing/2014/main" id="{434F769A-7E1A-8C46-87C5-0B630DCE1F24}"/>
              </a:ext>
            </a:extLst>
          </p:cNvPr>
          <p:cNvSpPr>
            <a:spLocks noGrp="1"/>
          </p:cNvSpPr>
          <p:nvPr>
            <p:ph type="dt" sz="half" idx="10"/>
          </p:nvPr>
        </p:nvSpPr>
        <p:spPr>
          <a:xfrm>
            <a:off x="255493" y="6435001"/>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5AF30DD-4145-564A-9FC9-71E1F425D2DC}" type="datetimeFigureOut">
              <a:rPr kumimoji="0" lang="en-US"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11/29/22</a:t>
            </a:fld>
            <a:endParaRPr kumimoji="0" lang="en-US"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15" name="Footer Placeholder 4">
            <a:extLst>
              <a:ext uri="{FF2B5EF4-FFF2-40B4-BE49-F238E27FC236}">
                <a16:creationId xmlns:a16="http://schemas.microsoft.com/office/drawing/2014/main" id="{B8C29E4E-9A83-124E-B255-96F0A3912010}"/>
              </a:ext>
            </a:extLst>
          </p:cNvPr>
          <p:cNvSpPr>
            <a:spLocks noGrp="1"/>
          </p:cNvSpPr>
          <p:nvPr>
            <p:ph type="ftr" sz="quarter" idx="11"/>
          </p:nvPr>
        </p:nvSpPr>
        <p:spPr>
          <a:xfrm>
            <a:off x="3090441" y="6435001"/>
            <a:ext cx="5984111"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17" name="Content Placeholder 2">
            <a:extLst>
              <a:ext uri="{FF2B5EF4-FFF2-40B4-BE49-F238E27FC236}">
                <a16:creationId xmlns:a16="http://schemas.microsoft.com/office/drawing/2014/main" id="{63B89E7B-9DA0-4440-8421-0E225DC1664E}"/>
              </a:ext>
            </a:extLst>
          </p:cNvPr>
          <p:cNvSpPr>
            <a:spLocks noGrp="1"/>
          </p:cNvSpPr>
          <p:nvPr>
            <p:ph sz="half" idx="13"/>
          </p:nvPr>
        </p:nvSpPr>
        <p:spPr>
          <a:xfrm>
            <a:off x="255493" y="1628915"/>
            <a:ext cx="5764307" cy="455196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3">
            <a:extLst>
              <a:ext uri="{FF2B5EF4-FFF2-40B4-BE49-F238E27FC236}">
                <a16:creationId xmlns:a16="http://schemas.microsoft.com/office/drawing/2014/main" id="{D5768956-8E82-C349-8D58-1458E0215F56}"/>
              </a:ext>
            </a:extLst>
          </p:cNvPr>
          <p:cNvSpPr>
            <a:spLocks noGrp="1"/>
          </p:cNvSpPr>
          <p:nvPr>
            <p:ph sz="half" idx="2"/>
          </p:nvPr>
        </p:nvSpPr>
        <p:spPr>
          <a:xfrm>
            <a:off x="6136339" y="1628915"/>
            <a:ext cx="5764307" cy="455196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itle 1">
            <a:extLst>
              <a:ext uri="{FF2B5EF4-FFF2-40B4-BE49-F238E27FC236}">
                <a16:creationId xmlns:a16="http://schemas.microsoft.com/office/drawing/2014/main" id="{7CA6952F-99F9-B849-AC29-BEB34AD44843}"/>
              </a:ext>
            </a:extLst>
          </p:cNvPr>
          <p:cNvSpPr>
            <a:spLocks noGrp="1"/>
          </p:cNvSpPr>
          <p:nvPr>
            <p:ph type="title"/>
          </p:nvPr>
        </p:nvSpPr>
        <p:spPr>
          <a:xfrm>
            <a:off x="255493" y="0"/>
            <a:ext cx="11645153" cy="590551"/>
          </a:xfrm>
        </p:spPr>
        <p:txBody>
          <a:bodyPr>
            <a:noAutofit/>
          </a:bodyPr>
          <a:lstStyle>
            <a:lvl1pPr>
              <a:defRPr sz="2400">
                <a:solidFill>
                  <a:schemeClr val="bg1"/>
                </a:solidFill>
              </a:defRPr>
            </a:lvl1pPr>
          </a:lstStyle>
          <a:p>
            <a:r>
              <a:rPr lang="en-US"/>
              <a:t>Click to edit Master title style</a:t>
            </a:r>
          </a:p>
        </p:txBody>
      </p:sp>
      <p:sp>
        <p:nvSpPr>
          <p:cNvPr id="20" name="Slide Number Placeholder 5">
            <a:extLst>
              <a:ext uri="{FF2B5EF4-FFF2-40B4-BE49-F238E27FC236}">
                <a16:creationId xmlns:a16="http://schemas.microsoft.com/office/drawing/2014/main" id="{2B40A1E4-0575-9845-9A5D-868D9D9FA1FF}"/>
              </a:ext>
            </a:extLst>
          </p:cNvPr>
          <p:cNvSpPr>
            <a:spLocks noGrp="1"/>
          </p:cNvSpPr>
          <p:nvPr>
            <p:ph type="sldNum" sz="quarter" idx="12"/>
          </p:nvPr>
        </p:nvSpPr>
        <p:spPr>
          <a:xfrm>
            <a:off x="9157446" y="6435001"/>
            <a:ext cx="1812207"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74D5A7-A536-6E4F-B4C6-6F176EAA816A}" type="slidenum">
              <a:rPr kumimoji="0" lang="en-US"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3572053"/>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9C6C130-5E1D-F44A-8E0E-7F72D8980E53}"/>
              </a:ext>
            </a:extLst>
          </p:cNvPr>
          <p:cNvSpPr/>
          <p:nvPr userDrawn="1"/>
        </p:nvSpPr>
        <p:spPr>
          <a:xfrm>
            <a:off x="0" y="1"/>
            <a:ext cx="12192000" cy="590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8" name="Picture 7">
            <a:extLst>
              <a:ext uri="{FF2B5EF4-FFF2-40B4-BE49-F238E27FC236}">
                <a16:creationId xmlns:a16="http://schemas.microsoft.com/office/drawing/2014/main" id="{3D2B8136-737C-7D4D-9158-814D1D1F45D0}"/>
              </a:ext>
            </a:extLst>
          </p:cNvPr>
          <p:cNvPicPr>
            <a:picLocks noChangeAspect="1"/>
          </p:cNvPicPr>
          <p:nvPr userDrawn="1"/>
        </p:nvPicPr>
        <p:blipFill>
          <a:blip r:embed="rId2"/>
          <a:stretch>
            <a:fillRect/>
          </a:stretch>
        </p:blipFill>
        <p:spPr>
          <a:xfrm>
            <a:off x="0" y="590551"/>
            <a:ext cx="12192000" cy="57150"/>
          </a:xfrm>
          <a:prstGeom prst="rect">
            <a:avLst/>
          </a:prstGeom>
        </p:spPr>
      </p:pic>
      <p:sp>
        <p:nvSpPr>
          <p:cNvPr id="9" name="Rectangle 8">
            <a:extLst>
              <a:ext uri="{FF2B5EF4-FFF2-40B4-BE49-F238E27FC236}">
                <a16:creationId xmlns:a16="http://schemas.microsoft.com/office/drawing/2014/main" id="{2430EDA7-2691-614D-BAEA-928842BCEC59}"/>
              </a:ext>
            </a:extLst>
          </p:cNvPr>
          <p:cNvSpPr/>
          <p:nvPr userDrawn="1"/>
        </p:nvSpPr>
        <p:spPr>
          <a:xfrm>
            <a:off x="0" y="6356350"/>
            <a:ext cx="12192000" cy="5076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Date Placeholder 3">
            <a:extLst>
              <a:ext uri="{FF2B5EF4-FFF2-40B4-BE49-F238E27FC236}">
                <a16:creationId xmlns:a16="http://schemas.microsoft.com/office/drawing/2014/main" id="{0DBBDE44-354F-2A47-B4C2-F7963191CD79}"/>
              </a:ext>
            </a:extLst>
          </p:cNvPr>
          <p:cNvSpPr>
            <a:spLocks noGrp="1"/>
          </p:cNvSpPr>
          <p:nvPr>
            <p:ph type="dt" sz="half" idx="10"/>
          </p:nvPr>
        </p:nvSpPr>
        <p:spPr>
          <a:xfrm>
            <a:off x="255493" y="6435001"/>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5AF30DD-4145-564A-9FC9-71E1F425D2DC}" type="datetimeFigureOut">
              <a:rPr kumimoji="0" lang="en-US"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11/29/22</a:t>
            </a:fld>
            <a:endParaRPr kumimoji="0" lang="en-US"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11" name="Footer Placeholder 4">
            <a:extLst>
              <a:ext uri="{FF2B5EF4-FFF2-40B4-BE49-F238E27FC236}">
                <a16:creationId xmlns:a16="http://schemas.microsoft.com/office/drawing/2014/main" id="{48E44837-C8F1-6C47-9C43-FEB236F8AC9E}"/>
              </a:ext>
            </a:extLst>
          </p:cNvPr>
          <p:cNvSpPr>
            <a:spLocks noGrp="1"/>
          </p:cNvSpPr>
          <p:nvPr>
            <p:ph type="ftr" sz="quarter" idx="11"/>
          </p:nvPr>
        </p:nvSpPr>
        <p:spPr>
          <a:xfrm>
            <a:off x="3090441" y="6435001"/>
            <a:ext cx="5984111"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13" name="Title 1">
            <a:extLst>
              <a:ext uri="{FF2B5EF4-FFF2-40B4-BE49-F238E27FC236}">
                <a16:creationId xmlns:a16="http://schemas.microsoft.com/office/drawing/2014/main" id="{9CF23AED-0DA7-6646-93F6-1182C06C97BE}"/>
              </a:ext>
            </a:extLst>
          </p:cNvPr>
          <p:cNvSpPr>
            <a:spLocks noGrp="1"/>
          </p:cNvSpPr>
          <p:nvPr>
            <p:ph type="title"/>
          </p:nvPr>
        </p:nvSpPr>
        <p:spPr>
          <a:xfrm>
            <a:off x="255493" y="0"/>
            <a:ext cx="11645153" cy="590551"/>
          </a:xfrm>
        </p:spPr>
        <p:txBody>
          <a:bodyPr>
            <a:noAutofit/>
          </a:bodyPr>
          <a:lstStyle>
            <a:lvl1pPr>
              <a:defRPr sz="2400">
                <a:solidFill>
                  <a:schemeClr val="bg1"/>
                </a:solidFill>
              </a:defRPr>
            </a:lvl1pPr>
          </a:lstStyle>
          <a:p>
            <a:r>
              <a:rPr lang="en-US"/>
              <a:t>Click to edit Master title style</a:t>
            </a:r>
          </a:p>
        </p:txBody>
      </p:sp>
      <p:sp>
        <p:nvSpPr>
          <p:cNvPr id="14" name="Slide Number Placeholder 5">
            <a:extLst>
              <a:ext uri="{FF2B5EF4-FFF2-40B4-BE49-F238E27FC236}">
                <a16:creationId xmlns:a16="http://schemas.microsoft.com/office/drawing/2014/main" id="{C8DC0BAC-BAA2-D34E-84A8-D672DA926F83}"/>
              </a:ext>
            </a:extLst>
          </p:cNvPr>
          <p:cNvSpPr>
            <a:spLocks noGrp="1"/>
          </p:cNvSpPr>
          <p:nvPr>
            <p:ph type="sldNum" sz="quarter" idx="12"/>
          </p:nvPr>
        </p:nvSpPr>
        <p:spPr>
          <a:xfrm>
            <a:off x="9157446" y="6435001"/>
            <a:ext cx="1812207"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74D5A7-A536-6E4F-B4C6-6F176EAA816A}" type="slidenum">
              <a:rPr kumimoji="0" lang="en-US"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94884161"/>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C4F68BC-1C21-F142-A1BA-8B0B25716E31}"/>
              </a:ext>
            </a:extLst>
          </p:cNvPr>
          <p:cNvSpPr/>
          <p:nvPr userDrawn="1"/>
        </p:nvSpPr>
        <p:spPr>
          <a:xfrm>
            <a:off x="0" y="6356350"/>
            <a:ext cx="12192000" cy="5076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Date Placeholder 3">
            <a:extLst>
              <a:ext uri="{FF2B5EF4-FFF2-40B4-BE49-F238E27FC236}">
                <a16:creationId xmlns:a16="http://schemas.microsoft.com/office/drawing/2014/main" id="{628EEB14-E1CD-9D49-AA76-2BB2087998D5}"/>
              </a:ext>
            </a:extLst>
          </p:cNvPr>
          <p:cNvSpPr>
            <a:spLocks noGrp="1"/>
          </p:cNvSpPr>
          <p:nvPr>
            <p:ph type="dt" sz="half" idx="10"/>
          </p:nvPr>
        </p:nvSpPr>
        <p:spPr>
          <a:xfrm>
            <a:off x="255493" y="6435001"/>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5AF30DD-4145-564A-9FC9-71E1F425D2DC}" type="datetimeFigureOut">
              <a:rPr kumimoji="0" lang="en-US"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11/29/22</a:t>
            </a:fld>
            <a:endParaRPr kumimoji="0" lang="en-US"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7" name="Footer Placeholder 4">
            <a:extLst>
              <a:ext uri="{FF2B5EF4-FFF2-40B4-BE49-F238E27FC236}">
                <a16:creationId xmlns:a16="http://schemas.microsoft.com/office/drawing/2014/main" id="{9FE3651E-A2C2-F549-BDC8-67E397699A1A}"/>
              </a:ext>
            </a:extLst>
          </p:cNvPr>
          <p:cNvSpPr>
            <a:spLocks noGrp="1"/>
          </p:cNvSpPr>
          <p:nvPr>
            <p:ph type="ftr" sz="quarter" idx="11"/>
          </p:nvPr>
        </p:nvSpPr>
        <p:spPr>
          <a:xfrm>
            <a:off x="3090441" y="6435001"/>
            <a:ext cx="5984111"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9" name="Slide Number Placeholder 5">
            <a:extLst>
              <a:ext uri="{FF2B5EF4-FFF2-40B4-BE49-F238E27FC236}">
                <a16:creationId xmlns:a16="http://schemas.microsoft.com/office/drawing/2014/main" id="{B7DD9A87-F83E-F841-88D0-F8CBCE6E8DCA}"/>
              </a:ext>
            </a:extLst>
          </p:cNvPr>
          <p:cNvSpPr>
            <a:spLocks noGrp="1"/>
          </p:cNvSpPr>
          <p:nvPr>
            <p:ph type="sldNum" sz="quarter" idx="12"/>
          </p:nvPr>
        </p:nvSpPr>
        <p:spPr>
          <a:xfrm>
            <a:off x="9157446" y="6435001"/>
            <a:ext cx="1812207"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74D5A7-A536-6E4F-B4C6-6F176EAA816A}" type="slidenum">
              <a:rPr kumimoji="0" lang="en-US"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50342812"/>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Tiltle Only">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rPr>
              <a:t>Insert footnote</a:t>
            </a:r>
          </a:p>
        </p:txBody>
      </p:sp>
      <p:sp>
        <p:nvSpPr>
          <p:cNvPr id="4" name="Title Placeholder 1"/>
          <p:cNvSpPr>
            <a:spLocks noGrp="1"/>
          </p:cNvSpPr>
          <p:nvPr>
            <p:ph type="title"/>
          </p:nvPr>
        </p:nvSpPr>
        <p:spPr>
          <a:xfrm>
            <a:off x="648771" y="-10759"/>
            <a:ext cx="11543228" cy="805860"/>
          </a:xfrm>
          <a:prstGeom prst="rect">
            <a:avLst/>
          </a:prstGeom>
        </p:spPr>
        <p:txBody>
          <a:bodyPr vert="horz" lIns="0" tIns="0" rIns="91440" bIns="0" rtlCol="0" anchor="b" anchorCtr="0">
            <a:noAutofit/>
          </a:bodyPr>
          <a:lstStyle/>
          <a:p>
            <a:r>
              <a:rPr lang="en-US"/>
              <a:t>Click to edit Master title style</a:t>
            </a:r>
          </a:p>
        </p:txBody>
      </p:sp>
    </p:spTree>
    <p:extLst>
      <p:ext uri="{BB962C8B-B14F-4D97-AF65-F5344CB8AC3E}">
        <p14:creationId xmlns:p14="http://schemas.microsoft.com/office/powerpoint/2010/main" val="662647366"/>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5A9BEA6-33CA-49AC-9D64-E478DE6695B9}" type="datetime1">
              <a:rPr lang="en-US" smtClean="0"/>
              <a:t>11/29/22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90F5CE-8F9F-4FDA-9BB4-52E56C31BFBD}" type="slidenum">
              <a:rPr lang="en-US" smtClean="0"/>
              <a:t>‹#›</a:t>
            </a:fld>
            <a:endParaRPr lang="en-US"/>
          </a:p>
        </p:txBody>
      </p:sp>
    </p:spTree>
    <p:extLst>
      <p:ext uri="{BB962C8B-B14F-4D97-AF65-F5344CB8AC3E}">
        <p14:creationId xmlns:p14="http://schemas.microsoft.com/office/powerpoint/2010/main" val="181350397"/>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8300A29-A31B-4259-A6A0-F5628C56EB95}" type="datetime1">
              <a:rPr lang="en-US" smtClean="0"/>
              <a:t>11/29/22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90F5CE-8F9F-4FDA-9BB4-52E56C31BFBD}" type="slidenum">
              <a:rPr lang="en-US" smtClean="0"/>
              <a:t>‹#›</a:t>
            </a:fld>
            <a:endParaRPr lang="en-US"/>
          </a:p>
        </p:txBody>
      </p:sp>
    </p:spTree>
    <p:extLst>
      <p:ext uri="{BB962C8B-B14F-4D97-AF65-F5344CB8AC3E}">
        <p14:creationId xmlns:p14="http://schemas.microsoft.com/office/powerpoint/2010/main" val="2156367072"/>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8D3952D-7332-49B3-B4BA-BF249443EC3B}" type="datetime1">
              <a:rPr lang="en-US" smtClean="0"/>
              <a:t>11/29/22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90F5CE-8F9F-4FDA-9BB4-52E56C31BFBD}" type="slidenum">
              <a:rPr lang="en-US" smtClean="0"/>
              <a:t>‹#›</a:t>
            </a:fld>
            <a:endParaRPr lang="en-US"/>
          </a:p>
        </p:txBody>
      </p:sp>
    </p:spTree>
    <p:extLst>
      <p:ext uri="{BB962C8B-B14F-4D97-AF65-F5344CB8AC3E}">
        <p14:creationId xmlns:p14="http://schemas.microsoft.com/office/powerpoint/2010/main" val="743198841"/>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85C245-8239-4092-9414-21A7DF5EDBC9}" type="datetime1">
              <a:rPr lang="en-US" smtClean="0"/>
              <a:t>11/29/22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690F5CE-8F9F-4FDA-9BB4-52E56C31BFBD}" type="slidenum">
              <a:rPr lang="en-US" smtClean="0"/>
              <a:t>‹#›</a:t>
            </a:fld>
            <a:endParaRPr lang="en-US"/>
          </a:p>
        </p:txBody>
      </p:sp>
    </p:spTree>
    <p:extLst>
      <p:ext uri="{BB962C8B-B14F-4D97-AF65-F5344CB8AC3E}">
        <p14:creationId xmlns:p14="http://schemas.microsoft.com/office/powerpoint/2010/main" val="1923241002"/>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25BA264-A8F1-45A0-B3F1-921E810BEB46}" type="datetime1">
              <a:rPr lang="en-US" smtClean="0"/>
              <a:t>11/29/22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690F5CE-8F9F-4FDA-9BB4-52E56C31BFBD}" type="slidenum">
              <a:rPr lang="en-US" smtClean="0"/>
              <a:t>‹#›</a:t>
            </a:fld>
            <a:endParaRPr lang="en-US"/>
          </a:p>
        </p:txBody>
      </p:sp>
    </p:spTree>
    <p:extLst>
      <p:ext uri="{BB962C8B-B14F-4D97-AF65-F5344CB8AC3E}">
        <p14:creationId xmlns:p14="http://schemas.microsoft.com/office/powerpoint/2010/main" val="3923083506"/>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D1C8893-A60F-4382-8C14-B4B3137DD0DA}" type="datetime1">
              <a:rPr lang="en-US" smtClean="0"/>
              <a:t>11/29/22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690F5CE-8F9F-4FDA-9BB4-52E56C31BFBD}" type="slidenum">
              <a:rPr lang="en-US" smtClean="0"/>
              <a:t>‹#›</a:t>
            </a:fld>
            <a:endParaRPr lang="en-US"/>
          </a:p>
        </p:txBody>
      </p:sp>
    </p:spTree>
    <p:extLst>
      <p:ext uri="{BB962C8B-B14F-4D97-AF65-F5344CB8AC3E}">
        <p14:creationId xmlns:p14="http://schemas.microsoft.com/office/powerpoint/2010/main" val="403479367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Section Title-Faculty_1-Person">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1192A4A1-FA3B-F44A-90DA-44CEF0A5CA56}"/>
              </a:ext>
            </a:extLst>
          </p:cNvPr>
          <p:cNvSpPr/>
          <p:nvPr userDrawn="1"/>
        </p:nvSpPr>
        <p:spPr>
          <a:xfrm>
            <a:off x="0" y="0"/>
            <a:ext cx="12192000" cy="6858000"/>
          </a:xfrm>
          <a:prstGeom prst="rect">
            <a:avLst/>
          </a:prstGeom>
          <a:solidFill>
            <a:srgbClr val="8517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i="0" dirty="0">
              <a:latin typeface="Franklin Gothic Book" panose="020B0503020102020204" pitchFamily="34" charset="0"/>
            </a:endParaRPr>
          </a:p>
        </p:txBody>
      </p:sp>
      <p:sp>
        <p:nvSpPr>
          <p:cNvPr id="15" name="Title 1">
            <a:extLst>
              <a:ext uri="{FF2B5EF4-FFF2-40B4-BE49-F238E27FC236}">
                <a16:creationId xmlns:a16="http://schemas.microsoft.com/office/drawing/2014/main" id="{AC1BA9B5-1280-1742-98DF-0A511CF03171}"/>
              </a:ext>
            </a:extLst>
          </p:cNvPr>
          <p:cNvSpPr>
            <a:spLocks noGrp="1"/>
          </p:cNvSpPr>
          <p:nvPr>
            <p:ph type="ctrTitle" hasCustomPrompt="1"/>
          </p:nvPr>
        </p:nvSpPr>
        <p:spPr>
          <a:xfrm>
            <a:off x="147692" y="1298801"/>
            <a:ext cx="9064547" cy="1635468"/>
          </a:xfrm>
          <a:prstGeom prst="rect">
            <a:avLst/>
          </a:prstGeom>
        </p:spPr>
        <p:txBody>
          <a:bodyPr anchor="t">
            <a:noAutofit/>
          </a:bodyPr>
          <a:lstStyle>
            <a:lvl1pPr algn="l">
              <a:lnSpc>
                <a:spcPct val="100000"/>
              </a:lnSpc>
              <a:spcBef>
                <a:spcPts val="0"/>
              </a:spcBef>
              <a:defRPr sz="4000" b="1" i="0" cap="none" baseline="0">
                <a:latin typeface="Franklin Gothic Medium" panose="020B0603020102020204" pitchFamily="34" charset="0"/>
              </a:defRPr>
            </a:lvl1pPr>
          </a:lstStyle>
          <a:p>
            <a:r>
              <a:rPr lang="en-US" dirty="0"/>
              <a:t>CLICK TO EDIT MASTER TITLE STYLE</a:t>
            </a:r>
          </a:p>
        </p:txBody>
      </p:sp>
      <p:sp>
        <p:nvSpPr>
          <p:cNvPr id="16" name="Text Placeholder 11">
            <a:extLst>
              <a:ext uri="{FF2B5EF4-FFF2-40B4-BE49-F238E27FC236}">
                <a16:creationId xmlns:a16="http://schemas.microsoft.com/office/drawing/2014/main" id="{2BCBEB8D-B788-1B4E-9002-6A2AEBAF2E69}"/>
              </a:ext>
            </a:extLst>
          </p:cNvPr>
          <p:cNvSpPr>
            <a:spLocks noGrp="1"/>
          </p:cNvSpPr>
          <p:nvPr>
            <p:ph type="body" sz="quarter" idx="21" hasCustomPrompt="1"/>
          </p:nvPr>
        </p:nvSpPr>
        <p:spPr>
          <a:xfrm>
            <a:off x="155446" y="4179511"/>
            <a:ext cx="3734159" cy="2533263"/>
          </a:xfrm>
          <a:prstGeom prst="rect">
            <a:avLst/>
          </a:prstGeom>
        </p:spPr>
        <p:txBody>
          <a:bodyPr/>
          <a:lstStyle>
            <a:lvl1pPr>
              <a:spcBef>
                <a:spcPts val="600"/>
              </a:spcBef>
              <a:defRPr sz="2000">
                <a:solidFill>
                  <a:schemeClr val="tx1"/>
                </a:solidFill>
              </a:defRPr>
            </a:lvl1pPr>
            <a:lvl2pPr marL="0" indent="0">
              <a:lnSpc>
                <a:spcPct val="100000"/>
              </a:lnSpc>
              <a:spcBef>
                <a:spcPts val="0"/>
              </a:spcBef>
              <a:buNone/>
              <a:defRPr sz="20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600" b="0" i="0">
                <a:solidFill>
                  <a:schemeClr val="bg1"/>
                </a:solidFill>
                <a:latin typeface="+mn-lt"/>
                <a:cs typeface="Calibri" panose="020F0502020204030204" pitchFamily="34" charset="0"/>
              </a:defRPr>
            </a:lvl3pPr>
          </a:lstStyle>
          <a:p>
            <a:pPr lvl="1"/>
            <a:r>
              <a:rPr lang="en-US" dirty="0"/>
              <a:t>Second level</a:t>
            </a:r>
          </a:p>
          <a:p>
            <a:pPr lvl="2"/>
            <a:r>
              <a:rPr lang="en-US" dirty="0"/>
              <a:t>Third level</a:t>
            </a:r>
          </a:p>
        </p:txBody>
      </p:sp>
      <p:pic>
        <p:nvPicPr>
          <p:cNvPr id="19" name="Picture 18">
            <a:extLst>
              <a:ext uri="{FF2B5EF4-FFF2-40B4-BE49-F238E27FC236}">
                <a16:creationId xmlns:a16="http://schemas.microsoft.com/office/drawing/2014/main" id="{3B5DE535-76A8-B343-B3A8-4DCBB56408C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37634" y="280797"/>
            <a:ext cx="3692234" cy="303247"/>
          </a:xfrm>
          <a:prstGeom prst="rect">
            <a:avLst/>
          </a:prstGeom>
        </p:spPr>
      </p:pic>
    </p:spTree>
    <p:extLst>
      <p:ext uri="{BB962C8B-B14F-4D97-AF65-F5344CB8AC3E}">
        <p14:creationId xmlns:p14="http://schemas.microsoft.com/office/powerpoint/2010/main" val="1330877552"/>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13BB428-BE6A-48C9-90F5-B3AD6051D455}" type="datetime1">
              <a:rPr lang="en-US" smtClean="0"/>
              <a:t>11/29/22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690F5CE-8F9F-4FDA-9BB4-52E56C31BFBD}" type="slidenum">
              <a:rPr lang="en-US" smtClean="0"/>
              <a:t>‹#›</a:t>
            </a:fld>
            <a:endParaRPr lang="en-US"/>
          </a:p>
        </p:txBody>
      </p:sp>
    </p:spTree>
    <p:extLst>
      <p:ext uri="{BB962C8B-B14F-4D97-AF65-F5344CB8AC3E}">
        <p14:creationId xmlns:p14="http://schemas.microsoft.com/office/powerpoint/2010/main" val="3835117938"/>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6C45ECD-B015-41E4-9A44-92F5CD494DFB}" type="datetime1">
              <a:rPr lang="en-US" smtClean="0"/>
              <a:t>11/29/22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690F5CE-8F9F-4FDA-9BB4-52E56C31BFBD}" type="slidenum">
              <a:rPr lang="en-US" smtClean="0"/>
              <a:t>‹#›</a:t>
            </a:fld>
            <a:endParaRPr lang="en-US"/>
          </a:p>
        </p:txBody>
      </p:sp>
    </p:spTree>
    <p:extLst>
      <p:ext uri="{BB962C8B-B14F-4D97-AF65-F5344CB8AC3E}">
        <p14:creationId xmlns:p14="http://schemas.microsoft.com/office/powerpoint/2010/main" val="3256921325"/>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761BE94-D7E3-4FA1-8870-5EF8D5E463DF}" type="datetime1">
              <a:rPr lang="en-US" smtClean="0"/>
              <a:t>11/29/22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690F5CE-8F9F-4FDA-9BB4-52E56C31BFBD}" type="slidenum">
              <a:rPr lang="en-US" smtClean="0"/>
              <a:t>‹#›</a:t>
            </a:fld>
            <a:endParaRPr lang="en-US"/>
          </a:p>
        </p:txBody>
      </p:sp>
    </p:spTree>
    <p:extLst>
      <p:ext uri="{BB962C8B-B14F-4D97-AF65-F5344CB8AC3E}">
        <p14:creationId xmlns:p14="http://schemas.microsoft.com/office/powerpoint/2010/main" val="3219442865"/>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7EAFF45-37F6-4B13-B6E1-76B20531A26B}" type="datetime1">
              <a:rPr lang="en-US" smtClean="0"/>
              <a:t>11/29/22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90F5CE-8F9F-4FDA-9BB4-52E56C31BFBD}" type="slidenum">
              <a:rPr lang="en-US" smtClean="0"/>
              <a:t>‹#›</a:t>
            </a:fld>
            <a:endParaRPr lang="en-US"/>
          </a:p>
        </p:txBody>
      </p:sp>
    </p:spTree>
    <p:extLst>
      <p:ext uri="{BB962C8B-B14F-4D97-AF65-F5344CB8AC3E}">
        <p14:creationId xmlns:p14="http://schemas.microsoft.com/office/powerpoint/2010/main" val="1659109177"/>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F2E68B1-49C0-462B-B476-F5477592A3D2}" type="datetime1">
              <a:rPr lang="en-US" smtClean="0"/>
              <a:t>11/29/22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90F5CE-8F9F-4FDA-9BB4-52E56C31BFBD}" type="slidenum">
              <a:rPr lang="en-US" smtClean="0"/>
              <a:t>‹#›</a:t>
            </a:fld>
            <a:endParaRPr lang="en-US"/>
          </a:p>
        </p:txBody>
      </p:sp>
    </p:spTree>
    <p:extLst>
      <p:ext uri="{BB962C8B-B14F-4D97-AF65-F5344CB8AC3E}">
        <p14:creationId xmlns:p14="http://schemas.microsoft.com/office/powerpoint/2010/main" val="3843615411"/>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07534" y="2347914"/>
            <a:ext cx="11425767" cy="1620837"/>
          </a:xfrm>
        </p:spPr>
        <p:txBody>
          <a:bodyPr/>
          <a:lstStyle/>
          <a:p>
            <a:r>
              <a:rPr lang="en-US"/>
              <a:t>Click to edit Master title style</a:t>
            </a:r>
          </a:p>
        </p:txBody>
      </p:sp>
      <p:sp>
        <p:nvSpPr>
          <p:cNvPr id="3" name="Subtitle 2"/>
          <p:cNvSpPr>
            <a:spLocks noGrp="1"/>
          </p:cNvSpPr>
          <p:nvPr>
            <p:ph type="subTitle" idx="1"/>
          </p:nvPr>
        </p:nvSpPr>
        <p:spPr>
          <a:xfrm>
            <a:off x="2017184" y="4283076"/>
            <a:ext cx="9408584" cy="1931987"/>
          </a:xfrm>
        </p:spPr>
        <p:txBody>
          <a:bodyPr/>
          <a:lstStyle>
            <a:lvl1pPr marL="0" indent="0" algn="ctr">
              <a:buNone/>
              <a:defRPr/>
            </a:lvl1pPr>
            <a:lvl2pPr marL="457058" indent="0" algn="ctr">
              <a:buNone/>
              <a:defRPr/>
            </a:lvl2pPr>
            <a:lvl3pPr marL="914115" indent="0" algn="ctr">
              <a:buNone/>
              <a:defRPr/>
            </a:lvl3pPr>
            <a:lvl4pPr marL="1371173" indent="0" algn="ctr">
              <a:buNone/>
              <a:defRPr/>
            </a:lvl4pPr>
            <a:lvl5pPr marL="1828231" indent="0" algn="ctr">
              <a:buNone/>
              <a:defRPr/>
            </a:lvl5pPr>
            <a:lvl6pPr marL="2285289" indent="0" algn="ctr">
              <a:buNone/>
              <a:defRPr/>
            </a:lvl6pPr>
            <a:lvl7pPr marL="2742347" indent="0" algn="ctr">
              <a:buNone/>
              <a:defRPr/>
            </a:lvl7pPr>
            <a:lvl8pPr marL="3199405" indent="0" algn="ctr">
              <a:buNone/>
              <a:defRPr/>
            </a:lvl8pPr>
            <a:lvl9pPr marL="3656462" indent="0" algn="ctr">
              <a:buNone/>
              <a:defRPr/>
            </a:lvl9pPr>
          </a:lstStyle>
          <a:p>
            <a:r>
              <a:rPr lang="en-US"/>
              <a:t>Click to edit Master subtitle style</a:t>
            </a:r>
          </a:p>
        </p:txBody>
      </p:sp>
    </p:spTree>
    <p:extLst>
      <p:ext uri="{BB962C8B-B14F-4D97-AF65-F5344CB8AC3E}">
        <p14:creationId xmlns:p14="http://schemas.microsoft.com/office/powerpoint/2010/main" val="60117793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7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0705419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7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62567" y="4857754"/>
            <a:ext cx="11423651" cy="15017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1062567" y="3203576"/>
            <a:ext cx="11423651" cy="1654175"/>
          </a:xfrm>
        </p:spPr>
        <p:txBody>
          <a:bodyPr anchor="b"/>
          <a:lstStyle>
            <a:lvl1pPr marL="0" indent="0">
              <a:buNone/>
              <a:defRPr sz="2000"/>
            </a:lvl1pPr>
            <a:lvl2pPr marL="457058" indent="0">
              <a:buNone/>
              <a:defRPr sz="1800"/>
            </a:lvl2pPr>
            <a:lvl3pPr marL="914115" indent="0">
              <a:buNone/>
              <a:defRPr sz="1700"/>
            </a:lvl3pPr>
            <a:lvl4pPr marL="1371173" indent="0">
              <a:buNone/>
              <a:defRPr sz="1400"/>
            </a:lvl4pPr>
            <a:lvl5pPr marL="1828231" indent="0">
              <a:buNone/>
              <a:defRPr sz="1400"/>
            </a:lvl5pPr>
            <a:lvl6pPr marL="2285289" indent="0">
              <a:buNone/>
              <a:defRPr sz="1400"/>
            </a:lvl6pPr>
            <a:lvl7pPr marL="2742347" indent="0">
              <a:buNone/>
              <a:defRPr sz="1400"/>
            </a:lvl7pPr>
            <a:lvl8pPr marL="3199405" indent="0">
              <a:buNone/>
              <a:defRPr sz="1400"/>
            </a:lvl8pPr>
            <a:lvl9pPr marL="3656462" indent="0">
              <a:buNone/>
              <a:defRPr sz="1400"/>
            </a:lvl9pPr>
          </a:lstStyle>
          <a:p>
            <a:pPr lvl="0"/>
            <a:r>
              <a:rPr lang="en-US"/>
              <a:t>Click to edit Master text styles</a:t>
            </a:r>
          </a:p>
        </p:txBody>
      </p:sp>
    </p:spTree>
    <p:extLst>
      <p:ext uri="{BB962C8B-B14F-4D97-AF65-F5344CB8AC3E}">
        <p14:creationId xmlns:p14="http://schemas.microsoft.com/office/powerpoint/2010/main" val="14490003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7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86367" y="2101852"/>
            <a:ext cx="5634567" cy="47609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824137" y="2101852"/>
            <a:ext cx="5636684" cy="47609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6817466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7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73103" y="303217"/>
            <a:ext cx="12096751" cy="1258887"/>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3100" y="1692275"/>
            <a:ext cx="5937251" cy="704850"/>
          </a:xfrm>
        </p:spPr>
        <p:txBody>
          <a:bodyPr anchor="b"/>
          <a:lstStyle>
            <a:lvl1pPr marL="0" indent="0">
              <a:buNone/>
              <a:defRPr sz="2400" b="1"/>
            </a:lvl1pPr>
            <a:lvl2pPr marL="457058" indent="0">
              <a:buNone/>
              <a:defRPr sz="2000" b="1"/>
            </a:lvl2pPr>
            <a:lvl3pPr marL="914115" indent="0">
              <a:buNone/>
              <a:defRPr sz="1800" b="1"/>
            </a:lvl3pPr>
            <a:lvl4pPr marL="1371173" indent="0">
              <a:buNone/>
              <a:defRPr sz="1700" b="1"/>
            </a:lvl4pPr>
            <a:lvl5pPr marL="1828231" indent="0">
              <a:buNone/>
              <a:defRPr sz="1700" b="1"/>
            </a:lvl5pPr>
            <a:lvl6pPr marL="2285289" indent="0">
              <a:buNone/>
              <a:defRPr sz="1700" b="1"/>
            </a:lvl6pPr>
            <a:lvl7pPr marL="2742347" indent="0">
              <a:buNone/>
              <a:defRPr sz="1700" b="1"/>
            </a:lvl7pPr>
            <a:lvl8pPr marL="3199405" indent="0">
              <a:buNone/>
              <a:defRPr sz="1700" b="1"/>
            </a:lvl8pPr>
            <a:lvl9pPr marL="3656462" indent="0">
              <a:buNone/>
              <a:defRPr sz="1700" b="1"/>
            </a:lvl9pPr>
          </a:lstStyle>
          <a:p>
            <a:pPr lvl="0"/>
            <a:r>
              <a:rPr lang="en-US"/>
              <a:t>Click to edit Master text styles</a:t>
            </a:r>
          </a:p>
        </p:txBody>
      </p:sp>
      <p:sp>
        <p:nvSpPr>
          <p:cNvPr id="4" name="Content Placeholder 3"/>
          <p:cNvSpPr>
            <a:spLocks noGrp="1"/>
          </p:cNvSpPr>
          <p:nvPr>
            <p:ph sz="half" idx="2"/>
          </p:nvPr>
        </p:nvSpPr>
        <p:spPr>
          <a:xfrm>
            <a:off x="673100" y="2397125"/>
            <a:ext cx="5937251" cy="4356100"/>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828370" y="1692275"/>
            <a:ext cx="5941484" cy="704850"/>
          </a:xfrm>
        </p:spPr>
        <p:txBody>
          <a:bodyPr anchor="b"/>
          <a:lstStyle>
            <a:lvl1pPr marL="0" indent="0">
              <a:buNone/>
              <a:defRPr sz="2400" b="1"/>
            </a:lvl1pPr>
            <a:lvl2pPr marL="457058" indent="0">
              <a:buNone/>
              <a:defRPr sz="2000" b="1"/>
            </a:lvl2pPr>
            <a:lvl3pPr marL="914115" indent="0">
              <a:buNone/>
              <a:defRPr sz="1800" b="1"/>
            </a:lvl3pPr>
            <a:lvl4pPr marL="1371173" indent="0">
              <a:buNone/>
              <a:defRPr sz="1700" b="1"/>
            </a:lvl4pPr>
            <a:lvl5pPr marL="1828231" indent="0">
              <a:buNone/>
              <a:defRPr sz="1700" b="1"/>
            </a:lvl5pPr>
            <a:lvl6pPr marL="2285289" indent="0">
              <a:buNone/>
              <a:defRPr sz="1700" b="1"/>
            </a:lvl6pPr>
            <a:lvl7pPr marL="2742347" indent="0">
              <a:buNone/>
              <a:defRPr sz="1700" b="1"/>
            </a:lvl7pPr>
            <a:lvl8pPr marL="3199405" indent="0">
              <a:buNone/>
              <a:defRPr sz="1700" b="1"/>
            </a:lvl8pPr>
            <a:lvl9pPr marL="3656462" indent="0">
              <a:buNone/>
              <a:defRPr sz="1700" b="1"/>
            </a:lvl9pPr>
          </a:lstStyle>
          <a:p>
            <a:pPr lvl="0"/>
            <a:r>
              <a:rPr lang="en-US"/>
              <a:t>Click to edit Master text styles</a:t>
            </a:r>
          </a:p>
        </p:txBody>
      </p:sp>
      <p:sp>
        <p:nvSpPr>
          <p:cNvPr id="6" name="Content Placeholder 5"/>
          <p:cNvSpPr>
            <a:spLocks noGrp="1"/>
          </p:cNvSpPr>
          <p:nvPr>
            <p:ph sz="quarter" idx="4"/>
          </p:nvPr>
        </p:nvSpPr>
        <p:spPr>
          <a:xfrm>
            <a:off x="6828370" y="2397125"/>
            <a:ext cx="5941484" cy="4356100"/>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609096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Section Title-Faculty_2-Person">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D536E5F9-CD17-0B41-A45B-743063C6DE47}"/>
              </a:ext>
            </a:extLst>
          </p:cNvPr>
          <p:cNvSpPr/>
          <p:nvPr userDrawn="1"/>
        </p:nvSpPr>
        <p:spPr>
          <a:xfrm>
            <a:off x="0" y="0"/>
            <a:ext cx="12192000" cy="6858000"/>
          </a:xfrm>
          <a:prstGeom prst="rect">
            <a:avLst/>
          </a:prstGeom>
          <a:solidFill>
            <a:srgbClr val="8517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i="0" dirty="0">
              <a:latin typeface="Franklin Gothic Book" panose="020B0503020102020204" pitchFamily="34" charset="0"/>
            </a:endParaRPr>
          </a:p>
        </p:txBody>
      </p:sp>
      <p:sp>
        <p:nvSpPr>
          <p:cNvPr id="17" name="Title 1">
            <a:extLst>
              <a:ext uri="{FF2B5EF4-FFF2-40B4-BE49-F238E27FC236}">
                <a16:creationId xmlns:a16="http://schemas.microsoft.com/office/drawing/2014/main" id="{64C9FDFB-ED87-D442-93EE-A4E8422EC89E}"/>
              </a:ext>
            </a:extLst>
          </p:cNvPr>
          <p:cNvSpPr>
            <a:spLocks noGrp="1"/>
          </p:cNvSpPr>
          <p:nvPr>
            <p:ph type="ctrTitle" hasCustomPrompt="1"/>
          </p:nvPr>
        </p:nvSpPr>
        <p:spPr>
          <a:xfrm>
            <a:off x="147692" y="1298801"/>
            <a:ext cx="9064547" cy="1635468"/>
          </a:xfrm>
          <a:prstGeom prst="rect">
            <a:avLst/>
          </a:prstGeom>
        </p:spPr>
        <p:txBody>
          <a:bodyPr anchor="t">
            <a:noAutofit/>
          </a:bodyPr>
          <a:lstStyle>
            <a:lvl1pPr algn="l">
              <a:lnSpc>
                <a:spcPct val="100000"/>
              </a:lnSpc>
              <a:spcBef>
                <a:spcPts val="0"/>
              </a:spcBef>
              <a:defRPr sz="4000" b="1" i="0" cap="none" baseline="0">
                <a:latin typeface="Franklin Gothic Medium" panose="020B0603020102020204" pitchFamily="34" charset="0"/>
              </a:defRPr>
            </a:lvl1pPr>
          </a:lstStyle>
          <a:p>
            <a:r>
              <a:rPr lang="en-US" dirty="0"/>
              <a:t>CLICK TO EDIT MASTER TITLE STYLE</a:t>
            </a:r>
          </a:p>
        </p:txBody>
      </p:sp>
      <p:sp>
        <p:nvSpPr>
          <p:cNvPr id="18" name="Text Placeholder 11">
            <a:extLst>
              <a:ext uri="{FF2B5EF4-FFF2-40B4-BE49-F238E27FC236}">
                <a16:creationId xmlns:a16="http://schemas.microsoft.com/office/drawing/2014/main" id="{868C75CA-45E9-0A44-B174-9C12993A1B42}"/>
              </a:ext>
            </a:extLst>
          </p:cNvPr>
          <p:cNvSpPr>
            <a:spLocks noGrp="1"/>
          </p:cNvSpPr>
          <p:nvPr>
            <p:ph type="body" sz="quarter" idx="21" hasCustomPrompt="1"/>
          </p:nvPr>
        </p:nvSpPr>
        <p:spPr>
          <a:xfrm>
            <a:off x="155446" y="4179511"/>
            <a:ext cx="3734159" cy="2533263"/>
          </a:xfrm>
          <a:prstGeom prst="rect">
            <a:avLst/>
          </a:prstGeom>
        </p:spPr>
        <p:txBody>
          <a:bodyPr/>
          <a:lstStyle>
            <a:lvl1pPr>
              <a:spcBef>
                <a:spcPts val="600"/>
              </a:spcBef>
              <a:defRPr sz="2000">
                <a:solidFill>
                  <a:schemeClr val="tx1"/>
                </a:solidFill>
              </a:defRPr>
            </a:lvl1pPr>
            <a:lvl2pPr marL="0" indent="0">
              <a:lnSpc>
                <a:spcPct val="100000"/>
              </a:lnSpc>
              <a:spcBef>
                <a:spcPts val="0"/>
              </a:spcBef>
              <a:buNone/>
              <a:defRPr sz="20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600" b="0" i="0">
                <a:solidFill>
                  <a:schemeClr val="bg1"/>
                </a:solidFill>
                <a:latin typeface="+mn-lt"/>
                <a:cs typeface="Calibri" panose="020F0502020204030204" pitchFamily="34" charset="0"/>
              </a:defRPr>
            </a:lvl3pPr>
          </a:lstStyle>
          <a:p>
            <a:pPr lvl="1"/>
            <a:r>
              <a:rPr lang="en-US" dirty="0"/>
              <a:t>Second level</a:t>
            </a:r>
          </a:p>
          <a:p>
            <a:pPr lvl="2"/>
            <a:r>
              <a:rPr lang="en-US" dirty="0"/>
              <a:t>Third level</a:t>
            </a:r>
          </a:p>
        </p:txBody>
      </p:sp>
      <p:sp>
        <p:nvSpPr>
          <p:cNvPr id="20" name="Text Placeholder 11">
            <a:extLst>
              <a:ext uri="{FF2B5EF4-FFF2-40B4-BE49-F238E27FC236}">
                <a16:creationId xmlns:a16="http://schemas.microsoft.com/office/drawing/2014/main" id="{1974AE82-538F-BB44-BF29-9EA277379F8E}"/>
              </a:ext>
            </a:extLst>
          </p:cNvPr>
          <p:cNvSpPr>
            <a:spLocks noGrp="1"/>
          </p:cNvSpPr>
          <p:nvPr>
            <p:ph type="body" sz="quarter" idx="22" hasCustomPrompt="1"/>
          </p:nvPr>
        </p:nvSpPr>
        <p:spPr>
          <a:xfrm>
            <a:off x="4086002" y="4179511"/>
            <a:ext cx="3734159" cy="2533263"/>
          </a:xfrm>
          <a:prstGeom prst="rect">
            <a:avLst/>
          </a:prstGeom>
        </p:spPr>
        <p:txBody>
          <a:bodyPr/>
          <a:lstStyle>
            <a:lvl1pPr>
              <a:spcBef>
                <a:spcPts val="600"/>
              </a:spcBef>
              <a:defRPr sz="2000">
                <a:solidFill>
                  <a:schemeClr val="tx1"/>
                </a:solidFill>
              </a:defRPr>
            </a:lvl1pPr>
            <a:lvl2pPr marL="0" indent="0">
              <a:lnSpc>
                <a:spcPct val="100000"/>
              </a:lnSpc>
              <a:spcBef>
                <a:spcPts val="0"/>
              </a:spcBef>
              <a:buNone/>
              <a:defRPr sz="20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600" b="0" i="0">
                <a:solidFill>
                  <a:schemeClr val="bg1"/>
                </a:solidFill>
                <a:latin typeface="+mn-lt"/>
                <a:cs typeface="Calibri" panose="020F0502020204030204" pitchFamily="34" charset="0"/>
              </a:defRPr>
            </a:lvl3pPr>
          </a:lstStyle>
          <a:p>
            <a:pPr lvl="1"/>
            <a:r>
              <a:rPr lang="en-US" dirty="0"/>
              <a:t>Second level</a:t>
            </a:r>
          </a:p>
          <a:p>
            <a:pPr lvl="2"/>
            <a:r>
              <a:rPr lang="en-US" dirty="0"/>
              <a:t>Third level</a:t>
            </a:r>
          </a:p>
        </p:txBody>
      </p:sp>
      <p:pic>
        <p:nvPicPr>
          <p:cNvPr id="21" name="Picture 20">
            <a:extLst>
              <a:ext uri="{FF2B5EF4-FFF2-40B4-BE49-F238E27FC236}">
                <a16:creationId xmlns:a16="http://schemas.microsoft.com/office/drawing/2014/main" id="{A61CD651-F69F-204D-B49A-B20BCE29AA7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37634" y="280797"/>
            <a:ext cx="3692234" cy="303247"/>
          </a:xfrm>
          <a:prstGeom prst="rect">
            <a:avLst/>
          </a:prstGeom>
        </p:spPr>
      </p:pic>
    </p:spTree>
    <p:extLst>
      <p:ext uri="{BB962C8B-B14F-4D97-AF65-F5344CB8AC3E}">
        <p14:creationId xmlns:p14="http://schemas.microsoft.com/office/powerpoint/2010/main" val="1937363431"/>
      </p:ext>
    </p:extLst>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5359468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8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898515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8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3100" y="301625"/>
            <a:ext cx="4421717" cy="1279525"/>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5255689" y="301628"/>
            <a:ext cx="7514167" cy="645159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3100" y="1581154"/>
            <a:ext cx="4421717" cy="5172075"/>
          </a:xfrm>
        </p:spPr>
        <p:txBody>
          <a:bodyPr/>
          <a:lstStyle>
            <a:lvl1pPr marL="0" indent="0">
              <a:buNone/>
              <a:defRPr sz="1400"/>
            </a:lvl1pPr>
            <a:lvl2pPr marL="457058" indent="0">
              <a:buNone/>
              <a:defRPr sz="1200"/>
            </a:lvl2pPr>
            <a:lvl3pPr marL="914115" indent="0">
              <a:buNone/>
              <a:defRPr sz="1000"/>
            </a:lvl3pPr>
            <a:lvl4pPr marL="1371173" indent="0">
              <a:buNone/>
              <a:defRPr sz="900"/>
            </a:lvl4pPr>
            <a:lvl5pPr marL="1828231" indent="0">
              <a:buNone/>
              <a:defRPr sz="900"/>
            </a:lvl5pPr>
            <a:lvl6pPr marL="2285289" indent="0">
              <a:buNone/>
              <a:defRPr sz="900"/>
            </a:lvl6pPr>
            <a:lvl7pPr marL="2742347" indent="0">
              <a:buNone/>
              <a:defRPr sz="900"/>
            </a:lvl7pPr>
            <a:lvl8pPr marL="3199405" indent="0">
              <a:buNone/>
              <a:defRPr sz="900"/>
            </a:lvl8pPr>
            <a:lvl9pPr marL="3656462" indent="0">
              <a:buNone/>
              <a:defRPr sz="900"/>
            </a:lvl9pPr>
          </a:lstStyle>
          <a:p>
            <a:pPr lvl="0"/>
            <a:r>
              <a:rPr lang="en-US"/>
              <a:t>Click to edit Master text styles</a:t>
            </a:r>
          </a:p>
        </p:txBody>
      </p:sp>
    </p:spTree>
    <p:extLst>
      <p:ext uri="{BB962C8B-B14F-4D97-AF65-F5344CB8AC3E}">
        <p14:creationId xmlns:p14="http://schemas.microsoft.com/office/powerpoint/2010/main" val="67913619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8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635255" y="5291141"/>
            <a:ext cx="8064500" cy="625475"/>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635255" y="674689"/>
            <a:ext cx="8064500" cy="4537075"/>
          </a:xfrm>
        </p:spPr>
        <p:txBody>
          <a:bodyPr/>
          <a:lstStyle>
            <a:lvl1pPr marL="0" indent="0">
              <a:buNone/>
              <a:defRPr sz="3200"/>
            </a:lvl1pPr>
            <a:lvl2pPr marL="457058" indent="0">
              <a:buNone/>
              <a:defRPr sz="2800"/>
            </a:lvl2pPr>
            <a:lvl3pPr marL="914115" indent="0">
              <a:buNone/>
              <a:defRPr sz="2400"/>
            </a:lvl3pPr>
            <a:lvl4pPr marL="1371173" indent="0">
              <a:buNone/>
              <a:defRPr sz="2000"/>
            </a:lvl4pPr>
            <a:lvl5pPr marL="1828231" indent="0">
              <a:buNone/>
              <a:defRPr sz="2000"/>
            </a:lvl5pPr>
            <a:lvl6pPr marL="2285289" indent="0">
              <a:buNone/>
              <a:defRPr sz="2000"/>
            </a:lvl6pPr>
            <a:lvl7pPr marL="2742347" indent="0">
              <a:buNone/>
              <a:defRPr sz="2000"/>
            </a:lvl7pPr>
            <a:lvl8pPr marL="3199405" indent="0">
              <a:buNone/>
              <a:defRPr sz="2000"/>
            </a:lvl8pPr>
            <a:lvl9pPr marL="3656462" indent="0">
              <a:buNone/>
              <a:defRPr sz="2000"/>
            </a:lvl9pPr>
          </a:lstStyle>
          <a:p>
            <a:pPr lvl="0"/>
            <a:endParaRPr lang="en-US" noProof="0"/>
          </a:p>
        </p:txBody>
      </p:sp>
      <p:sp>
        <p:nvSpPr>
          <p:cNvPr id="4" name="Text Placeholder 3"/>
          <p:cNvSpPr>
            <a:spLocks noGrp="1"/>
          </p:cNvSpPr>
          <p:nvPr>
            <p:ph type="body" sz="half" idx="2"/>
          </p:nvPr>
        </p:nvSpPr>
        <p:spPr>
          <a:xfrm>
            <a:off x="2635255" y="5916613"/>
            <a:ext cx="8064500" cy="887412"/>
          </a:xfrm>
        </p:spPr>
        <p:txBody>
          <a:bodyPr/>
          <a:lstStyle>
            <a:lvl1pPr marL="0" indent="0">
              <a:buNone/>
              <a:defRPr sz="1400"/>
            </a:lvl1pPr>
            <a:lvl2pPr marL="457058" indent="0">
              <a:buNone/>
              <a:defRPr sz="1200"/>
            </a:lvl2pPr>
            <a:lvl3pPr marL="914115" indent="0">
              <a:buNone/>
              <a:defRPr sz="1000"/>
            </a:lvl3pPr>
            <a:lvl4pPr marL="1371173" indent="0">
              <a:buNone/>
              <a:defRPr sz="900"/>
            </a:lvl4pPr>
            <a:lvl5pPr marL="1828231" indent="0">
              <a:buNone/>
              <a:defRPr sz="900"/>
            </a:lvl5pPr>
            <a:lvl6pPr marL="2285289" indent="0">
              <a:buNone/>
              <a:defRPr sz="900"/>
            </a:lvl6pPr>
            <a:lvl7pPr marL="2742347" indent="0">
              <a:buNone/>
              <a:defRPr sz="900"/>
            </a:lvl7pPr>
            <a:lvl8pPr marL="3199405" indent="0">
              <a:buNone/>
              <a:defRPr sz="900"/>
            </a:lvl8pPr>
            <a:lvl9pPr marL="3656462" indent="0">
              <a:buNone/>
              <a:defRPr sz="900"/>
            </a:lvl9pPr>
          </a:lstStyle>
          <a:p>
            <a:pPr lvl="0"/>
            <a:r>
              <a:rPr lang="en-US"/>
              <a:t>Click to edit Master text styles</a:t>
            </a:r>
          </a:p>
        </p:txBody>
      </p:sp>
    </p:spTree>
    <p:extLst>
      <p:ext uri="{BB962C8B-B14F-4D97-AF65-F5344CB8AC3E}">
        <p14:creationId xmlns:p14="http://schemas.microsoft.com/office/powerpoint/2010/main" val="114338791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8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7755165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8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2737" y="627063"/>
            <a:ext cx="2868084" cy="62357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86367" y="627063"/>
            <a:ext cx="8403167" cy="62357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8698160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86.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986367" y="627066"/>
            <a:ext cx="11474451" cy="1260475"/>
          </a:xfrm>
        </p:spPr>
        <p:txBody>
          <a:bodyPr/>
          <a:lstStyle/>
          <a:p>
            <a:r>
              <a:rPr lang="en-US"/>
              <a:t>Click to edit Master title style</a:t>
            </a:r>
          </a:p>
        </p:txBody>
      </p:sp>
      <p:sp>
        <p:nvSpPr>
          <p:cNvPr id="3" name="Content Placeholder 2"/>
          <p:cNvSpPr>
            <a:spLocks noGrp="1"/>
          </p:cNvSpPr>
          <p:nvPr>
            <p:ph sz="half" idx="1"/>
          </p:nvPr>
        </p:nvSpPr>
        <p:spPr>
          <a:xfrm>
            <a:off x="986367" y="2101852"/>
            <a:ext cx="5634567" cy="47609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824137" y="2101852"/>
            <a:ext cx="5636684" cy="47609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5027797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8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2285" y="227013"/>
            <a:ext cx="10358967" cy="1143000"/>
          </a:xfrm>
        </p:spPr>
        <p:txBody>
          <a:bodyPr/>
          <a:lstStyle/>
          <a:p>
            <a:r>
              <a:rPr lang="en-US"/>
              <a:t>Click to edit Master title style</a:t>
            </a:r>
          </a:p>
        </p:txBody>
      </p:sp>
      <p:sp>
        <p:nvSpPr>
          <p:cNvPr id="3" name="Table Placeholder 2"/>
          <p:cNvSpPr>
            <a:spLocks noGrp="1"/>
          </p:cNvSpPr>
          <p:nvPr>
            <p:ph type="tbl" idx="1"/>
          </p:nvPr>
        </p:nvSpPr>
        <p:spPr>
          <a:xfrm>
            <a:off x="912285" y="1416051"/>
            <a:ext cx="10358967" cy="4799013"/>
          </a:xfrm>
        </p:spPr>
        <p:txBody>
          <a:bodyPr/>
          <a:lstStyle/>
          <a:p>
            <a:pPr lvl="0"/>
            <a:endParaRPr lang="en-US" noProof="0"/>
          </a:p>
        </p:txBody>
      </p:sp>
    </p:spTree>
    <p:extLst>
      <p:ext uri="{BB962C8B-B14F-4D97-AF65-F5344CB8AC3E}">
        <p14:creationId xmlns:p14="http://schemas.microsoft.com/office/powerpoint/2010/main" val="337091366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88.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10363200" cy="1219200"/>
          </a:xfrm>
        </p:spPr>
        <p:txBody>
          <a:bodyPr/>
          <a:lstStyle/>
          <a:p>
            <a:r>
              <a:rPr lang="en-US"/>
              <a:t>Click to edit Master title style</a:t>
            </a:r>
          </a:p>
        </p:txBody>
      </p:sp>
      <p:sp>
        <p:nvSpPr>
          <p:cNvPr id="3" name="Chart Placeholder 2"/>
          <p:cNvSpPr>
            <a:spLocks noGrp="1"/>
          </p:cNvSpPr>
          <p:nvPr>
            <p:ph type="chart" idx="1"/>
          </p:nvPr>
        </p:nvSpPr>
        <p:spPr>
          <a:xfrm>
            <a:off x="914400" y="1828800"/>
            <a:ext cx="10363200" cy="4114800"/>
          </a:xfrm>
        </p:spPr>
        <p:txBody>
          <a:bodyPr/>
          <a:lstStyle/>
          <a:p>
            <a:pPr lvl="0"/>
            <a:endParaRPr lang="en-US" noProof="0"/>
          </a:p>
        </p:txBody>
      </p:sp>
      <p:sp>
        <p:nvSpPr>
          <p:cNvPr id="4" name="Rectangle 4"/>
          <p:cNvSpPr>
            <a:spLocks noGrp="1" noChangeArrowheads="1"/>
          </p:cNvSpPr>
          <p:nvPr>
            <p:ph type="dt" sz="half" idx="10"/>
          </p:nvPr>
        </p:nvSpPr>
        <p:spPr>
          <a:xfrm>
            <a:off x="914400" y="6248400"/>
            <a:ext cx="2540000" cy="45720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8400"/>
            <a:ext cx="3860800" cy="45720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8400"/>
            <a:ext cx="2540000" cy="457200"/>
          </a:xfrm>
          <a:prstGeom prst="rect">
            <a:avLst/>
          </a:prstGeom>
          <a:ln/>
        </p:spPr>
        <p:txBody>
          <a:bodyPr/>
          <a:lstStyle>
            <a:lvl1pPr>
              <a:defRPr/>
            </a:lvl1pPr>
          </a:lstStyle>
          <a:p>
            <a:fld id="{0A90E337-F800-1146-8455-677861B99144}" type="slidenum">
              <a:rPr lang="en-US" altLang="x-none"/>
              <a:pPr/>
              <a:t>‹#›</a:t>
            </a:fld>
            <a:endParaRPr lang="en-US" altLang="x-none"/>
          </a:p>
        </p:txBody>
      </p:sp>
    </p:spTree>
    <p:extLst>
      <p:ext uri="{BB962C8B-B14F-4D97-AF65-F5344CB8AC3E}">
        <p14:creationId xmlns:p14="http://schemas.microsoft.com/office/powerpoint/2010/main" val="2457270445"/>
      </p:ext>
    </p:extLst>
  </p:cSld>
  <p:clrMapOvr>
    <a:masterClrMapping/>
  </p:clrMapOvr>
  <p:transition spd="slow" advClick="0"/>
</p:sldLayout>
</file>

<file path=ppt/slideLayouts/slideLayout289.xml><?xml version="1.0" encoding="utf-8"?>
<p:sldLayout xmlns:a="http://schemas.openxmlformats.org/drawingml/2006/main" xmlns:r="http://schemas.openxmlformats.org/officeDocument/2006/relationships" xmlns:p="http://schemas.openxmlformats.org/presentationml/2006/main" type="titleOnly" preserve="1">
  <p:cSld name="Keypoint Question And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question"/>
          <p:cNvSpPr>
            <a:spLocks noGrp="1"/>
          </p:cNvSpPr>
          <p:nvPr>
            <p:ph type="body" idx="10" hasCustomPrompt="1"/>
          </p:nvPr>
        </p:nvSpPr>
        <p:spPr>
          <a:xfrm>
            <a:off x="912283" y="1522413"/>
            <a:ext cx="10367432" cy="685800"/>
          </a:xfrm>
        </p:spPr>
        <p:txBody>
          <a:bodyPr/>
          <a:lstStyle>
            <a:lvl1pPr marL="0" indent="0" algn="l" defTabSz="412750" rtl="0" eaLnBrk="0" fontAlgn="base" hangingPunct="0">
              <a:spcBef>
                <a:spcPct val="30000"/>
              </a:spcBef>
              <a:buClr>
                <a:srgbClr val="000000"/>
              </a:buClr>
              <a:buFontTx/>
              <a:buNone/>
              <a:defRPr/>
            </a:lvl1pPr>
            <a:lvl2pPr marL="522288" indent="0" algn="l" defTabSz="412750" rtl="0" eaLnBrk="0" fontAlgn="base" hangingPunct="0">
              <a:spcBef>
                <a:spcPct val="30000"/>
              </a:spcBef>
              <a:buClr>
                <a:srgbClr val="000000"/>
              </a:buClr>
              <a:buFontTx/>
              <a:buNone/>
              <a:defRPr/>
            </a:lvl2pPr>
            <a:lvl3pPr marL="979488" indent="0" algn="l" defTabSz="412750" rtl="0" eaLnBrk="0" fontAlgn="base" hangingPunct="0">
              <a:spcBef>
                <a:spcPct val="30000"/>
              </a:spcBef>
              <a:buClr>
                <a:srgbClr val="000000"/>
              </a:buClr>
              <a:buFontTx/>
              <a:buNone/>
              <a:defRPr/>
            </a:lvl3pPr>
            <a:lvl4pPr marL="1371600" indent="0" algn="l" defTabSz="412750" rtl="0" eaLnBrk="0" fontAlgn="base" hangingPunct="0">
              <a:spcBef>
                <a:spcPct val="30000"/>
              </a:spcBef>
              <a:buClr>
                <a:srgbClr val="000000"/>
              </a:buClr>
              <a:buFontTx/>
              <a:buNone/>
              <a:defRPr/>
            </a:lvl4pPr>
            <a:lvl5pPr marL="1762125" indent="0" algn="l" defTabSz="412750" rtl="0" eaLnBrk="0" fontAlgn="base" hangingPunct="0">
              <a:spcBef>
                <a:spcPct val="30000"/>
              </a:spcBef>
              <a:buClr>
                <a:srgbClr val="000000"/>
              </a:buClr>
              <a:buFontTx/>
              <a:buNone/>
              <a:defRPr/>
            </a:lvl5pPr>
          </a:lstStyle>
          <a:p>
            <a:pPr lvl="0"/>
            <a:r>
              <a:rPr lang="en-US"/>
              <a:t>Click to add question here</a:t>
            </a:r>
          </a:p>
        </p:txBody>
      </p:sp>
      <p:sp>
        <p:nvSpPr>
          <p:cNvPr id="4" name="choices"/>
          <p:cNvSpPr>
            <a:spLocks noGrp="1"/>
          </p:cNvSpPr>
          <p:nvPr>
            <p:ph type="body" sz="quarter" idx="11" hasCustomPrompt="1"/>
          </p:nvPr>
        </p:nvSpPr>
        <p:spPr>
          <a:xfrm>
            <a:off x="912284" y="2360613"/>
            <a:ext cx="4955645" cy="3810000"/>
          </a:xfrm>
          <a:prstGeom prst="rect">
            <a:avLst/>
          </a:prstGeom>
        </p:spPr>
        <p:txBody>
          <a:bodyPr>
            <a:normAutofit/>
          </a:bodyPr>
          <a:lstStyle>
            <a:lvl1pPr marL="612775" indent="-514350" algn="l" defTabSz="412750" rtl="0" eaLnBrk="0" fontAlgn="base" hangingPunct="0">
              <a:spcBef>
                <a:spcPct val="30000"/>
              </a:spcBef>
              <a:buClr>
                <a:srgbClr val="000000"/>
              </a:buClr>
              <a:buAutoNum type="arabicPeriod"/>
              <a:defRPr/>
            </a:lvl1pPr>
            <a:lvl2pPr marL="1036638" indent="-514350" algn="l" defTabSz="412750" rtl="0" eaLnBrk="0" fontAlgn="base" hangingPunct="0">
              <a:spcBef>
                <a:spcPct val="30000"/>
              </a:spcBef>
              <a:buClr>
                <a:srgbClr val="000000"/>
              </a:buClr>
              <a:buAutoNum type="arabicPeriod"/>
              <a:defRPr/>
            </a:lvl2pPr>
            <a:lvl3pPr marL="1436688" indent="-457200" algn="l" defTabSz="412750" rtl="0" eaLnBrk="0" fontAlgn="base" hangingPunct="0">
              <a:spcBef>
                <a:spcPct val="30000"/>
              </a:spcBef>
              <a:buClr>
                <a:srgbClr val="000000"/>
              </a:buClr>
              <a:buAutoNum type="arabicPeriod"/>
              <a:defRPr/>
            </a:lvl3pPr>
            <a:lvl4pPr marL="1828800" indent="-457200" algn="l" defTabSz="412750" rtl="0" eaLnBrk="0" fontAlgn="base" hangingPunct="0">
              <a:spcBef>
                <a:spcPct val="30000"/>
              </a:spcBef>
              <a:buClr>
                <a:srgbClr val="000000"/>
              </a:buClr>
              <a:buAutoNum type="arabicPeriod"/>
              <a:defRPr/>
            </a:lvl4pPr>
            <a:lvl5pPr marL="2219325" indent="-457200" algn="l" defTabSz="412750" rtl="0" eaLnBrk="0" fontAlgn="base" hangingPunct="0">
              <a:spcBef>
                <a:spcPct val="30000"/>
              </a:spcBef>
              <a:buClr>
                <a:srgbClr val="000000"/>
              </a:buClr>
              <a:buAutoNum type="arabicPeriod"/>
              <a:defRPr/>
            </a:lvl5pPr>
          </a:lstStyle>
          <a:p>
            <a:pPr lvl="0"/>
            <a:r>
              <a:rPr lang="en-US"/>
              <a:t>Click to add choices here</a:t>
            </a:r>
          </a:p>
        </p:txBody>
      </p:sp>
      <p:sp>
        <p:nvSpPr>
          <p:cNvPr id="5" name="chartPosition"/>
          <p:cNvSpPr>
            <a:spLocks noGrp="1"/>
          </p:cNvSpPr>
          <p:nvPr>
            <p:ph type="chart" sz="quarter" idx="12"/>
          </p:nvPr>
        </p:nvSpPr>
        <p:spPr>
          <a:xfrm>
            <a:off x="6324071" y="2360613"/>
            <a:ext cx="4955645" cy="3810000"/>
          </a:xfrm>
          <a:prstGeom prst="rect">
            <a:avLst/>
          </a:prstGeom>
        </p:spPr>
        <p:txBody>
          <a:bodyPr/>
          <a:lstStyle/>
          <a:p>
            <a:endParaRPr lang="en-US"/>
          </a:p>
        </p:txBody>
      </p:sp>
    </p:spTree>
    <p:extLst>
      <p:ext uri="{BB962C8B-B14F-4D97-AF65-F5344CB8AC3E}">
        <p14:creationId xmlns:p14="http://schemas.microsoft.com/office/powerpoint/2010/main" val="80844464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Section Title-Faculty_3-Perso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5ABE136-63D1-424D-B5ED-7826C49472A8}"/>
              </a:ext>
            </a:extLst>
          </p:cNvPr>
          <p:cNvSpPr/>
          <p:nvPr userDrawn="1"/>
        </p:nvSpPr>
        <p:spPr>
          <a:xfrm>
            <a:off x="0" y="0"/>
            <a:ext cx="12192000" cy="6858000"/>
          </a:xfrm>
          <a:prstGeom prst="rect">
            <a:avLst/>
          </a:prstGeom>
          <a:solidFill>
            <a:srgbClr val="8517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i="0" dirty="0">
              <a:latin typeface="Franklin Gothic Book" panose="020B0503020102020204" pitchFamily="34" charset="0"/>
            </a:endParaRPr>
          </a:p>
        </p:txBody>
      </p:sp>
      <p:sp>
        <p:nvSpPr>
          <p:cNvPr id="16" name="Title 1">
            <a:extLst>
              <a:ext uri="{FF2B5EF4-FFF2-40B4-BE49-F238E27FC236}">
                <a16:creationId xmlns:a16="http://schemas.microsoft.com/office/drawing/2014/main" id="{27A53F17-E9A2-7A41-97FA-7B17E5C2E577}"/>
              </a:ext>
            </a:extLst>
          </p:cNvPr>
          <p:cNvSpPr>
            <a:spLocks noGrp="1"/>
          </p:cNvSpPr>
          <p:nvPr>
            <p:ph type="ctrTitle" hasCustomPrompt="1"/>
          </p:nvPr>
        </p:nvSpPr>
        <p:spPr>
          <a:xfrm>
            <a:off x="147692" y="1298801"/>
            <a:ext cx="9064547" cy="1635468"/>
          </a:xfrm>
          <a:prstGeom prst="rect">
            <a:avLst/>
          </a:prstGeom>
        </p:spPr>
        <p:txBody>
          <a:bodyPr anchor="t">
            <a:noAutofit/>
          </a:bodyPr>
          <a:lstStyle>
            <a:lvl1pPr algn="l">
              <a:lnSpc>
                <a:spcPct val="100000"/>
              </a:lnSpc>
              <a:spcBef>
                <a:spcPts val="0"/>
              </a:spcBef>
              <a:defRPr sz="4000" b="1" i="0" cap="none" baseline="0">
                <a:latin typeface="Franklin Gothic Medium" panose="020B0603020102020204" pitchFamily="34" charset="0"/>
              </a:defRPr>
            </a:lvl1pPr>
          </a:lstStyle>
          <a:p>
            <a:r>
              <a:rPr lang="en-US" dirty="0"/>
              <a:t>CLICK TO EDIT MASTER TITLE STYLE</a:t>
            </a:r>
          </a:p>
        </p:txBody>
      </p:sp>
      <p:sp>
        <p:nvSpPr>
          <p:cNvPr id="17" name="Text Placeholder 11">
            <a:extLst>
              <a:ext uri="{FF2B5EF4-FFF2-40B4-BE49-F238E27FC236}">
                <a16:creationId xmlns:a16="http://schemas.microsoft.com/office/drawing/2014/main" id="{0D2E5E96-ACA8-F043-8F62-6F900F6D212F}"/>
              </a:ext>
            </a:extLst>
          </p:cNvPr>
          <p:cNvSpPr>
            <a:spLocks noGrp="1"/>
          </p:cNvSpPr>
          <p:nvPr>
            <p:ph type="body" sz="quarter" idx="21" hasCustomPrompt="1"/>
          </p:nvPr>
        </p:nvSpPr>
        <p:spPr>
          <a:xfrm>
            <a:off x="155446" y="4179511"/>
            <a:ext cx="3734159" cy="2533263"/>
          </a:xfrm>
          <a:prstGeom prst="rect">
            <a:avLst/>
          </a:prstGeom>
        </p:spPr>
        <p:txBody>
          <a:bodyPr/>
          <a:lstStyle>
            <a:lvl1pPr>
              <a:spcBef>
                <a:spcPts val="600"/>
              </a:spcBef>
              <a:defRPr sz="2000">
                <a:solidFill>
                  <a:schemeClr val="tx1"/>
                </a:solidFill>
              </a:defRPr>
            </a:lvl1pPr>
            <a:lvl2pPr marL="0" indent="0">
              <a:lnSpc>
                <a:spcPct val="100000"/>
              </a:lnSpc>
              <a:spcBef>
                <a:spcPts val="0"/>
              </a:spcBef>
              <a:buNone/>
              <a:defRPr sz="20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600" b="0" i="0">
                <a:solidFill>
                  <a:schemeClr val="bg1"/>
                </a:solidFill>
                <a:latin typeface="+mn-lt"/>
                <a:cs typeface="Calibri" panose="020F0502020204030204" pitchFamily="34" charset="0"/>
              </a:defRPr>
            </a:lvl3pPr>
          </a:lstStyle>
          <a:p>
            <a:pPr lvl="1"/>
            <a:r>
              <a:rPr lang="en-US" dirty="0"/>
              <a:t>Second level</a:t>
            </a:r>
          </a:p>
          <a:p>
            <a:pPr lvl="2"/>
            <a:r>
              <a:rPr lang="en-US" dirty="0"/>
              <a:t>Third level</a:t>
            </a:r>
          </a:p>
        </p:txBody>
      </p:sp>
      <p:sp>
        <p:nvSpPr>
          <p:cNvPr id="19" name="Text Placeholder 11">
            <a:extLst>
              <a:ext uri="{FF2B5EF4-FFF2-40B4-BE49-F238E27FC236}">
                <a16:creationId xmlns:a16="http://schemas.microsoft.com/office/drawing/2014/main" id="{6324D10F-245D-D045-BFE3-DDB7AD00976C}"/>
              </a:ext>
            </a:extLst>
          </p:cNvPr>
          <p:cNvSpPr>
            <a:spLocks noGrp="1"/>
          </p:cNvSpPr>
          <p:nvPr>
            <p:ph type="body" sz="quarter" idx="22" hasCustomPrompt="1"/>
          </p:nvPr>
        </p:nvSpPr>
        <p:spPr>
          <a:xfrm>
            <a:off x="4086002" y="4179511"/>
            <a:ext cx="3734159" cy="2533263"/>
          </a:xfrm>
          <a:prstGeom prst="rect">
            <a:avLst/>
          </a:prstGeom>
        </p:spPr>
        <p:txBody>
          <a:bodyPr/>
          <a:lstStyle>
            <a:lvl1pPr>
              <a:spcBef>
                <a:spcPts val="600"/>
              </a:spcBef>
              <a:defRPr sz="2000">
                <a:solidFill>
                  <a:schemeClr val="tx1"/>
                </a:solidFill>
              </a:defRPr>
            </a:lvl1pPr>
            <a:lvl2pPr marL="0" indent="0">
              <a:lnSpc>
                <a:spcPct val="100000"/>
              </a:lnSpc>
              <a:spcBef>
                <a:spcPts val="0"/>
              </a:spcBef>
              <a:buNone/>
              <a:defRPr sz="20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600" b="0" i="0">
                <a:solidFill>
                  <a:schemeClr val="bg1"/>
                </a:solidFill>
                <a:latin typeface="+mn-lt"/>
                <a:cs typeface="Calibri" panose="020F0502020204030204" pitchFamily="34" charset="0"/>
              </a:defRPr>
            </a:lvl3pPr>
          </a:lstStyle>
          <a:p>
            <a:pPr lvl="1"/>
            <a:r>
              <a:rPr lang="en-US" dirty="0"/>
              <a:t>Second level</a:t>
            </a:r>
          </a:p>
          <a:p>
            <a:pPr lvl="2"/>
            <a:r>
              <a:rPr lang="en-US" dirty="0"/>
              <a:t>Third level</a:t>
            </a:r>
          </a:p>
        </p:txBody>
      </p:sp>
      <p:sp>
        <p:nvSpPr>
          <p:cNvPr id="20" name="Text Placeholder 11">
            <a:extLst>
              <a:ext uri="{FF2B5EF4-FFF2-40B4-BE49-F238E27FC236}">
                <a16:creationId xmlns:a16="http://schemas.microsoft.com/office/drawing/2014/main" id="{9AE3DA8B-D8D6-D64E-A26B-EFC120B06150}"/>
              </a:ext>
            </a:extLst>
          </p:cNvPr>
          <p:cNvSpPr>
            <a:spLocks noGrp="1"/>
          </p:cNvSpPr>
          <p:nvPr>
            <p:ph type="body" sz="quarter" idx="23" hasCustomPrompt="1"/>
          </p:nvPr>
        </p:nvSpPr>
        <p:spPr>
          <a:xfrm>
            <a:off x="8016558" y="4179511"/>
            <a:ext cx="3734159" cy="2533263"/>
          </a:xfrm>
          <a:prstGeom prst="rect">
            <a:avLst/>
          </a:prstGeom>
        </p:spPr>
        <p:txBody>
          <a:bodyPr/>
          <a:lstStyle>
            <a:lvl1pPr>
              <a:spcBef>
                <a:spcPts val="600"/>
              </a:spcBef>
              <a:defRPr sz="2000">
                <a:solidFill>
                  <a:schemeClr val="tx1"/>
                </a:solidFill>
              </a:defRPr>
            </a:lvl1pPr>
            <a:lvl2pPr marL="0" indent="0">
              <a:lnSpc>
                <a:spcPct val="100000"/>
              </a:lnSpc>
              <a:spcBef>
                <a:spcPts val="0"/>
              </a:spcBef>
              <a:buNone/>
              <a:defRPr sz="20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600" b="0" i="0">
                <a:solidFill>
                  <a:schemeClr val="bg1"/>
                </a:solidFill>
                <a:latin typeface="+mn-lt"/>
                <a:cs typeface="Calibri" panose="020F0502020204030204" pitchFamily="34" charset="0"/>
              </a:defRPr>
            </a:lvl3pPr>
          </a:lstStyle>
          <a:p>
            <a:pPr lvl="1"/>
            <a:r>
              <a:rPr lang="en-US" dirty="0"/>
              <a:t>Second level</a:t>
            </a:r>
          </a:p>
          <a:p>
            <a:pPr lvl="2"/>
            <a:r>
              <a:rPr lang="en-US" dirty="0"/>
              <a:t>Third level</a:t>
            </a:r>
          </a:p>
        </p:txBody>
      </p:sp>
      <p:pic>
        <p:nvPicPr>
          <p:cNvPr id="21" name="Picture 20">
            <a:extLst>
              <a:ext uri="{FF2B5EF4-FFF2-40B4-BE49-F238E27FC236}">
                <a16:creationId xmlns:a16="http://schemas.microsoft.com/office/drawing/2014/main" id="{40B976CB-D2CA-8D4D-ADEC-2BE7CA155FC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37634" y="280797"/>
            <a:ext cx="3692234" cy="303247"/>
          </a:xfrm>
          <a:prstGeom prst="rect">
            <a:avLst/>
          </a:prstGeom>
        </p:spPr>
      </p:pic>
    </p:spTree>
    <p:extLst>
      <p:ext uri="{BB962C8B-B14F-4D97-AF65-F5344CB8AC3E}">
        <p14:creationId xmlns:p14="http://schemas.microsoft.com/office/powerpoint/2010/main" val="1268316298"/>
      </p:ext>
    </p:extLst>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type="titleOnly" preserve="1">
  <p:cSld name="Keypoint Clock Shap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Oval 2" hidden="1"/>
          <p:cNvSpPr/>
          <p:nvPr userDrawn="1">
            <p:custDataLst>
              <p:tags r:id="rId1"/>
            </p:custDataLst>
          </p:nvPr>
        </p:nvSpPr>
        <p:spPr bwMode="auto">
          <a:xfrm>
            <a:off x="10922000" y="5905501"/>
            <a:ext cx="846667" cy="483015"/>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none" lIns="0" tIns="0" rIns="0" bIns="0" numCol="1" rtlCol="0" anchor="t" anchorCtr="0" compatLnSpc="1">
            <a:prstTxWarp prst="textNoShape">
              <a:avLst/>
            </a:prstTxWarp>
            <a:noAutofit/>
          </a:bodyPr>
          <a:lstStyle/>
          <a:p>
            <a:pPr marL="0" marR="0" indent="0" algn="l" defTabSz="457200" rtl="0" eaLnBrk="1" fontAlgn="base" latinLnBrk="0" hangingPunct="0">
              <a:lnSpc>
                <a:spcPct val="93000"/>
              </a:lnSpc>
              <a:spcBef>
                <a:spcPct val="0"/>
              </a:spcBef>
              <a:spcAft>
                <a:spcPct val="0"/>
              </a:spcAft>
              <a:buClr>
                <a:srgbClr val="000000"/>
              </a:buClr>
              <a:buSzPct val="45000"/>
              <a:buFont typeface="Wingdings" pitchFamily="2" charset="2"/>
              <a:buNone/>
              <a:tabLst/>
            </a:pPr>
            <a:r>
              <a:rPr kumimoji="0" lang="en-US" sz="2400" b="0" i="0" u="none" strike="noStrike" cap="none" normalizeH="0" baseline="0">
                <a:ln>
                  <a:noFill/>
                </a:ln>
                <a:effectLst/>
                <a:latin typeface="Times New Roman" pitchFamily="18" charset="0"/>
              </a:rPr>
              <a:t>10</a:t>
            </a:r>
          </a:p>
        </p:txBody>
      </p:sp>
    </p:spTree>
    <p:extLst>
      <p:ext uri="{BB962C8B-B14F-4D97-AF65-F5344CB8AC3E}">
        <p14:creationId xmlns:p14="http://schemas.microsoft.com/office/powerpoint/2010/main" val="422665964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291.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lvl1pPr>
          </a:lstStyle>
          <a:p>
            <a:r>
              <a:rPr lang="en-US"/>
              <a:t>Click to edit Master title style</a:t>
            </a:r>
            <a:endParaRPr lang="en-GB"/>
          </a:p>
        </p:txBody>
      </p:sp>
      <p:sp>
        <p:nvSpPr>
          <p:cNvPr id="5" name="Content Placeholder 4"/>
          <p:cNvSpPr>
            <a:spLocks noGrp="1"/>
          </p:cNvSpPr>
          <p:nvPr>
            <p:ph sz="quarter" idx="10"/>
          </p:nvPr>
        </p:nvSpPr>
        <p:spPr>
          <a:xfrm>
            <a:off x="207264" y="6322423"/>
            <a:ext cx="5350933" cy="304800"/>
          </a:xfrm>
        </p:spPr>
        <p:txBody>
          <a:bodyPr anchor="b"/>
          <a:lstStyle>
            <a:lvl1pPr marL="0" indent="0">
              <a:spcBef>
                <a:spcPts val="0"/>
              </a:spcBef>
              <a:buNone/>
              <a:defRPr sz="1000"/>
            </a:lvl1pPr>
            <a:lvl2pPr marL="457200" indent="0">
              <a:buNone/>
              <a:defRPr sz="1050"/>
            </a:lvl2pPr>
            <a:lvl3pPr marL="914400" indent="0">
              <a:buNone/>
              <a:defRPr sz="1000"/>
            </a:lvl3pPr>
            <a:lvl4pPr marL="1371600" indent="0">
              <a:buNone/>
              <a:defRPr sz="900"/>
            </a:lvl4pPr>
            <a:lvl5pPr marL="1828800" indent="0">
              <a:buNone/>
              <a:defRPr sz="900"/>
            </a:lvl5pPr>
          </a:lstStyle>
          <a:p>
            <a:pPr lvl="0"/>
            <a:r>
              <a:rPr lang="en-US" dirty="0"/>
              <a:t>Click to edit Master text style</a:t>
            </a:r>
          </a:p>
        </p:txBody>
      </p:sp>
      <p:sp>
        <p:nvSpPr>
          <p:cNvPr id="6" name="Content Placeholder 4"/>
          <p:cNvSpPr>
            <a:spLocks noGrp="1"/>
          </p:cNvSpPr>
          <p:nvPr>
            <p:ph sz="quarter" idx="11"/>
          </p:nvPr>
        </p:nvSpPr>
        <p:spPr>
          <a:xfrm>
            <a:off x="6624320" y="6323295"/>
            <a:ext cx="5350933" cy="304800"/>
          </a:xfrm>
        </p:spPr>
        <p:txBody>
          <a:bodyPr anchor="b"/>
          <a:lstStyle>
            <a:lvl1pPr marL="0" indent="0" algn="r">
              <a:spcBef>
                <a:spcPts val="0"/>
              </a:spcBef>
              <a:buNone/>
              <a:defRPr sz="1000"/>
            </a:lvl1pPr>
            <a:lvl2pPr marL="457200" indent="0">
              <a:buNone/>
              <a:defRPr sz="1050"/>
            </a:lvl2pPr>
            <a:lvl3pPr marL="914400" indent="0">
              <a:buNone/>
              <a:defRPr sz="1000"/>
            </a:lvl3pPr>
            <a:lvl4pPr marL="1371600" indent="0">
              <a:buNone/>
              <a:defRPr sz="900"/>
            </a:lvl4pPr>
            <a:lvl5pPr marL="1828800" indent="0">
              <a:buNone/>
              <a:defRPr sz="900"/>
            </a:lvl5pPr>
          </a:lstStyle>
          <a:p>
            <a:pPr lvl="0"/>
            <a:r>
              <a:rPr lang="en-US" dirty="0"/>
              <a:t>Click to edit Master text style</a:t>
            </a:r>
          </a:p>
        </p:txBody>
      </p:sp>
    </p:spTree>
    <p:extLst>
      <p:ext uri="{BB962C8B-B14F-4D97-AF65-F5344CB8AC3E}">
        <p14:creationId xmlns:p14="http://schemas.microsoft.com/office/powerpoint/2010/main" val="94645877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92.xml><?xml version="1.0" encoding="utf-8"?>
<p:sldLayout xmlns:a="http://schemas.openxmlformats.org/drawingml/2006/main" xmlns:r="http://schemas.openxmlformats.org/officeDocument/2006/relationships" xmlns:p="http://schemas.openxmlformats.org/presentationml/2006/main" userDrawn="1">
  <p:cSld name="Commentary First Slide">
    <p:spTree>
      <p:nvGrpSpPr>
        <p:cNvPr id="1" name=""/>
        <p:cNvGrpSpPr/>
        <p:nvPr/>
      </p:nvGrpSpPr>
      <p:grpSpPr>
        <a:xfrm>
          <a:off x="0" y="0"/>
          <a:ext cx="0" cy="0"/>
          <a:chOff x="0" y="0"/>
          <a:chExt cx="0" cy="0"/>
        </a:xfrm>
      </p:grpSpPr>
      <p:sp>
        <p:nvSpPr>
          <p:cNvPr id="2" name="Title 1"/>
          <p:cNvSpPr>
            <a:spLocks noGrp="1"/>
          </p:cNvSpPr>
          <p:nvPr>
            <p:ph type="title"/>
          </p:nvPr>
        </p:nvSpPr>
        <p:spPr>
          <a:xfrm>
            <a:off x="528636" y="1081981"/>
            <a:ext cx="10607040" cy="905845"/>
          </a:xfrm>
          <a:noFill/>
        </p:spPr>
        <p:txBody>
          <a:bodyPr lIns="182880" rIns="914400"/>
          <a:lstStyle>
            <a:lvl1pPr algn="l">
              <a:defRPr sz="3200"/>
            </a:lvl1pPr>
          </a:lstStyle>
          <a:p>
            <a:r>
              <a:rPr lang="en-US" dirty="0"/>
              <a:t>Click to edit Master title style</a:t>
            </a:r>
          </a:p>
        </p:txBody>
      </p:sp>
      <p:sp>
        <p:nvSpPr>
          <p:cNvPr id="3" name="Content Placeholder 2"/>
          <p:cNvSpPr>
            <a:spLocks noGrp="1"/>
          </p:cNvSpPr>
          <p:nvPr>
            <p:ph idx="1"/>
          </p:nvPr>
        </p:nvSpPr>
        <p:spPr>
          <a:xfrm>
            <a:off x="528636" y="1987826"/>
            <a:ext cx="10742618" cy="4727299"/>
          </a:xfrm>
        </p:spPr>
        <p:txBody>
          <a:bodyPr tIns="91440"/>
          <a:lstStyle>
            <a:lvl1pPr>
              <a:defRPr sz="2400"/>
            </a:lvl1pPr>
            <a:lvl2pPr>
              <a:defRPr sz="2200"/>
            </a:lvl2pPr>
            <a:lvl3pPr>
              <a:defRPr sz="2000"/>
            </a:lvl3pPr>
            <a:lvl4pPr>
              <a:defRPr sz="1900"/>
            </a:lvl4pPr>
            <a:lvl5pP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5">
            <a:extLst>
              <a:ext uri="{FF2B5EF4-FFF2-40B4-BE49-F238E27FC236}">
                <a16:creationId xmlns:a16="http://schemas.microsoft.com/office/drawing/2014/main" id="{EBB84C69-7281-308D-633D-EAFFDD3CB535}"/>
              </a:ext>
            </a:extLst>
          </p:cNvPr>
          <p:cNvSpPr>
            <a:spLocks noGrp="1"/>
          </p:cNvSpPr>
          <p:nvPr>
            <p:ph type="body" sz="quarter" idx="10"/>
          </p:nvPr>
        </p:nvSpPr>
        <p:spPr>
          <a:xfrm>
            <a:off x="528635" y="476672"/>
            <a:ext cx="10744200" cy="605309"/>
          </a:xfrm>
          <a:solidFill>
            <a:srgbClr val="1731FC"/>
          </a:solidFill>
        </p:spPr>
        <p:txBody>
          <a:bodyPr lIns="182880" rIns="274320" anchor="ctr"/>
          <a:lstStyle>
            <a:lvl1pPr marL="98425" indent="0" algn="l">
              <a:buNone/>
              <a:defRPr sz="3600" i="1">
                <a:solidFill>
                  <a:schemeClr val="bg1"/>
                </a:solidFill>
              </a:defRPr>
            </a:lvl1pPr>
            <a:lvl2pPr marL="522288" indent="0">
              <a:buNone/>
              <a:defRPr/>
            </a:lvl2pPr>
            <a:lvl3pPr marL="979488" indent="0">
              <a:buNone/>
              <a:defRPr/>
            </a:lvl3pPr>
            <a:lvl4pPr marL="1371600" indent="0">
              <a:buNone/>
              <a:defRPr/>
            </a:lvl4pPr>
            <a:lvl5pPr marL="1762125" indent="0">
              <a:buNone/>
              <a:defRPr/>
            </a:lvl5pPr>
          </a:lstStyle>
          <a:p>
            <a:pPr lvl="0"/>
            <a:r>
              <a:rPr lang="en-US" dirty="0"/>
              <a:t>Click to edit Master text styles</a:t>
            </a:r>
          </a:p>
        </p:txBody>
      </p:sp>
    </p:spTree>
    <p:extLst>
      <p:ext uri="{BB962C8B-B14F-4D97-AF65-F5344CB8AC3E}">
        <p14:creationId xmlns:p14="http://schemas.microsoft.com/office/powerpoint/2010/main" val="229264655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3333CA8-D183-4123-8899-66979ABE6E08}" type="datetimeFigureOut">
              <a:rPr lang="en-US" smtClean="0"/>
              <a:t>11/29/22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8A96FC-79A2-4263-81E3-46418300BA95}" type="slidenum">
              <a:rPr lang="en-US" smtClean="0"/>
              <a:t>‹#›</a:t>
            </a:fld>
            <a:endParaRPr lang="en-US"/>
          </a:p>
        </p:txBody>
      </p:sp>
    </p:spTree>
    <p:extLst>
      <p:ext uri="{BB962C8B-B14F-4D97-AF65-F5344CB8AC3E}">
        <p14:creationId xmlns:p14="http://schemas.microsoft.com/office/powerpoint/2010/main" val="183277706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Section Title-Faculty_4-Person">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8F375BEC-8E14-D94E-8C24-A2E5141C77D8}"/>
              </a:ext>
            </a:extLst>
          </p:cNvPr>
          <p:cNvSpPr/>
          <p:nvPr userDrawn="1"/>
        </p:nvSpPr>
        <p:spPr>
          <a:xfrm>
            <a:off x="0" y="0"/>
            <a:ext cx="12192000" cy="6858000"/>
          </a:xfrm>
          <a:prstGeom prst="rect">
            <a:avLst/>
          </a:prstGeom>
          <a:solidFill>
            <a:srgbClr val="8517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i="0" dirty="0">
              <a:latin typeface="Franklin Gothic Book" panose="020B0503020102020204" pitchFamily="34" charset="0"/>
            </a:endParaRPr>
          </a:p>
        </p:txBody>
      </p:sp>
      <p:sp>
        <p:nvSpPr>
          <p:cNvPr id="17" name="Title 1">
            <a:extLst>
              <a:ext uri="{FF2B5EF4-FFF2-40B4-BE49-F238E27FC236}">
                <a16:creationId xmlns:a16="http://schemas.microsoft.com/office/drawing/2014/main" id="{CA71C429-C3EC-FC4B-BF4C-A89F35DED234}"/>
              </a:ext>
            </a:extLst>
          </p:cNvPr>
          <p:cNvSpPr>
            <a:spLocks noGrp="1"/>
          </p:cNvSpPr>
          <p:nvPr>
            <p:ph type="ctrTitle" hasCustomPrompt="1"/>
          </p:nvPr>
        </p:nvSpPr>
        <p:spPr>
          <a:xfrm>
            <a:off x="147692" y="971254"/>
            <a:ext cx="9064547" cy="1635468"/>
          </a:xfrm>
          <a:prstGeom prst="rect">
            <a:avLst/>
          </a:prstGeom>
        </p:spPr>
        <p:txBody>
          <a:bodyPr anchor="t">
            <a:noAutofit/>
          </a:bodyPr>
          <a:lstStyle>
            <a:lvl1pPr algn="l">
              <a:lnSpc>
                <a:spcPct val="100000"/>
              </a:lnSpc>
              <a:spcBef>
                <a:spcPts val="0"/>
              </a:spcBef>
              <a:defRPr sz="4000" b="1" i="0" cap="none" baseline="0">
                <a:latin typeface="Franklin Gothic Medium" panose="020B0603020102020204" pitchFamily="34" charset="0"/>
              </a:defRPr>
            </a:lvl1pPr>
          </a:lstStyle>
          <a:p>
            <a:r>
              <a:rPr lang="en-US" dirty="0"/>
              <a:t>CLICK TO EDIT MASTER TITLE STYLE</a:t>
            </a:r>
          </a:p>
        </p:txBody>
      </p:sp>
      <p:sp>
        <p:nvSpPr>
          <p:cNvPr id="18" name="Text Placeholder 11">
            <a:extLst>
              <a:ext uri="{FF2B5EF4-FFF2-40B4-BE49-F238E27FC236}">
                <a16:creationId xmlns:a16="http://schemas.microsoft.com/office/drawing/2014/main" id="{3E85E35A-B6FA-D341-B0F9-8F37BC680055}"/>
              </a:ext>
            </a:extLst>
          </p:cNvPr>
          <p:cNvSpPr>
            <a:spLocks noGrp="1"/>
          </p:cNvSpPr>
          <p:nvPr>
            <p:ph type="body" sz="quarter" idx="21" hasCustomPrompt="1"/>
          </p:nvPr>
        </p:nvSpPr>
        <p:spPr>
          <a:xfrm>
            <a:off x="155446" y="4558352"/>
            <a:ext cx="3734159" cy="2154422"/>
          </a:xfrm>
          <a:prstGeom prst="rect">
            <a:avLst/>
          </a:prstGeom>
        </p:spPr>
        <p:txBody>
          <a:bodyPr/>
          <a:lstStyle>
            <a:lvl1pPr>
              <a:spcBef>
                <a:spcPts val="600"/>
              </a:spcBef>
              <a:defRPr sz="2000">
                <a:solidFill>
                  <a:schemeClr val="tx1"/>
                </a:solidFill>
              </a:defRPr>
            </a:lvl1pPr>
            <a:lvl2pPr marL="0" indent="0">
              <a:lnSpc>
                <a:spcPct val="100000"/>
              </a:lnSpc>
              <a:spcBef>
                <a:spcPts val="0"/>
              </a:spcBef>
              <a:buNone/>
              <a:defRPr sz="20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600" b="0" i="0">
                <a:solidFill>
                  <a:schemeClr val="bg1"/>
                </a:solidFill>
                <a:latin typeface="+mn-lt"/>
                <a:cs typeface="Calibri" panose="020F0502020204030204" pitchFamily="34" charset="0"/>
              </a:defRPr>
            </a:lvl3pPr>
          </a:lstStyle>
          <a:p>
            <a:pPr lvl="1"/>
            <a:r>
              <a:rPr lang="en-US" dirty="0"/>
              <a:t>Second level</a:t>
            </a:r>
          </a:p>
          <a:p>
            <a:pPr lvl="2"/>
            <a:r>
              <a:rPr lang="en-US" dirty="0"/>
              <a:t>Third level</a:t>
            </a:r>
          </a:p>
        </p:txBody>
      </p:sp>
      <p:sp>
        <p:nvSpPr>
          <p:cNvPr id="20" name="Text Placeholder 11">
            <a:extLst>
              <a:ext uri="{FF2B5EF4-FFF2-40B4-BE49-F238E27FC236}">
                <a16:creationId xmlns:a16="http://schemas.microsoft.com/office/drawing/2014/main" id="{F9AC9164-3D2B-AF41-980A-7F6D2E3D02BA}"/>
              </a:ext>
            </a:extLst>
          </p:cNvPr>
          <p:cNvSpPr>
            <a:spLocks noGrp="1"/>
          </p:cNvSpPr>
          <p:nvPr>
            <p:ph type="body" sz="quarter" idx="22" hasCustomPrompt="1"/>
          </p:nvPr>
        </p:nvSpPr>
        <p:spPr>
          <a:xfrm>
            <a:off x="4086002" y="4558352"/>
            <a:ext cx="3734159" cy="2154422"/>
          </a:xfrm>
          <a:prstGeom prst="rect">
            <a:avLst/>
          </a:prstGeom>
        </p:spPr>
        <p:txBody>
          <a:bodyPr/>
          <a:lstStyle>
            <a:lvl1pPr>
              <a:spcBef>
                <a:spcPts val="600"/>
              </a:spcBef>
              <a:defRPr sz="2000">
                <a:solidFill>
                  <a:schemeClr val="tx1"/>
                </a:solidFill>
              </a:defRPr>
            </a:lvl1pPr>
            <a:lvl2pPr marL="0" indent="0">
              <a:lnSpc>
                <a:spcPct val="100000"/>
              </a:lnSpc>
              <a:spcBef>
                <a:spcPts val="0"/>
              </a:spcBef>
              <a:buNone/>
              <a:defRPr sz="20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600" b="0" i="0">
                <a:solidFill>
                  <a:schemeClr val="bg1"/>
                </a:solidFill>
                <a:latin typeface="+mn-lt"/>
                <a:cs typeface="Calibri" panose="020F0502020204030204" pitchFamily="34" charset="0"/>
              </a:defRPr>
            </a:lvl3pPr>
          </a:lstStyle>
          <a:p>
            <a:pPr lvl="1"/>
            <a:r>
              <a:rPr lang="en-US" dirty="0"/>
              <a:t>Second level</a:t>
            </a:r>
          </a:p>
          <a:p>
            <a:pPr lvl="2"/>
            <a:r>
              <a:rPr lang="en-US" dirty="0"/>
              <a:t>Third level</a:t>
            </a:r>
          </a:p>
        </p:txBody>
      </p:sp>
      <p:sp>
        <p:nvSpPr>
          <p:cNvPr id="21" name="Text Placeholder 11">
            <a:extLst>
              <a:ext uri="{FF2B5EF4-FFF2-40B4-BE49-F238E27FC236}">
                <a16:creationId xmlns:a16="http://schemas.microsoft.com/office/drawing/2014/main" id="{D1C584C1-8162-2A4A-B9DB-6EC9C225A881}"/>
              </a:ext>
            </a:extLst>
          </p:cNvPr>
          <p:cNvSpPr>
            <a:spLocks noGrp="1"/>
          </p:cNvSpPr>
          <p:nvPr>
            <p:ph type="body" sz="quarter" idx="24" hasCustomPrompt="1"/>
          </p:nvPr>
        </p:nvSpPr>
        <p:spPr>
          <a:xfrm>
            <a:off x="155446" y="2251880"/>
            <a:ext cx="3734159" cy="2154422"/>
          </a:xfrm>
          <a:prstGeom prst="rect">
            <a:avLst/>
          </a:prstGeom>
        </p:spPr>
        <p:txBody>
          <a:bodyPr/>
          <a:lstStyle>
            <a:lvl1pPr>
              <a:spcBef>
                <a:spcPts val="600"/>
              </a:spcBef>
              <a:defRPr sz="2000">
                <a:solidFill>
                  <a:schemeClr val="tx1"/>
                </a:solidFill>
              </a:defRPr>
            </a:lvl1pPr>
            <a:lvl2pPr marL="0" indent="0">
              <a:lnSpc>
                <a:spcPct val="100000"/>
              </a:lnSpc>
              <a:spcBef>
                <a:spcPts val="0"/>
              </a:spcBef>
              <a:buNone/>
              <a:defRPr sz="20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600" b="0" i="0">
                <a:solidFill>
                  <a:schemeClr val="bg1"/>
                </a:solidFill>
                <a:latin typeface="+mn-lt"/>
                <a:cs typeface="Calibri" panose="020F0502020204030204" pitchFamily="34" charset="0"/>
              </a:defRPr>
            </a:lvl3pPr>
          </a:lstStyle>
          <a:p>
            <a:pPr lvl="1"/>
            <a:r>
              <a:rPr lang="en-US" dirty="0"/>
              <a:t>Second level</a:t>
            </a:r>
          </a:p>
          <a:p>
            <a:pPr lvl="2"/>
            <a:r>
              <a:rPr lang="en-US" dirty="0"/>
              <a:t>Third level</a:t>
            </a:r>
          </a:p>
        </p:txBody>
      </p:sp>
      <p:sp>
        <p:nvSpPr>
          <p:cNvPr id="22" name="Text Placeholder 11">
            <a:extLst>
              <a:ext uri="{FF2B5EF4-FFF2-40B4-BE49-F238E27FC236}">
                <a16:creationId xmlns:a16="http://schemas.microsoft.com/office/drawing/2014/main" id="{CC453BB1-8EF2-EC48-B7DE-02103F2E38F1}"/>
              </a:ext>
            </a:extLst>
          </p:cNvPr>
          <p:cNvSpPr>
            <a:spLocks noGrp="1"/>
          </p:cNvSpPr>
          <p:nvPr>
            <p:ph type="body" sz="quarter" idx="25" hasCustomPrompt="1"/>
          </p:nvPr>
        </p:nvSpPr>
        <p:spPr>
          <a:xfrm>
            <a:off x="4086002" y="2251880"/>
            <a:ext cx="3734159" cy="2154422"/>
          </a:xfrm>
          <a:prstGeom prst="rect">
            <a:avLst/>
          </a:prstGeom>
        </p:spPr>
        <p:txBody>
          <a:bodyPr/>
          <a:lstStyle>
            <a:lvl1pPr>
              <a:spcBef>
                <a:spcPts val="600"/>
              </a:spcBef>
              <a:defRPr sz="2000">
                <a:solidFill>
                  <a:schemeClr val="tx1"/>
                </a:solidFill>
              </a:defRPr>
            </a:lvl1pPr>
            <a:lvl2pPr marL="0" indent="0">
              <a:lnSpc>
                <a:spcPct val="100000"/>
              </a:lnSpc>
              <a:spcBef>
                <a:spcPts val="0"/>
              </a:spcBef>
              <a:buNone/>
              <a:defRPr sz="20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600" b="0" i="0">
                <a:solidFill>
                  <a:schemeClr val="bg1"/>
                </a:solidFill>
                <a:latin typeface="+mn-lt"/>
                <a:cs typeface="Calibri" panose="020F0502020204030204" pitchFamily="34" charset="0"/>
              </a:defRPr>
            </a:lvl3pPr>
          </a:lstStyle>
          <a:p>
            <a:pPr lvl="1"/>
            <a:r>
              <a:rPr lang="en-US" dirty="0"/>
              <a:t>Second level</a:t>
            </a:r>
          </a:p>
          <a:p>
            <a:pPr lvl="2"/>
            <a:r>
              <a:rPr lang="en-US" dirty="0"/>
              <a:t>Third level</a:t>
            </a:r>
          </a:p>
        </p:txBody>
      </p:sp>
      <p:pic>
        <p:nvPicPr>
          <p:cNvPr id="23" name="Picture 22">
            <a:extLst>
              <a:ext uri="{FF2B5EF4-FFF2-40B4-BE49-F238E27FC236}">
                <a16:creationId xmlns:a16="http://schemas.microsoft.com/office/drawing/2014/main" id="{5C1B55B8-B877-E049-8F4C-C39398E08F1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37634" y="280797"/>
            <a:ext cx="3692234" cy="303247"/>
          </a:xfrm>
          <a:prstGeom prst="rect">
            <a:avLst/>
          </a:prstGeom>
        </p:spPr>
      </p:pic>
    </p:spTree>
    <p:extLst>
      <p:ext uri="{BB962C8B-B14F-4D97-AF65-F5344CB8AC3E}">
        <p14:creationId xmlns:p14="http://schemas.microsoft.com/office/powerpoint/2010/main" val="394942293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Section Title-Faculty_5-Person">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4EAD1D6A-2B92-2049-86B5-7DDFC08D4EF3}"/>
              </a:ext>
            </a:extLst>
          </p:cNvPr>
          <p:cNvSpPr/>
          <p:nvPr userDrawn="1"/>
        </p:nvSpPr>
        <p:spPr>
          <a:xfrm>
            <a:off x="0" y="0"/>
            <a:ext cx="12192000" cy="6858000"/>
          </a:xfrm>
          <a:prstGeom prst="rect">
            <a:avLst/>
          </a:prstGeom>
          <a:solidFill>
            <a:srgbClr val="8517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i="0" dirty="0">
              <a:latin typeface="Franklin Gothic Book" panose="020B0503020102020204" pitchFamily="34" charset="0"/>
            </a:endParaRPr>
          </a:p>
        </p:txBody>
      </p:sp>
      <p:sp>
        <p:nvSpPr>
          <p:cNvPr id="19" name="Title 1">
            <a:extLst>
              <a:ext uri="{FF2B5EF4-FFF2-40B4-BE49-F238E27FC236}">
                <a16:creationId xmlns:a16="http://schemas.microsoft.com/office/drawing/2014/main" id="{CFC66F2A-226C-6C4A-9D75-A64EA523DA33}"/>
              </a:ext>
            </a:extLst>
          </p:cNvPr>
          <p:cNvSpPr>
            <a:spLocks noGrp="1"/>
          </p:cNvSpPr>
          <p:nvPr>
            <p:ph type="ctrTitle" hasCustomPrompt="1"/>
          </p:nvPr>
        </p:nvSpPr>
        <p:spPr>
          <a:xfrm>
            <a:off x="147692" y="971254"/>
            <a:ext cx="9064547" cy="1635468"/>
          </a:xfrm>
          <a:prstGeom prst="rect">
            <a:avLst/>
          </a:prstGeom>
        </p:spPr>
        <p:txBody>
          <a:bodyPr anchor="t">
            <a:noAutofit/>
          </a:bodyPr>
          <a:lstStyle>
            <a:lvl1pPr algn="l">
              <a:lnSpc>
                <a:spcPct val="100000"/>
              </a:lnSpc>
              <a:spcBef>
                <a:spcPts val="0"/>
              </a:spcBef>
              <a:defRPr sz="4000" b="1" i="0" cap="none" baseline="0">
                <a:latin typeface="Franklin Gothic Medium" panose="020B0603020102020204" pitchFamily="34" charset="0"/>
              </a:defRPr>
            </a:lvl1pPr>
          </a:lstStyle>
          <a:p>
            <a:r>
              <a:rPr lang="en-US" dirty="0"/>
              <a:t>CLICK TO EDIT MASTER TITLE STYLE</a:t>
            </a:r>
          </a:p>
        </p:txBody>
      </p:sp>
      <p:sp>
        <p:nvSpPr>
          <p:cNvPr id="20" name="Text Placeholder 11">
            <a:extLst>
              <a:ext uri="{FF2B5EF4-FFF2-40B4-BE49-F238E27FC236}">
                <a16:creationId xmlns:a16="http://schemas.microsoft.com/office/drawing/2014/main" id="{85BA57D0-F1B8-FA45-AFBA-AD2F9D8C745B}"/>
              </a:ext>
            </a:extLst>
          </p:cNvPr>
          <p:cNvSpPr>
            <a:spLocks noGrp="1"/>
          </p:cNvSpPr>
          <p:nvPr>
            <p:ph type="body" sz="quarter" idx="21" hasCustomPrompt="1"/>
          </p:nvPr>
        </p:nvSpPr>
        <p:spPr>
          <a:xfrm>
            <a:off x="155446" y="4558352"/>
            <a:ext cx="3734159" cy="2154422"/>
          </a:xfrm>
          <a:prstGeom prst="rect">
            <a:avLst/>
          </a:prstGeom>
        </p:spPr>
        <p:txBody>
          <a:bodyPr/>
          <a:lstStyle>
            <a:lvl1pPr>
              <a:spcBef>
                <a:spcPts val="600"/>
              </a:spcBef>
              <a:defRPr sz="2000">
                <a:solidFill>
                  <a:schemeClr val="tx1"/>
                </a:solidFill>
              </a:defRPr>
            </a:lvl1pPr>
            <a:lvl2pPr marL="0" indent="0">
              <a:lnSpc>
                <a:spcPct val="100000"/>
              </a:lnSpc>
              <a:spcBef>
                <a:spcPts val="0"/>
              </a:spcBef>
              <a:buNone/>
              <a:defRPr sz="20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600" b="0" i="0">
                <a:solidFill>
                  <a:schemeClr val="bg1"/>
                </a:solidFill>
                <a:latin typeface="+mn-lt"/>
                <a:cs typeface="Calibri" panose="020F0502020204030204" pitchFamily="34" charset="0"/>
              </a:defRPr>
            </a:lvl3pPr>
          </a:lstStyle>
          <a:p>
            <a:pPr lvl="1"/>
            <a:r>
              <a:rPr lang="en-US" dirty="0"/>
              <a:t>Second level</a:t>
            </a:r>
          </a:p>
          <a:p>
            <a:pPr lvl="2"/>
            <a:r>
              <a:rPr lang="en-US" dirty="0"/>
              <a:t>Third level</a:t>
            </a:r>
          </a:p>
        </p:txBody>
      </p:sp>
      <p:sp>
        <p:nvSpPr>
          <p:cNvPr id="23" name="Text Placeholder 11">
            <a:extLst>
              <a:ext uri="{FF2B5EF4-FFF2-40B4-BE49-F238E27FC236}">
                <a16:creationId xmlns:a16="http://schemas.microsoft.com/office/drawing/2014/main" id="{5F25744A-75D1-604E-9F0B-F2422E819D73}"/>
              </a:ext>
            </a:extLst>
          </p:cNvPr>
          <p:cNvSpPr>
            <a:spLocks noGrp="1"/>
          </p:cNvSpPr>
          <p:nvPr>
            <p:ph type="body" sz="quarter" idx="22" hasCustomPrompt="1"/>
          </p:nvPr>
        </p:nvSpPr>
        <p:spPr>
          <a:xfrm>
            <a:off x="4086002" y="4558352"/>
            <a:ext cx="3734159" cy="2154422"/>
          </a:xfrm>
          <a:prstGeom prst="rect">
            <a:avLst/>
          </a:prstGeom>
        </p:spPr>
        <p:txBody>
          <a:bodyPr/>
          <a:lstStyle>
            <a:lvl1pPr>
              <a:spcBef>
                <a:spcPts val="600"/>
              </a:spcBef>
              <a:defRPr sz="2000">
                <a:solidFill>
                  <a:schemeClr val="tx1"/>
                </a:solidFill>
              </a:defRPr>
            </a:lvl1pPr>
            <a:lvl2pPr marL="0" indent="0">
              <a:lnSpc>
                <a:spcPct val="100000"/>
              </a:lnSpc>
              <a:spcBef>
                <a:spcPts val="0"/>
              </a:spcBef>
              <a:buNone/>
              <a:defRPr sz="20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600" b="0" i="0">
                <a:solidFill>
                  <a:schemeClr val="bg1"/>
                </a:solidFill>
                <a:latin typeface="+mn-lt"/>
                <a:cs typeface="Calibri" panose="020F0502020204030204" pitchFamily="34" charset="0"/>
              </a:defRPr>
            </a:lvl3pPr>
          </a:lstStyle>
          <a:p>
            <a:pPr lvl="1"/>
            <a:r>
              <a:rPr lang="en-US" dirty="0"/>
              <a:t>Second level</a:t>
            </a:r>
          </a:p>
          <a:p>
            <a:pPr lvl="2"/>
            <a:r>
              <a:rPr lang="en-US" dirty="0"/>
              <a:t>Third level</a:t>
            </a:r>
          </a:p>
        </p:txBody>
      </p:sp>
      <p:sp>
        <p:nvSpPr>
          <p:cNvPr id="27" name="Text Placeholder 11">
            <a:extLst>
              <a:ext uri="{FF2B5EF4-FFF2-40B4-BE49-F238E27FC236}">
                <a16:creationId xmlns:a16="http://schemas.microsoft.com/office/drawing/2014/main" id="{8C463766-3E62-2C43-959B-BBCB71A424DC}"/>
              </a:ext>
            </a:extLst>
          </p:cNvPr>
          <p:cNvSpPr>
            <a:spLocks noGrp="1"/>
          </p:cNvSpPr>
          <p:nvPr>
            <p:ph type="body" sz="quarter" idx="24" hasCustomPrompt="1"/>
          </p:nvPr>
        </p:nvSpPr>
        <p:spPr>
          <a:xfrm>
            <a:off x="155446" y="2251880"/>
            <a:ext cx="3734159" cy="2154422"/>
          </a:xfrm>
          <a:prstGeom prst="rect">
            <a:avLst/>
          </a:prstGeom>
        </p:spPr>
        <p:txBody>
          <a:bodyPr/>
          <a:lstStyle>
            <a:lvl1pPr>
              <a:spcBef>
                <a:spcPts val="600"/>
              </a:spcBef>
              <a:defRPr sz="2000">
                <a:solidFill>
                  <a:schemeClr val="tx1"/>
                </a:solidFill>
              </a:defRPr>
            </a:lvl1pPr>
            <a:lvl2pPr marL="0" indent="0">
              <a:lnSpc>
                <a:spcPct val="100000"/>
              </a:lnSpc>
              <a:spcBef>
                <a:spcPts val="0"/>
              </a:spcBef>
              <a:buNone/>
              <a:defRPr sz="20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600" b="0" i="0">
                <a:solidFill>
                  <a:schemeClr val="bg1"/>
                </a:solidFill>
                <a:latin typeface="+mn-lt"/>
                <a:cs typeface="Calibri" panose="020F0502020204030204" pitchFamily="34" charset="0"/>
              </a:defRPr>
            </a:lvl3pPr>
          </a:lstStyle>
          <a:p>
            <a:pPr lvl="1"/>
            <a:r>
              <a:rPr lang="en-US" dirty="0"/>
              <a:t>Second level</a:t>
            </a:r>
          </a:p>
          <a:p>
            <a:pPr lvl="2"/>
            <a:r>
              <a:rPr lang="en-US" dirty="0"/>
              <a:t>Third level</a:t>
            </a:r>
          </a:p>
        </p:txBody>
      </p:sp>
      <p:sp>
        <p:nvSpPr>
          <p:cNvPr id="28" name="Text Placeholder 11">
            <a:extLst>
              <a:ext uri="{FF2B5EF4-FFF2-40B4-BE49-F238E27FC236}">
                <a16:creationId xmlns:a16="http://schemas.microsoft.com/office/drawing/2014/main" id="{9FC936F6-CBBE-2045-9469-3DE20D293636}"/>
              </a:ext>
            </a:extLst>
          </p:cNvPr>
          <p:cNvSpPr>
            <a:spLocks noGrp="1"/>
          </p:cNvSpPr>
          <p:nvPr>
            <p:ph type="body" sz="quarter" idx="25" hasCustomPrompt="1"/>
          </p:nvPr>
        </p:nvSpPr>
        <p:spPr>
          <a:xfrm>
            <a:off x="4086002" y="2251880"/>
            <a:ext cx="3734159" cy="2154422"/>
          </a:xfrm>
          <a:prstGeom prst="rect">
            <a:avLst/>
          </a:prstGeom>
        </p:spPr>
        <p:txBody>
          <a:bodyPr/>
          <a:lstStyle>
            <a:lvl1pPr>
              <a:spcBef>
                <a:spcPts val="600"/>
              </a:spcBef>
              <a:defRPr sz="2000">
                <a:solidFill>
                  <a:schemeClr val="tx1"/>
                </a:solidFill>
              </a:defRPr>
            </a:lvl1pPr>
            <a:lvl2pPr marL="0" indent="0">
              <a:lnSpc>
                <a:spcPct val="100000"/>
              </a:lnSpc>
              <a:spcBef>
                <a:spcPts val="0"/>
              </a:spcBef>
              <a:buNone/>
              <a:defRPr sz="20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600" b="0" i="0">
                <a:solidFill>
                  <a:schemeClr val="bg1"/>
                </a:solidFill>
                <a:latin typeface="+mn-lt"/>
                <a:cs typeface="Calibri" panose="020F0502020204030204" pitchFamily="34" charset="0"/>
              </a:defRPr>
            </a:lvl3pPr>
          </a:lstStyle>
          <a:p>
            <a:pPr lvl="1"/>
            <a:r>
              <a:rPr lang="en-US" dirty="0"/>
              <a:t>Second level</a:t>
            </a:r>
          </a:p>
          <a:p>
            <a:pPr lvl="2"/>
            <a:r>
              <a:rPr lang="en-US" dirty="0"/>
              <a:t>Third level</a:t>
            </a:r>
          </a:p>
        </p:txBody>
      </p:sp>
      <p:sp>
        <p:nvSpPr>
          <p:cNvPr id="29" name="Text Placeholder 11">
            <a:extLst>
              <a:ext uri="{FF2B5EF4-FFF2-40B4-BE49-F238E27FC236}">
                <a16:creationId xmlns:a16="http://schemas.microsoft.com/office/drawing/2014/main" id="{ABB464FF-95E9-6646-9B9A-5705BA693DE8}"/>
              </a:ext>
            </a:extLst>
          </p:cNvPr>
          <p:cNvSpPr>
            <a:spLocks noGrp="1"/>
          </p:cNvSpPr>
          <p:nvPr>
            <p:ph type="body" sz="quarter" idx="26" hasCustomPrompt="1"/>
          </p:nvPr>
        </p:nvSpPr>
        <p:spPr>
          <a:xfrm>
            <a:off x="8016558" y="2251880"/>
            <a:ext cx="3734159" cy="2154422"/>
          </a:xfrm>
          <a:prstGeom prst="rect">
            <a:avLst/>
          </a:prstGeom>
        </p:spPr>
        <p:txBody>
          <a:bodyPr/>
          <a:lstStyle>
            <a:lvl1pPr>
              <a:spcBef>
                <a:spcPts val="600"/>
              </a:spcBef>
              <a:defRPr sz="2000">
                <a:solidFill>
                  <a:schemeClr val="tx1"/>
                </a:solidFill>
              </a:defRPr>
            </a:lvl1pPr>
            <a:lvl2pPr marL="0" indent="0">
              <a:lnSpc>
                <a:spcPct val="100000"/>
              </a:lnSpc>
              <a:spcBef>
                <a:spcPts val="0"/>
              </a:spcBef>
              <a:buNone/>
              <a:defRPr sz="20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600" b="0" i="0">
                <a:solidFill>
                  <a:schemeClr val="bg1"/>
                </a:solidFill>
                <a:latin typeface="+mn-lt"/>
                <a:cs typeface="Calibri" panose="020F0502020204030204" pitchFamily="34" charset="0"/>
              </a:defRPr>
            </a:lvl3pPr>
          </a:lstStyle>
          <a:p>
            <a:pPr lvl="1"/>
            <a:r>
              <a:rPr lang="en-US" dirty="0"/>
              <a:t>Second level</a:t>
            </a:r>
          </a:p>
          <a:p>
            <a:pPr lvl="2"/>
            <a:r>
              <a:rPr lang="en-US" dirty="0"/>
              <a:t>Third level</a:t>
            </a:r>
          </a:p>
        </p:txBody>
      </p:sp>
      <p:pic>
        <p:nvPicPr>
          <p:cNvPr id="30" name="Picture 29">
            <a:extLst>
              <a:ext uri="{FF2B5EF4-FFF2-40B4-BE49-F238E27FC236}">
                <a16:creationId xmlns:a16="http://schemas.microsoft.com/office/drawing/2014/main" id="{ADC1957D-6B11-B745-9D56-C1C699C54AA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37634" y="280797"/>
            <a:ext cx="3692234" cy="303247"/>
          </a:xfrm>
          <a:prstGeom prst="rect">
            <a:avLst/>
          </a:prstGeom>
        </p:spPr>
      </p:pic>
    </p:spTree>
    <p:extLst>
      <p:ext uri="{BB962C8B-B14F-4D97-AF65-F5344CB8AC3E}">
        <p14:creationId xmlns:p14="http://schemas.microsoft.com/office/powerpoint/2010/main" val="61109511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Section Title-Faculty_6-Person">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1B121995-55AB-944C-898A-15EEB3AF3743}"/>
              </a:ext>
            </a:extLst>
          </p:cNvPr>
          <p:cNvSpPr/>
          <p:nvPr userDrawn="1"/>
        </p:nvSpPr>
        <p:spPr>
          <a:xfrm>
            <a:off x="0" y="0"/>
            <a:ext cx="12192000" cy="6858000"/>
          </a:xfrm>
          <a:prstGeom prst="rect">
            <a:avLst/>
          </a:prstGeom>
          <a:solidFill>
            <a:srgbClr val="8517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i="0" dirty="0">
              <a:latin typeface="Franklin Gothic Book" panose="020B0503020102020204" pitchFamily="34" charset="0"/>
            </a:endParaRPr>
          </a:p>
        </p:txBody>
      </p:sp>
      <p:sp>
        <p:nvSpPr>
          <p:cNvPr id="19" name="Title 1">
            <a:extLst>
              <a:ext uri="{FF2B5EF4-FFF2-40B4-BE49-F238E27FC236}">
                <a16:creationId xmlns:a16="http://schemas.microsoft.com/office/drawing/2014/main" id="{82E92301-B703-AF4F-B85E-6A77D508325F}"/>
              </a:ext>
            </a:extLst>
          </p:cNvPr>
          <p:cNvSpPr>
            <a:spLocks noGrp="1"/>
          </p:cNvSpPr>
          <p:nvPr>
            <p:ph type="ctrTitle" hasCustomPrompt="1"/>
          </p:nvPr>
        </p:nvSpPr>
        <p:spPr>
          <a:xfrm>
            <a:off x="147692" y="971254"/>
            <a:ext cx="9064547" cy="1635468"/>
          </a:xfrm>
          <a:prstGeom prst="rect">
            <a:avLst/>
          </a:prstGeom>
        </p:spPr>
        <p:txBody>
          <a:bodyPr anchor="t">
            <a:noAutofit/>
          </a:bodyPr>
          <a:lstStyle>
            <a:lvl1pPr algn="l">
              <a:lnSpc>
                <a:spcPct val="100000"/>
              </a:lnSpc>
              <a:spcBef>
                <a:spcPts val="0"/>
              </a:spcBef>
              <a:defRPr sz="4000" b="1" i="0" cap="none" baseline="0">
                <a:latin typeface="Franklin Gothic Medium" panose="020B0603020102020204" pitchFamily="34" charset="0"/>
              </a:defRPr>
            </a:lvl1pPr>
          </a:lstStyle>
          <a:p>
            <a:r>
              <a:rPr lang="en-US" dirty="0"/>
              <a:t>CLICK TO EDIT MASTER TITLE STYLE</a:t>
            </a:r>
          </a:p>
        </p:txBody>
      </p:sp>
      <p:sp>
        <p:nvSpPr>
          <p:cNvPr id="20" name="Text Placeholder 11">
            <a:extLst>
              <a:ext uri="{FF2B5EF4-FFF2-40B4-BE49-F238E27FC236}">
                <a16:creationId xmlns:a16="http://schemas.microsoft.com/office/drawing/2014/main" id="{3C901199-771E-1B44-80DC-B7FB65984DA8}"/>
              </a:ext>
            </a:extLst>
          </p:cNvPr>
          <p:cNvSpPr>
            <a:spLocks noGrp="1"/>
          </p:cNvSpPr>
          <p:nvPr>
            <p:ph type="body" sz="quarter" idx="21" hasCustomPrompt="1"/>
          </p:nvPr>
        </p:nvSpPr>
        <p:spPr>
          <a:xfrm>
            <a:off x="155446" y="4558352"/>
            <a:ext cx="3734159" cy="2154422"/>
          </a:xfrm>
          <a:prstGeom prst="rect">
            <a:avLst/>
          </a:prstGeom>
        </p:spPr>
        <p:txBody>
          <a:bodyPr/>
          <a:lstStyle>
            <a:lvl1pPr>
              <a:spcBef>
                <a:spcPts val="600"/>
              </a:spcBef>
              <a:defRPr sz="2000">
                <a:solidFill>
                  <a:schemeClr val="tx1"/>
                </a:solidFill>
              </a:defRPr>
            </a:lvl1pPr>
            <a:lvl2pPr marL="0" indent="0">
              <a:lnSpc>
                <a:spcPct val="100000"/>
              </a:lnSpc>
              <a:spcBef>
                <a:spcPts val="0"/>
              </a:spcBef>
              <a:buNone/>
              <a:defRPr sz="20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600" b="0" i="0">
                <a:solidFill>
                  <a:schemeClr val="bg1"/>
                </a:solidFill>
                <a:latin typeface="+mn-lt"/>
                <a:cs typeface="Calibri" panose="020F0502020204030204" pitchFamily="34" charset="0"/>
              </a:defRPr>
            </a:lvl3pPr>
          </a:lstStyle>
          <a:p>
            <a:pPr lvl="1"/>
            <a:r>
              <a:rPr lang="en-US" dirty="0"/>
              <a:t>Second level</a:t>
            </a:r>
          </a:p>
          <a:p>
            <a:pPr lvl="2"/>
            <a:r>
              <a:rPr lang="en-US" dirty="0"/>
              <a:t>Third level</a:t>
            </a:r>
          </a:p>
        </p:txBody>
      </p:sp>
      <p:sp>
        <p:nvSpPr>
          <p:cNvPr id="24" name="Text Placeholder 11">
            <a:extLst>
              <a:ext uri="{FF2B5EF4-FFF2-40B4-BE49-F238E27FC236}">
                <a16:creationId xmlns:a16="http://schemas.microsoft.com/office/drawing/2014/main" id="{D2885793-D2E4-A04A-8584-58216A608A2C}"/>
              </a:ext>
            </a:extLst>
          </p:cNvPr>
          <p:cNvSpPr>
            <a:spLocks noGrp="1"/>
          </p:cNvSpPr>
          <p:nvPr>
            <p:ph type="body" sz="quarter" idx="22" hasCustomPrompt="1"/>
          </p:nvPr>
        </p:nvSpPr>
        <p:spPr>
          <a:xfrm>
            <a:off x="4086002" y="4558352"/>
            <a:ext cx="3734159" cy="2154422"/>
          </a:xfrm>
          <a:prstGeom prst="rect">
            <a:avLst/>
          </a:prstGeom>
        </p:spPr>
        <p:txBody>
          <a:bodyPr/>
          <a:lstStyle>
            <a:lvl1pPr>
              <a:spcBef>
                <a:spcPts val="600"/>
              </a:spcBef>
              <a:defRPr sz="2000">
                <a:solidFill>
                  <a:schemeClr val="tx1"/>
                </a:solidFill>
              </a:defRPr>
            </a:lvl1pPr>
            <a:lvl2pPr marL="0" indent="0">
              <a:lnSpc>
                <a:spcPct val="100000"/>
              </a:lnSpc>
              <a:spcBef>
                <a:spcPts val="0"/>
              </a:spcBef>
              <a:buNone/>
              <a:defRPr sz="20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600" b="0" i="0">
                <a:solidFill>
                  <a:schemeClr val="bg1"/>
                </a:solidFill>
                <a:latin typeface="+mn-lt"/>
                <a:cs typeface="Calibri" panose="020F0502020204030204" pitchFamily="34" charset="0"/>
              </a:defRPr>
            </a:lvl3pPr>
          </a:lstStyle>
          <a:p>
            <a:pPr lvl="1"/>
            <a:r>
              <a:rPr lang="en-US" dirty="0"/>
              <a:t>Second level</a:t>
            </a:r>
          </a:p>
          <a:p>
            <a:pPr lvl="2"/>
            <a:r>
              <a:rPr lang="en-US" dirty="0"/>
              <a:t>Third level</a:t>
            </a:r>
          </a:p>
        </p:txBody>
      </p:sp>
      <p:sp>
        <p:nvSpPr>
          <p:cNvPr id="30" name="Text Placeholder 11">
            <a:extLst>
              <a:ext uri="{FF2B5EF4-FFF2-40B4-BE49-F238E27FC236}">
                <a16:creationId xmlns:a16="http://schemas.microsoft.com/office/drawing/2014/main" id="{DC69D0A8-439E-5B4B-B29E-60A334DAC0E1}"/>
              </a:ext>
            </a:extLst>
          </p:cNvPr>
          <p:cNvSpPr>
            <a:spLocks noGrp="1"/>
          </p:cNvSpPr>
          <p:nvPr>
            <p:ph type="body" sz="quarter" idx="23" hasCustomPrompt="1"/>
          </p:nvPr>
        </p:nvSpPr>
        <p:spPr>
          <a:xfrm>
            <a:off x="8016558" y="4558352"/>
            <a:ext cx="3734159" cy="2154422"/>
          </a:xfrm>
          <a:prstGeom prst="rect">
            <a:avLst/>
          </a:prstGeom>
        </p:spPr>
        <p:txBody>
          <a:bodyPr/>
          <a:lstStyle>
            <a:lvl1pPr>
              <a:spcBef>
                <a:spcPts val="600"/>
              </a:spcBef>
              <a:defRPr sz="2000">
                <a:solidFill>
                  <a:schemeClr val="tx1"/>
                </a:solidFill>
              </a:defRPr>
            </a:lvl1pPr>
            <a:lvl2pPr marL="0" indent="0">
              <a:lnSpc>
                <a:spcPct val="100000"/>
              </a:lnSpc>
              <a:spcBef>
                <a:spcPts val="0"/>
              </a:spcBef>
              <a:buNone/>
              <a:defRPr sz="20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600" b="0" i="0">
                <a:solidFill>
                  <a:schemeClr val="bg1"/>
                </a:solidFill>
                <a:latin typeface="+mn-lt"/>
                <a:cs typeface="Calibri" panose="020F0502020204030204" pitchFamily="34" charset="0"/>
              </a:defRPr>
            </a:lvl3pPr>
          </a:lstStyle>
          <a:p>
            <a:pPr lvl="1"/>
            <a:r>
              <a:rPr lang="en-US" dirty="0"/>
              <a:t>Second level</a:t>
            </a:r>
          </a:p>
          <a:p>
            <a:pPr lvl="2"/>
            <a:r>
              <a:rPr lang="en-US" dirty="0"/>
              <a:t>Third level</a:t>
            </a:r>
          </a:p>
        </p:txBody>
      </p:sp>
      <p:sp>
        <p:nvSpPr>
          <p:cNvPr id="31" name="Text Placeholder 11">
            <a:extLst>
              <a:ext uri="{FF2B5EF4-FFF2-40B4-BE49-F238E27FC236}">
                <a16:creationId xmlns:a16="http://schemas.microsoft.com/office/drawing/2014/main" id="{12D32F6E-EFB6-6E4B-BD74-2BC16A4E263F}"/>
              </a:ext>
            </a:extLst>
          </p:cNvPr>
          <p:cNvSpPr>
            <a:spLocks noGrp="1"/>
          </p:cNvSpPr>
          <p:nvPr>
            <p:ph type="body" sz="quarter" idx="24" hasCustomPrompt="1"/>
          </p:nvPr>
        </p:nvSpPr>
        <p:spPr>
          <a:xfrm>
            <a:off x="155446" y="2251880"/>
            <a:ext cx="3734159" cy="2154422"/>
          </a:xfrm>
          <a:prstGeom prst="rect">
            <a:avLst/>
          </a:prstGeom>
        </p:spPr>
        <p:txBody>
          <a:bodyPr/>
          <a:lstStyle>
            <a:lvl1pPr>
              <a:spcBef>
                <a:spcPts val="600"/>
              </a:spcBef>
              <a:defRPr sz="2000">
                <a:solidFill>
                  <a:schemeClr val="tx1"/>
                </a:solidFill>
              </a:defRPr>
            </a:lvl1pPr>
            <a:lvl2pPr marL="0" indent="0">
              <a:lnSpc>
                <a:spcPct val="100000"/>
              </a:lnSpc>
              <a:spcBef>
                <a:spcPts val="0"/>
              </a:spcBef>
              <a:buNone/>
              <a:defRPr sz="20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600" b="0" i="0">
                <a:solidFill>
                  <a:schemeClr val="bg1"/>
                </a:solidFill>
                <a:latin typeface="+mn-lt"/>
                <a:cs typeface="Calibri" panose="020F0502020204030204" pitchFamily="34" charset="0"/>
              </a:defRPr>
            </a:lvl3pPr>
          </a:lstStyle>
          <a:p>
            <a:pPr lvl="1"/>
            <a:r>
              <a:rPr lang="en-US" dirty="0"/>
              <a:t>Second level</a:t>
            </a:r>
          </a:p>
          <a:p>
            <a:pPr lvl="2"/>
            <a:r>
              <a:rPr lang="en-US" dirty="0"/>
              <a:t>Third level</a:t>
            </a:r>
          </a:p>
        </p:txBody>
      </p:sp>
      <p:sp>
        <p:nvSpPr>
          <p:cNvPr id="32" name="Text Placeholder 11">
            <a:extLst>
              <a:ext uri="{FF2B5EF4-FFF2-40B4-BE49-F238E27FC236}">
                <a16:creationId xmlns:a16="http://schemas.microsoft.com/office/drawing/2014/main" id="{4D0EBB29-6A7D-384E-9510-185B66BBDD4F}"/>
              </a:ext>
            </a:extLst>
          </p:cNvPr>
          <p:cNvSpPr>
            <a:spLocks noGrp="1"/>
          </p:cNvSpPr>
          <p:nvPr>
            <p:ph type="body" sz="quarter" idx="25" hasCustomPrompt="1"/>
          </p:nvPr>
        </p:nvSpPr>
        <p:spPr>
          <a:xfrm>
            <a:off x="4086002" y="2251880"/>
            <a:ext cx="3734159" cy="2154422"/>
          </a:xfrm>
          <a:prstGeom prst="rect">
            <a:avLst/>
          </a:prstGeom>
        </p:spPr>
        <p:txBody>
          <a:bodyPr/>
          <a:lstStyle>
            <a:lvl1pPr>
              <a:spcBef>
                <a:spcPts val="600"/>
              </a:spcBef>
              <a:defRPr sz="2000">
                <a:solidFill>
                  <a:schemeClr val="tx1"/>
                </a:solidFill>
              </a:defRPr>
            </a:lvl1pPr>
            <a:lvl2pPr marL="0" indent="0">
              <a:lnSpc>
                <a:spcPct val="100000"/>
              </a:lnSpc>
              <a:spcBef>
                <a:spcPts val="0"/>
              </a:spcBef>
              <a:buNone/>
              <a:defRPr sz="20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600" b="0" i="0">
                <a:solidFill>
                  <a:schemeClr val="bg1"/>
                </a:solidFill>
                <a:latin typeface="+mn-lt"/>
                <a:cs typeface="Calibri" panose="020F0502020204030204" pitchFamily="34" charset="0"/>
              </a:defRPr>
            </a:lvl3pPr>
          </a:lstStyle>
          <a:p>
            <a:pPr lvl="1"/>
            <a:r>
              <a:rPr lang="en-US" dirty="0"/>
              <a:t>Second level</a:t>
            </a:r>
          </a:p>
          <a:p>
            <a:pPr lvl="2"/>
            <a:r>
              <a:rPr lang="en-US" dirty="0"/>
              <a:t>Third level</a:t>
            </a:r>
          </a:p>
        </p:txBody>
      </p:sp>
      <p:sp>
        <p:nvSpPr>
          <p:cNvPr id="33" name="Text Placeholder 11">
            <a:extLst>
              <a:ext uri="{FF2B5EF4-FFF2-40B4-BE49-F238E27FC236}">
                <a16:creationId xmlns:a16="http://schemas.microsoft.com/office/drawing/2014/main" id="{CB7C9F1B-8435-8A41-A56E-2125397193B6}"/>
              </a:ext>
            </a:extLst>
          </p:cNvPr>
          <p:cNvSpPr>
            <a:spLocks noGrp="1"/>
          </p:cNvSpPr>
          <p:nvPr>
            <p:ph type="body" sz="quarter" idx="26" hasCustomPrompt="1"/>
          </p:nvPr>
        </p:nvSpPr>
        <p:spPr>
          <a:xfrm>
            <a:off x="8016558" y="2251880"/>
            <a:ext cx="3734159" cy="2154422"/>
          </a:xfrm>
          <a:prstGeom prst="rect">
            <a:avLst/>
          </a:prstGeom>
        </p:spPr>
        <p:txBody>
          <a:bodyPr/>
          <a:lstStyle>
            <a:lvl1pPr>
              <a:spcBef>
                <a:spcPts val="600"/>
              </a:spcBef>
              <a:defRPr sz="2000">
                <a:solidFill>
                  <a:schemeClr val="tx1"/>
                </a:solidFill>
              </a:defRPr>
            </a:lvl1pPr>
            <a:lvl2pPr marL="0" indent="0">
              <a:lnSpc>
                <a:spcPct val="100000"/>
              </a:lnSpc>
              <a:spcBef>
                <a:spcPts val="0"/>
              </a:spcBef>
              <a:buNone/>
              <a:defRPr sz="2000" b="0" i="0">
                <a:solidFill>
                  <a:schemeClr val="bg1"/>
                </a:solidFill>
                <a:latin typeface="Franklin Gothic Medium" panose="020B0603020102020204" pitchFamily="34" charset="0"/>
                <a:cs typeface="Calibri" panose="020F0502020204030204" pitchFamily="34" charset="0"/>
              </a:defRPr>
            </a:lvl2pPr>
            <a:lvl3pPr marL="0" indent="0">
              <a:lnSpc>
                <a:spcPct val="100000"/>
              </a:lnSpc>
              <a:spcBef>
                <a:spcPts val="0"/>
              </a:spcBef>
              <a:buNone/>
              <a:defRPr sz="1600" b="0" i="0">
                <a:solidFill>
                  <a:schemeClr val="bg1"/>
                </a:solidFill>
                <a:latin typeface="+mn-lt"/>
                <a:cs typeface="Calibri" panose="020F0502020204030204" pitchFamily="34" charset="0"/>
              </a:defRPr>
            </a:lvl3pPr>
          </a:lstStyle>
          <a:p>
            <a:pPr lvl="1"/>
            <a:r>
              <a:rPr lang="en-US" dirty="0"/>
              <a:t>Second level</a:t>
            </a:r>
          </a:p>
          <a:p>
            <a:pPr lvl="2"/>
            <a:r>
              <a:rPr lang="en-US" dirty="0"/>
              <a:t>Third level</a:t>
            </a:r>
          </a:p>
        </p:txBody>
      </p:sp>
      <p:pic>
        <p:nvPicPr>
          <p:cNvPr id="34" name="Picture 33">
            <a:extLst>
              <a:ext uri="{FF2B5EF4-FFF2-40B4-BE49-F238E27FC236}">
                <a16:creationId xmlns:a16="http://schemas.microsoft.com/office/drawing/2014/main" id="{5A8A190A-829A-2844-9D3F-2AB33229063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37634" y="280797"/>
            <a:ext cx="3692234" cy="303247"/>
          </a:xfrm>
          <a:prstGeom prst="rect">
            <a:avLst/>
          </a:prstGeom>
        </p:spPr>
      </p:pic>
    </p:spTree>
    <p:extLst>
      <p:ext uri="{BB962C8B-B14F-4D97-AF65-F5344CB8AC3E}">
        <p14:creationId xmlns:p14="http://schemas.microsoft.com/office/powerpoint/2010/main" val="294134495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Divider_HemOnc">
    <p:spTree>
      <p:nvGrpSpPr>
        <p:cNvPr id="1" name=""/>
        <p:cNvGrpSpPr/>
        <p:nvPr/>
      </p:nvGrpSpPr>
      <p:grpSpPr>
        <a:xfrm>
          <a:off x="0" y="0"/>
          <a:ext cx="0" cy="0"/>
          <a:chOff x="0" y="0"/>
          <a:chExt cx="0" cy="0"/>
        </a:xfrm>
      </p:grpSpPr>
      <p:sp>
        <p:nvSpPr>
          <p:cNvPr id="14" name="Rectangle 13" hidden="1">
            <a:extLst>
              <a:ext uri="{FF2B5EF4-FFF2-40B4-BE49-F238E27FC236}">
                <a16:creationId xmlns:a16="http://schemas.microsoft.com/office/drawing/2014/main" id="{BE08ACC1-7249-B146-A3A2-E699D9EE8901}"/>
              </a:ext>
            </a:extLst>
          </p:cNvPr>
          <p:cNvSpPr/>
          <p:nvPr userDrawn="1"/>
        </p:nvSpPr>
        <p:spPr>
          <a:xfrm>
            <a:off x="4991101" y="0"/>
            <a:ext cx="7200900" cy="57981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i="0" dirty="0">
              <a:latin typeface="Franklin Gothic Book" panose="020B0503020102020204" pitchFamily="34" charset="0"/>
            </a:endParaRPr>
          </a:p>
        </p:txBody>
      </p:sp>
      <p:pic>
        <p:nvPicPr>
          <p:cNvPr id="13" name="Picture 12">
            <a:extLst>
              <a:ext uri="{FF2B5EF4-FFF2-40B4-BE49-F238E27FC236}">
                <a16:creationId xmlns:a16="http://schemas.microsoft.com/office/drawing/2014/main" id="{CFB363B7-35C1-8042-94E3-9C97BABE53D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0210" t="8159" r="22400" b="2700"/>
          <a:stretch/>
        </p:blipFill>
        <p:spPr>
          <a:xfrm>
            <a:off x="4716378" y="-5407"/>
            <a:ext cx="7475623" cy="5805800"/>
          </a:xfrm>
          <a:prstGeom prst="rect">
            <a:avLst/>
          </a:prstGeom>
        </p:spPr>
      </p:pic>
      <p:sp>
        <p:nvSpPr>
          <p:cNvPr id="15" name="Rectangle 14">
            <a:extLst>
              <a:ext uri="{FF2B5EF4-FFF2-40B4-BE49-F238E27FC236}">
                <a16:creationId xmlns:a16="http://schemas.microsoft.com/office/drawing/2014/main" id="{C13BBCD6-0B78-584A-AD87-3FB9A6E1CB47}"/>
              </a:ext>
            </a:extLst>
          </p:cNvPr>
          <p:cNvSpPr/>
          <p:nvPr userDrawn="1"/>
        </p:nvSpPr>
        <p:spPr>
          <a:xfrm>
            <a:off x="4708634" y="5801710"/>
            <a:ext cx="7483367" cy="10562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i="0" dirty="0">
              <a:latin typeface="Franklin Gothic Book" panose="020B0503020102020204" pitchFamily="34" charset="0"/>
            </a:endParaRPr>
          </a:p>
        </p:txBody>
      </p:sp>
      <p:sp>
        <p:nvSpPr>
          <p:cNvPr id="16" name="Rectangle 15">
            <a:extLst>
              <a:ext uri="{FF2B5EF4-FFF2-40B4-BE49-F238E27FC236}">
                <a16:creationId xmlns:a16="http://schemas.microsoft.com/office/drawing/2014/main" id="{BD849F2B-F926-EB4A-8B02-34178D67A152}"/>
              </a:ext>
            </a:extLst>
          </p:cNvPr>
          <p:cNvSpPr/>
          <p:nvPr userDrawn="1"/>
        </p:nvSpPr>
        <p:spPr>
          <a:xfrm>
            <a:off x="0" y="0"/>
            <a:ext cx="3905795" cy="6858000"/>
          </a:xfrm>
          <a:prstGeom prst="rect">
            <a:avLst/>
          </a:prstGeom>
          <a:solidFill>
            <a:srgbClr val="8517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i="0" dirty="0">
              <a:latin typeface="Franklin Gothic Book" panose="020B0503020102020204" pitchFamily="34" charset="0"/>
            </a:endParaRPr>
          </a:p>
        </p:txBody>
      </p:sp>
      <p:sp>
        <p:nvSpPr>
          <p:cNvPr id="17" name="Freeform 16">
            <a:extLst>
              <a:ext uri="{FF2B5EF4-FFF2-40B4-BE49-F238E27FC236}">
                <a16:creationId xmlns:a16="http://schemas.microsoft.com/office/drawing/2014/main" id="{EE52730D-E4DD-BA4A-B04C-73D4AF27AF05}"/>
              </a:ext>
            </a:extLst>
          </p:cNvPr>
          <p:cNvSpPr/>
          <p:nvPr userDrawn="1"/>
        </p:nvSpPr>
        <p:spPr>
          <a:xfrm flipH="1">
            <a:off x="476355" y="-52"/>
            <a:ext cx="6167775" cy="6859368"/>
          </a:xfrm>
          <a:custGeom>
            <a:avLst/>
            <a:gdLst>
              <a:gd name="connsiteX0" fmla="*/ 5384800 w 5384800"/>
              <a:gd name="connsiteY0" fmla="*/ 0 h 6859368"/>
              <a:gd name="connsiteX1" fmla="*/ 1255572 w 5384800"/>
              <a:gd name="connsiteY1" fmla="*/ 0 h 6859368"/>
              <a:gd name="connsiteX2" fmla="*/ 876746 w 5384800"/>
              <a:gd name="connsiteY2" fmla="*/ 0 h 6859368"/>
              <a:gd name="connsiteX3" fmla="*/ 240 w 5384800"/>
              <a:gd name="connsiteY3" fmla="*/ 3430719 h 6859368"/>
              <a:gd name="connsiteX4" fmla="*/ 876746 w 5384800"/>
              <a:gd name="connsiteY4" fmla="*/ 6858000 h 6859368"/>
              <a:gd name="connsiteX5" fmla="*/ 5384800 w 5384800"/>
              <a:gd name="connsiteY5" fmla="*/ 6859368 h 6859368"/>
              <a:gd name="connsiteX6" fmla="*/ 5384800 w 5384800"/>
              <a:gd name="connsiteY6" fmla="*/ 0 h 6859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84800" h="6859368">
                <a:moveTo>
                  <a:pt x="5384800" y="0"/>
                </a:moveTo>
                <a:lnTo>
                  <a:pt x="1255572" y="0"/>
                </a:lnTo>
                <a:lnTo>
                  <a:pt x="876746" y="0"/>
                </a:lnTo>
                <a:cubicBezTo>
                  <a:pt x="881289" y="2547"/>
                  <a:pt x="-16822" y="1534692"/>
                  <a:pt x="240" y="3430719"/>
                </a:cubicBezTo>
                <a:cubicBezTo>
                  <a:pt x="17302" y="5326746"/>
                  <a:pt x="875218" y="6855857"/>
                  <a:pt x="876746" y="6858000"/>
                </a:cubicBezTo>
                <a:lnTo>
                  <a:pt x="5384800" y="6859368"/>
                </a:lnTo>
                <a:lnTo>
                  <a:pt x="5384800" y="0"/>
                </a:lnTo>
                <a:close/>
              </a:path>
            </a:pathLst>
          </a:custGeom>
          <a:solidFill>
            <a:srgbClr val="8517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0" i="0" dirty="0">
              <a:latin typeface="Franklin Gothic Book" panose="020B0503020102020204" pitchFamily="34" charset="0"/>
            </a:endParaRPr>
          </a:p>
        </p:txBody>
      </p:sp>
      <p:sp>
        <p:nvSpPr>
          <p:cNvPr id="68" name="Title 1"/>
          <p:cNvSpPr>
            <a:spLocks noGrp="1"/>
          </p:cNvSpPr>
          <p:nvPr>
            <p:ph type="ctrTitle" hasCustomPrompt="1"/>
          </p:nvPr>
        </p:nvSpPr>
        <p:spPr>
          <a:xfrm>
            <a:off x="149544" y="1847088"/>
            <a:ext cx="5486400" cy="1581912"/>
          </a:xfrm>
          <a:prstGeom prst="rect">
            <a:avLst/>
          </a:prstGeom>
        </p:spPr>
        <p:txBody>
          <a:bodyPr anchor="t">
            <a:noAutofit/>
          </a:bodyPr>
          <a:lstStyle>
            <a:lvl1pPr algn="l">
              <a:lnSpc>
                <a:spcPct val="100000"/>
              </a:lnSpc>
              <a:spcBef>
                <a:spcPts val="0"/>
              </a:spcBef>
              <a:defRPr sz="3600" b="1" i="0" cap="none" baseline="0">
                <a:latin typeface="Franklin Gothic Medium" panose="020B0603020102020204" pitchFamily="34" charset="0"/>
              </a:defRPr>
            </a:lvl1pPr>
          </a:lstStyle>
          <a:p>
            <a:r>
              <a:rPr lang="en-US" dirty="0"/>
              <a:t>CLICK TO EDIT MASTER TITLE STYLE</a:t>
            </a:r>
          </a:p>
        </p:txBody>
      </p:sp>
      <p:pic>
        <p:nvPicPr>
          <p:cNvPr id="10" name="Picture 9">
            <a:extLst>
              <a:ext uri="{FF2B5EF4-FFF2-40B4-BE49-F238E27FC236}">
                <a16:creationId xmlns:a16="http://schemas.microsoft.com/office/drawing/2014/main" id="{EEA74184-1221-3E42-BC22-947D7574BD9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844603" y="6121477"/>
            <a:ext cx="1090687" cy="481762"/>
          </a:xfrm>
          <a:prstGeom prst="rect">
            <a:avLst/>
          </a:prstGeom>
        </p:spPr>
      </p:pic>
      <p:pic>
        <p:nvPicPr>
          <p:cNvPr id="11" name="Picture 10">
            <a:extLst>
              <a:ext uri="{FF2B5EF4-FFF2-40B4-BE49-F238E27FC236}">
                <a16:creationId xmlns:a16="http://schemas.microsoft.com/office/drawing/2014/main" id="{284A85E1-8659-9749-828A-CB86354B44C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37634" y="280797"/>
            <a:ext cx="3692234" cy="303247"/>
          </a:xfrm>
          <a:prstGeom prst="rect">
            <a:avLst/>
          </a:prstGeom>
        </p:spPr>
      </p:pic>
      <p:pic>
        <p:nvPicPr>
          <p:cNvPr id="12" name="Vertical Swoosh">
            <a:extLst>
              <a:ext uri="{FF2B5EF4-FFF2-40B4-BE49-F238E27FC236}">
                <a16:creationId xmlns:a16="http://schemas.microsoft.com/office/drawing/2014/main" id="{815DE5A7-3166-1F4E-9848-0B9DEBBA7186}"/>
              </a:ext>
            </a:extLst>
          </p:cNvPr>
          <p:cNvPicPr>
            <a:picLocks noChangeAspect="1"/>
          </p:cNvPicPr>
          <p:nvPr userDrawn="1"/>
        </p:nvPicPr>
        <p:blipFill>
          <a:blip cstate="print">
            <a:extLst>
              <a:ext uri="{28A0092B-C50C-407E-A947-70E740481C1C}">
                <a14:useLocalDpi xmlns:a14="http://schemas.microsoft.com/office/drawing/2010/main" val="0"/>
              </a:ext>
            </a:extLst>
          </a:blip>
          <a:stretch>
            <a:fillRect/>
          </a:stretch>
        </p:blipFill>
        <p:spPr>
          <a:xfrm>
            <a:off x="5598468" y="0"/>
            <a:ext cx="1057055" cy="6890004"/>
          </a:xfrm>
          <a:prstGeom prst="rect">
            <a:avLst/>
          </a:prstGeom>
        </p:spPr>
      </p:pic>
    </p:spTree>
    <p:extLst>
      <p:ext uri="{BB962C8B-B14F-4D97-AF65-F5344CB8AC3E}">
        <p14:creationId xmlns:p14="http://schemas.microsoft.com/office/powerpoint/2010/main" val="92440660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1-Colum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256032" y="1476354"/>
            <a:ext cx="11612880" cy="4657828"/>
          </a:xfrm>
          <a:prstGeom prst="rect">
            <a:avLst/>
          </a:prstGeom>
        </p:spPr>
        <p:txBody>
          <a:bodyPr/>
          <a:lstStyle>
            <a:lvl1pPr>
              <a:defRPr sz="2400" b="1" i="0">
                <a:solidFill>
                  <a:srgbClr val="141414"/>
                </a:solidFill>
                <a:latin typeface="Franklin Gothic Book" panose="020B0503020102020204" pitchFamily="34" charset="0"/>
              </a:defRPr>
            </a:lvl1pPr>
            <a:lvl2pPr>
              <a:defRPr sz="2400" b="0" i="0">
                <a:solidFill>
                  <a:srgbClr val="141414"/>
                </a:solidFill>
                <a:latin typeface="Franklin Gothic Book" panose="020B0503020102020204" pitchFamily="34" charset="0"/>
              </a:defRPr>
            </a:lvl2pPr>
            <a:lvl3pPr>
              <a:defRPr sz="2000" b="0" i="0">
                <a:solidFill>
                  <a:srgbClr val="141414"/>
                </a:solidFill>
                <a:latin typeface="Franklin Gothic Book" panose="020B0503020102020204" pitchFamily="34" charset="0"/>
              </a:defRPr>
            </a:lvl3pPr>
            <a:lvl4pPr>
              <a:defRPr sz="1800" b="0" i="0">
                <a:solidFill>
                  <a:srgbClr val="141414"/>
                </a:solidFill>
                <a:latin typeface="Franklin Gothic Book" panose="020B0503020102020204" pitchFamily="34" charset="0"/>
              </a:defRPr>
            </a:lvl4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13" name="Text Placeholder 12"/>
          <p:cNvSpPr>
            <a:spLocks noGrp="1"/>
          </p:cNvSpPr>
          <p:nvPr>
            <p:ph type="body" sz="quarter" idx="10"/>
          </p:nvPr>
        </p:nvSpPr>
        <p:spPr>
          <a:xfrm>
            <a:off x="256033" y="6163056"/>
            <a:ext cx="11085039" cy="475488"/>
          </a:xfrm>
          <a:prstGeom prst="rect">
            <a:avLst/>
          </a:prstGeom>
        </p:spPr>
        <p:txBody>
          <a:bodyPr anchor="b"/>
          <a:lstStyle>
            <a:lvl1pPr>
              <a:spcBef>
                <a:spcPts val="0"/>
              </a:spcBef>
              <a:defRPr sz="1400" b="0" i="0">
                <a:latin typeface="Franklin Gothic Book" panose="020B0503020102020204" pitchFamily="34" charset="0"/>
              </a:defRPr>
            </a:lvl1pPr>
          </a:lstStyle>
          <a:p>
            <a:pPr lvl="0"/>
            <a:r>
              <a:rPr lang="en-US" dirty="0"/>
              <a:t>Edit Master text styles</a:t>
            </a:r>
          </a:p>
        </p:txBody>
      </p:sp>
      <p:sp>
        <p:nvSpPr>
          <p:cNvPr id="8" name="Oval 7">
            <a:extLst>
              <a:ext uri="{FF2B5EF4-FFF2-40B4-BE49-F238E27FC236}">
                <a16:creationId xmlns:a16="http://schemas.microsoft.com/office/drawing/2014/main" id="{CB4EAA9C-DC0A-0048-A2D8-74BB19787D68}"/>
              </a:ext>
            </a:extLst>
          </p:cNvPr>
          <p:cNvSpPr/>
          <p:nvPr userDrawn="1"/>
        </p:nvSpPr>
        <p:spPr>
          <a:xfrm>
            <a:off x="11559260" y="6260293"/>
            <a:ext cx="449323" cy="44932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i="0" dirty="0">
              <a:latin typeface="Franklin Gothic Book" panose="020B0503020102020204" pitchFamily="34" charset="0"/>
            </a:endParaRPr>
          </a:p>
        </p:txBody>
      </p:sp>
      <p:sp>
        <p:nvSpPr>
          <p:cNvPr id="12" name="Slide Number Placeholder 5"/>
          <p:cNvSpPr>
            <a:spLocks noGrp="1"/>
          </p:cNvSpPr>
          <p:nvPr>
            <p:ph type="sldNum" sz="quarter" idx="4"/>
          </p:nvPr>
        </p:nvSpPr>
        <p:spPr>
          <a:xfrm>
            <a:off x="11448288" y="6345936"/>
            <a:ext cx="667512" cy="274320"/>
          </a:xfrm>
          <a:prstGeom prst="rect">
            <a:avLst/>
          </a:prstGeom>
        </p:spPr>
        <p:txBody>
          <a:bodyPr vert="horz" lIns="91440" tIns="45720" rIns="91440" bIns="45720" rtlCol="0" anchor="t"/>
          <a:lstStyle>
            <a:lvl1pPr algn="ctr">
              <a:defRPr sz="1200" b="0">
                <a:solidFill>
                  <a:schemeClr val="tx1"/>
                </a:solidFill>
                <a:latin typeface="Franklin Gothic Medium Cond" panose="020B0606030402020204" pitchFamily="34" charset="0"/>
              </a:defRPr>
            </a:lvl1pPr>
          </a:lstStyle>
          <a:p>
            <a:fld id="{BFA19188-CCD0-4FFB-8DFB-60D3E72DC091}" type="slidenum">
              <a:rPr lang="en-US" smtClean="0"/>
              <a:pPr/>
              <a:t>‹#›</a:t>
            </a:fld>
            <a:endParaRPr lang="en-US" dirty="0"/>
          </a:p>
        </p:txBody>
      </p:sp>
      <p:sp>
        <p:nvSpPr>
          <p:cNvPr id="7" name="TextBox 6"/>
          <p:cNvSpPr txBox="1"/>
          <p:nvPr userDrawn="1"/>
        </p:nvSpPr>
        <p:spPr>
          <a:xfrm>
            <a:off x="664363" y="6642556"/>
            <a:ext cx="10863276" cy="230832"/>
          </a:xfrm>
          <a:prstGeom prst="rect">
            <a:avLst/>
          </a:prstGeom>
          <a:noFill/>
        </p:spPr>
        <p:txBody>
          <a:bodyPr wrap="square" rtlCol="0">
            <a:spAutoFit/>
          </a:bodyPr>
          <a:lstStyle>
            <a:defPPr>
              <a:defRPr lang="de-DE"/>
            </a:defPPr>
            <a:lvl1pPr marL="0" marR="0" lvl="0" indent="0" algn="ctr" defTabSz="914400" latinLnBrk="0">
              <a:lnSpc>
                <a:spcPct val="100000"/>
              </a:lnSpc>
              <a:buClrTx/>
              <a:buSzTx/>
              <a:buFontTx/>
              <a:buNone/>
              <a:tabLst/>
              <a:defRPr kumimoji="0" sz="900" b="0" i="0" u="none" strike="noStrike" cap="none" normalizeH="0" baseline="0">
                <a:ln>
                  <a:noFill/>
                </a:ln>
                <a:solidFill>
                  <a:schemeClr val="accent6"/>
                </a:solidFill>
                <a:effectLst/>
                <a:latin typeface="+mj-lt"/>
                <a:cs typeface="Segoe UI" panose="020B0502040204020203" pitchFamily="34" charset="0"/>
              </a:defRPr>
            </a:lvl1pPr>
          </a:lstStyle>
          <a:p>
            <a:pPr lvl="0"/>
            <a:r>
              <a:rPr lang="en-US" altLang="en-US" sz="900" b="0" i="0" dirty="0">
                <a:solidFill>
                  <a:srgbClr val="7F7F7F"/>
                </a:solidFill>
                <a:latin typeface="Franklin Gothic Book" panose="020B0503020102020204" pitchFamily="34" charset="0"/>
              </a:rPr>
              <a:t>These materials are provided to you solely as an educational resource for your personal use. Any commercial use or distribution of these materials or any portion thereof is strictly prohibited.</a:t>
            </a:r>
          </a:p>
        </p:txBody>
      </p:sp>
      <p:sp>
        <p:nvSpPr>
          <p:cNvPr id="5" name="Title 4">
            <a:extLst>
              <a:ext uri="{FF2B5EF4-FFF2-40B4-BE49-F238E27FC236}">
                <a16:creationId xmlns:a16="http://schemas.microsoft.com/office/drawing/2014/main" id="{11B859BD-6651-934E-8378-533424EE869E}"/>
              </a:ext>
            </a:extLst>
          </p:cNvPr>
          <p:cNvSpPr>
            <a:spLocks noGrp="1"/>
          </p:cNvSpPr>
          <p:nvPr>
            <p:ph type="title"/>
          </p:nvPr>
        </p:nvSpPr>
        <p:spPr/>
        <p:txBody>
          <a:bodyPr/>
          <a:lstStyle>
            <a:lvl1pPr>
              <a:defRPr b="0"/>
            </a:lvl1pPr>
          </a:lstStyle>
          <a:p>
            <a:r>
              <a:rPr lang="en-US" dirty="0"/>
              <a:t>Click to edit Master title style</a:t>
            </a:r>
          </a:p>
        </p:txBody>
      </p:sp>
    </p:spTree>
    <p:extLst>
      <p:ext uri="{BB962C8B-B14F-4D97-AF65-F5344CB8AC3E}">
        <p14:creationId xmlns:p14="http://schemas.microsoft.com/office/powerpoint/2010/main" val="108392576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 2-Colum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256032" y="1476351"/>
            <a:ext cx="5669280" cy="4379976"/>
          </a:xfrm>
          <a:prstGeom prst="rect">
            <a:avLst/>
          </a:prstGeom>
        </p:spPr>
        <p:txBody>
          <a:bodyPr/>
          <a:lstStyle>
            <a:lvl1pPr>
              <a:defRPr sz="2400"/>
            </a:lvl1pPr>
            <a:lvl2pPr>
              <a:defRPr sz="2400"/>
            </a:lvl2pPr>
            <a:lvl3pPr>
              <a:defRPr sz="2000"/>
            </a:lvl3pPr>
            <a:lvl4pPr>
              <a:defRPr sz="1800"/>
            </a:lvl4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5" name="Content Placeholder 4"/>
          <p:cNvSpPr>
            <a:spLocks noGrp="1"/>
          </p:cNvSpPr>
          <p:nvPr>
            <p:ph sz="quarter" idx="11"/>
          </p:nvPr>
        </p:nvSpPr>
        <p:spPr>
          <a:xfrm>
            <a:off x="6199632" y="1476351"/>
            <a:ext cx="5669280" cy="4379976"/>
          </a:xfrm>
          <a:prstGeom prst="rect">
            <a:avLst/>
          </a:prstGeom>
        </p:spPr>
        <p:txBody>
          <a:bodyPr/>
          <a:lstStyle>
            <a:lvl1pPr>
              <a:defRPr sz="2400"/>
            </a:lvl1pPr>
            <a:lvl2pPr>
              <a:defRPr sz="2400"/>
            </a:lvl2pPr>
            <a:lvl3pPr>
              <a:defRPr sz="2000"/>
            </a:lvl3pPr>
            <a:lvl4pPr>
              <a:defRPr/>
            </a:lvl4pPr>
            <a:lvl5pPr>
              <a:defRPr sz="1600" b="0" i="0">
                <a:latin typeface="Franklin Gothic Book" panose="020B05030201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12"/>
          <p:cNvSpPr>
            <a:spLocks noGrp="1"/>
          </p:cNvSpPr>
          <p:nvPr>
            <p:ph type="body" sz="quarter" idx="10"/>
          </p:nvPr>
        </p:nvSpPr>
        <p:spPr>
          <a:xfrm>
            <a:off x="256032" y="6163056"/>
            <a:ext cx="11082528" cy="475488"/>
          </a:xfrm>
          <a:prstGeom prst="rect">
            <a:avLst/>
          </a:prstGeom>
        </p:spPr>
        <p:txBody>
          <a:bodyPr anchor="b"/>
          <a:lstStyle>
            <a:lvl1pPr>
              <a:spcBef>
                <a:spcPts val="0"/>
              </a:spcBef>
              <a:defRPr sz="1400" b="0" i="0">
                <a:latin typeface="Franklin Gothic Book" panose="020B0503020102020204" pitchFamily="34" charset="0"/>
              </a:defRPr>
            </a:lvl1pPr>
          </a:lstStyle>
          <a:p>
            <a:pPr lvl="0"/>
            <a:r>
              <a:rPr lang="en-US" dirty="0"/>
              <a:t>Edit Master text styles</a:t>
            </a:r>
          </a:p>
        </p:txBody>
      </p:sp>
      <p:sp>
        <p:nvSpPr>
          <p:cNvPr id="8" name="Slide Number Placeholder 5"/>
          <p:cNvSpPr>
            <a:spLocks noGrp="1"/>
          </p:cNvSpPr>
          <p:nvPr>
            <p:ph type="sldNum" sz="quarter" idx="4"/>
          </p:nvPr>
        </p:nvSpPr>
        <p:spPr>
          <a:xfrm>
            <a:off x="11448288" y="6345936"/>
            <a:ext cx="667512" cy="274320"/>
          </a:xfrm>
          <a:prstGeom prst="rect">
            <a:avLst/>
          </a:prstGeom>
        </p:spPr>
        <p:txBody>
          <a:bodyPr vert="horz" lIns="91440" tIns="45720" rIns="91440" bIns="45720" rtlCol="0" anchor="t"/>
          <a:lstStyle>
            <a:lvl1pPr algn="ctr">
              <a:defRPr sz="1200" b="0">
                <a:solidFill>
                  <a:schemeClr val="tx1"/>
                </a:solidFill>
                <a:latin typeface="Franklin Gothic Medium Cond" panose="020B0606030402020204" pitchFamily="34" charset="0"/>
              </a:defRPr>
            </a:lvl1pPr>
          </a:lstStyle>
          <a:p>
            <a:fld id="{BFA19188-CCD0-4FFB-8DFB-60D3E72DC091}" type="slidenum">
              <a:rPr lang="en-US" smtClean="0"/>
              <a:pPr/>
              <a:t>‹#›</a:t>
            </a:fld>
            <a:endParaRPr lang="en-US" dirty="0"/>
          </a:p>
        </p:txBody>
      </p:sp>
      <p:sp>
        <p:nvSpPr>
          <p:cNvPr id="7" name="TextBox 6"/>
          <p:cNvSpPr txBox="1"/>
          <p:nvPr userDrawn="1"/>
        </p:nvSpPr>
        <p:spPr>
          <a:xfrm>
            <a:off x="664363" y="6642556"/>
            <a:ext cx="10863276" cy="230832"/>
          </a:xfrm>
          <a:prstGeom prst="rect">
            <a:avLst/>
          </a:prstGeom>
          <a:noFill/>
        </p:spPr>
        <p:txBody>
          <a:bodyPr wrap="square" rtlCol="0">
            <a:spAutoFit/>
          </a:bodyPr>
          <a:lstStyle/>
          <a:p>
            <a:pPr marL="0" marR="0" lvl="0" indent="0" algn="ctr" defTabSz="914377" rtl="0" eaLnBrk="0" fontAlgn="base" latinLnBrk="0" hangingPunct="0">
              <a:lnSpc>
                <a:spcPct val="100000"/>
              </a:lnSpc>
              <a:spcBef>
                <a:spcPct val="0"/>
              </a:spcBef>
              <a:spcAft>
                <a:spcPct val="0"/>
              </a:spcAft>
              <a:buClrTx/>
              <a:buSzTx/>
              <a:buFontTx/>
              <a:buNone/>
              <a:tabLst/>
              <a:defRPr/>
            </a:pPr>
            <a:r>
              <a:rPr kumimoji="0" lang="en-US" altLang="en-US" sz="900" b="0" i="0" u="none" strike="noStrike" kern="1200" cap="none" normalizeH="0" baseline="0" dirty="0">
                <a:ln>
                  <a:noFill/>
                </a:ln>
                <a:solidFill>
                  <a:srgbClr val="7F7F7F"/>
                </a:solidFill>
                <a:effectLst/>
                <a:latin typeface="Franklin Gothic Book" panose="020B0503020102020204" pitchFamily="34" charset="0"/>
                <a:ea typeface="+mn-ea"/>
                <a:cs typeface="Segoe UI" panose="020B0502040204020203" pitchFamily="34" charset="0"/>
              </a:rPr>
              <a:t>These materials are provided to you solely as an educational resource for your personal use. Any commercial use or distribution of these materials or any portion thereof is strictly prohibited.</a:t>
            </a:r>
            <a:endParaRPr kumimoji="0" lang="en-US" altLang="en-US" sz="900" b="0" i="0" u="none" strike="noStrike" kern="1200" cap="none" normalizeH="0" baseline="0" dirty="0">
              <a:ln>
                <a:noFill/>
              </a:ln>
              <a:solidFill>
                <a:srgbClr val="7F7F7F"/>
              </a:solidFill>
              <a:effectLst/>
              <a:latin typeface="Franklin Gothic Book" panose="020B0503020102020204" pitchFamily="34" charset="0"/>
              <a:ea typeface="+mn-ea"/>
              <a:cs typeface="+mn-cs"/>
            </a:endParaRPr>
          </a:p>
        </p:txBody>
      </p:sp>
      <p:sp>
        <p:nvSpPr>
          <p:cNvPr id="4" name="Title 3">
            <a:extLst>
              <a:ext uri="{FF2B5EF4-FFF2-40B4-BE49-F238E27FC236}">
                <a16:creationId xmlns:a16="http://schemas.microsoft.com/office/drawing/2014/main" id="{CE4CB68B-D5F2-B743-A383-A5B7F5522C59}"/>
              </a:ext>
            </a:extLst>
          </p:cNvPr>
          <p:cNvSpPr>
            <a:spLocks noGrp="1"/>
          </p:cNvSpPr>
          <p:nvPr>
            <p:ph type="title"/>
          </p:nvPr>
        </p:nvSpPr>
        <p:spPr>
          <a:xfrm>
            <a:off x="256032" y="126551"/>
            <a:ext cx="9408829" cy="1088556"/>
          </a:xfrm>
        </p:spPr>
        <p:txBody>
          <a:bodyPr/>
          <a:lstStyle>
            <a:lvl1pPr>
              <a:defRPr b="0"/>
            </a:lvl1pPr>
          </a:lstStyle>
          <a:p>
            <a:r>
              <a:rPr lang="en-US" dirty="0"/>
              <a:t>Click to edit Master title style</a:t>
            </a:r>
          </a:p>
        </p:txBody>
      </p:sp>
    </p:spTree>
    <p:extLst>
      <p:ext uri="{BB962C8B-B14F-4D97-AF65-F5344CB8AC3E}">
        <p14:creationId xmlns:p14="http://schemas.microsoft.com/office/powerpoint/2010/main" val="378691599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6" name="Text Placeholder 12"/>
          <p:cNvSpPr>
            <a:spLocks noGrp="1"/>
          </p:cNvSpPr>
          <p:nvPr>
            <p:ph type="body" sz="quarter" idx="10"/>
          </p:nvPr>
        </p:nvSpPr>
        <p:spPr>
          <a:xfrm>
            <a:off x="256032" y="6163056"/>
            <a:ext cx="11082528" cy="475488"/>
          </a:xfrm>
          <a:prstGeom prst="rect">
            <a:avLst/>
          </a:prstGeom>
        </p:spPr>
        <p:txBody>
          <a:bodyPr anchor="b"/>
          <a:lstStyle>
            <a:lvl1pPr>
              <a:spcBef>
                <a:spcPts val="0"/>
              </a:spcBef>
              <a:defRPr sz="1400" b="0" i="0">
                <a:latin typeface="Franklin Gothic Book" panose="020B0503020102020204" pitchFamily="34" charset="0"/>
              </a:defRPr>
            </a:lvl1pPr>
          </a:lstStyle>
          <a:p>
            <a:pPr lvl="0"/>
            <a:r>
              <a:rPr lang="en-US" dirty="0"/>
              <a:t>Edit Master text styles</a:t>
            </a:r>
          </a:p>
        </p:txBody>
      </p:sp>
      <p:sp>
        <p:nvSpPr>
          <p:cNvPr id="12" name="Slide Number Placeholder 5"/>
          <p:cNvSpPr>
            <a:spLocks noGrp="1"/>
          </p:cNvSpPr>
          <p:nvPr>
            <p:ph type="sldNum" sz="quarter" idx="4"/>
          </p:nvPr>
        </p:nvSpPr>
        <p:spPr>
          <a:xfrm>
            <a:off x="11448288" y="6345936"/>
            <a:ext cx="667512" cy="274320"/>
          </a:xfrm>
          <a:prstGeom prst="rect">
            <a:avLst/>
          </a:prstGeom>
        </p:spPr>
        <p:txBody>
          <a:bodyPr vert="horz" lIns="91440" tIns="45720" rIns="91440" bIns="45720" rtlCol="0" anchor="t"/>
          <a:lstStyle>
            <a:lvl1pPr algn="ctr">
              <a:defRPr sz="1200" b="0">
                <a:solidFill>
                  <a:schemeClr val="tx1"/>
                </a:solidFill>
                <a:latin typeface="Franklin Gothic Medium Cond" panose="020B0606030402020204" pitchFamily="34" charset="0"/>
              </a:defRPr>
            </a:lvl1pPr>
          </a:lstStyle>
          <a:p>
            <a:fld id="{BFA19188-CCD0-4FFB-8DFB-60D3E72DC091}" type="slidenum">
              <a:rPr lang="en-US" smtClean="0"/>
              <a:pPr/>
              <a:t>‹#›</a:t>
            </a:fld>
            <a:endParaRPr lang="en-US" dirty="0"/>
          </a:p>
        </p:txBody>
      </p:sp>
      <p:sp>
        <p:nvSpPr>
          <p:cNvPr id="5" name="TextBox 4"/>
          <p:cNvSpPr txBox="1"/>
          <p:nvPr userDrawn="1"/>
        </p:nvSpPr>
        <p:spPr>
          <a:xfrm>
            <a:off x="664363" y="6642556"/>
            <a:ext cx="10863276" cy="230832"/>
          </a:xfrm>
          <a:prstGeom prst="rect">
            <a:avLst/>
          </a:prstGeom>
          <a:noFill/>
        </p:spPr>
        <p:txBody>
          <a:bodyPr wrap="square" rtlCol="0">
            <a:spAutoFit/>
          </a:bodyPr>
          <a:lstStyle>
            <a:defPPr>
              <a:defRPr lang="de-DE"/>
            </a:defPPr>
            <a:lvl1pPr marL="0" marR="0" lvl="0" indent="0" algn="ctr" defTabSz="914400" latinLnBrk="0">
              <a:lnSpc>
                <a:spcPct val="100000"/>
              </a:lnSpc>
              <a:buClrTx/>
              <a:buSzTx/>
              <a:buFontTx/>
              <a:buNone/>
              <a:tabLst/>
              <a:defRPr kumimoji="0" sz="900" b="0" i="0" u="none" strike="noStrike" cap="none" normalizeH="0" baseline="0">
                <a:ln>
                  <a:noFill/>
                </a:ln>
                <a:solidFill>
                  <a:schemeClr val="accent6"/>
                </a:solidFill>
                <a:effectLst/>
                <a:latin typeface="+mj-lt"/>
                <a:cs typeface="Segoe UI" panose="020B0502040204020203" pitchFamily="34" charset="0"/>
              </a:defRPr>
            </a:lvl1pPr>
          </a:lstStyle>
          <a:p>
            <a:pPr lvl="0"/>
            <a:r>
              <a:rPr lang="en-US" altLang="en-US" sz="900" b="0" i="0" dirty="0">
                <a:solidFill>
                  <a:srgbClr val="7F7F7F"/>
                </a:solidFill>
                <a:latin typeface="Franklin Gothic Book" panose="020B0503020102020204" pitchFamily="34" charset="0"/>
              </a:rPr>
              <a:t>These materials are provided to you solely as an educational resource for your personal use. Any commercial use or distribution of these materials or any portion thereof is strictly prohibited.</a:t>
            </a:r>
          </a:p>
        </p:txBody>
      </p:sp>
      <p:sp>
        <p:nvSpPr>
          <p:cNvPr id="4" name="Title 3">
            <a:extLst>
              <a:ext uri="{FF2B5EF4-FFF2-40B4-BE49-F238E27FC236}">
                <a16:creationId xmlns:a16="http://schemas.microsoft.com/office/drawing/2014/main" id="{1F6D173B-A9C0-FA44-834F-7AEED3038A93}"/>
              </a:ext>
            </a:extLst>
          </p:cNvPr>
          <p:cNvSpPr>
            <a:spLocks noGrp="1"/>
          </p:cNvSpPr>
          <p:nvPr>
            <p:ph type="title"/>
          </p:nvPr>
        </p:nvSpPr>
        <p:spPr>
          <a:xfrm>
            <a:off x="256034" y="126551"/>
            <a:ext cx="9385679" cy="1100365"/>
          </a:xfrm>
        </p:spPr>
        <p:txBody>
          <a:bodyPr/>
          <a:lstStyle>
            <a:lvl1pPr>
              <a:defRPr b="0"/>
            </a:lvl1pPr>
          </a:lstStyle>
          <a:p>
            <a:r>
              <a:rPr lang="en-US" dirty="0"/>
              <a:t>Click to edit Master title style</a:t>
            </a:r>
          </a:p>
        </p:txBody>
      </p:sp>
    </p:spTree>
    <p:extLst>
      <p:ext uri="{BB962C8B-B14F-4D97-AF65-F5344CB8AC3E}">
        <p14:creationId xmlns:p14="http://schemas.microsoft.com/office/powerpoint/2010/main" val="19739368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Q&amp;A-Conference">
    <p:spTree>
      <p:nvGrpSpPr>
        <p:cNvPr id="1" name=""/>
        <p:cNvGrpSpPr/>
        <p:nvPr/>
      </p:nvGrpSpPr>
      <p:grpSpPr>
        <a:xfrm>
          <a:off x="0" y="0"/>
          <a:ext cx="0" cy="0"/>
          <a:chOff x="0" y="0"/>
          <a:chExt cx="0" cy="0"/>
        </a:xfrm>
      </p:grpSpPr>
      <p:sp>
        <p:nvSpPr>
          <p:cNvPr id="7" name="Rectangle 6" hidden="1">
            <a:extLst>
              <a:ext uri="{FF2B5EF4-FFF2-40B4-BE49-F238E27FC236}">
                <a16:creationId xmlns:a16="http://schemas.microsoft.com/office/drawing/2014/main" id="{385232F1-85E2-3E43-9B69-958F9B07BA70}"/>
              </a:ext>
            </a:extLst>
          </p:cNvPr>
          <p:cNvSpPr/>
          <p:nvPr userDrawn="1"/>
        </p:nvSpPr>
        <p:spPr>
          <a:xfrm>
            <a:off x="0" y="0"/>
            <a:ext cx="12192000" cy="4713403"/>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i="0" dirty="0">
              <a:latin typeface="Franklin Gothic Book" panose="020B0503020102020204" pitchFamily="34" charset="0"/>
            </a:endParaRPr>
          </a:p>
        </p:txBody>
      </p:sp>
      <p:pic>
        <p:nvPicPr>
          <p:cNvPr id="11" name="Picture 10">
            <a:extLst>
              <a:ext uri="{FF2B5EF4-FFF2-40B4-BE49-F238E27FC236}">
                <a16:creationId xmlns:a16="http://schemas.microsoft.com/office/drawing/2014/main" id="{7CB08DFE-5F80-9D4D-ACC3-ACAD120B703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798" t="28238" r="6402" b="-26932"/>
          <a:stretch/>
        </p:blipFill>
        <p:spPr>
          <a:xfrm>
            <a:off x="0" y="-5407"/>
            <a:ext cx="12192000" cy="6852338"/>
          </a:xfrm>
          <a:prstGeom prst="rect">
            <a:avLst/>
          </a:prstGeom>
        </p:spPr>
      </p:pic>
      <p:sp>
        <p:nvSpPr>
          <p:cNvPr id="10" name="Rectangle 9">
            <a:extLst>
              <a:ext uri="{FF2B5EF4-FFF2-40B4-BE49-F238E27FC236}">
                <a16:creationId xmlns:a16="http://schemas.microsoft.com/office/drawing/2014/main" id="{3213963E-DFA7-6E44-85CD-C7C0DF623F21}"/>
              </a:ext>
            </a:extLst>
          </p:cNvPr>
          <p:cNvSpPr/>
          <p:nvPr userDrawn="1"/>
        </p:nvSpPr>
        <p:spPr>
          <a:xfrm>
            <a:off x="-3679" y="-28591"/>
            <a:ext cx="12192000" cy="3802836"/>
          </a:xfrm>
          <a:prstGeom prst="rect">
            <a:avLst/>
          </a:prstGeom>
          <a:gradFill>
            <a:gsLst>
              <a:gs pos="0">
                <a:srgbClr val="000000">
                  <a:alpha val="50000"/>
                </a:srgbClr>
              </a:gs>
              <a:gs pos="74000">
                <a:srgbClr val="141414">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i="0" dirty="0">
              <a:latin typeface="Franklin Gothic Book" panose="020B0503020102020204" pitchFamily="34" charset="0"/>
            </a:endParaRPr>
          </a:p>
        </p:txBody>
      </p:sp>
      <p:sp>
        <p:nvSpPr>
          <p:cNvPr id="15" name="Freeform 14">
            <a:extLst>
              <a:ext uri="{FF2B5EF4-FFF2-40B4-BE49-F238E27FC236}">
                <a16:creationId xmlns:a16="http://schemas.microsoft.com/office/drawing/2014/main" id="{01534AD2-7950-A040-A83E-891B9EBCBD5C}"/>
              </a:ext>
            </a:extLst>
          </p:cNvPr>
          <p:cNvSpPr/>
          <p:nvPr userDrawn="1"/>
        </p:nvSpPr>
        <p:spPr>
          <a:xfrm>
            <a:off x="-11" y="3545850"/>
            <a:ext cx="12192025" cy="3334181"/>
          </a:xfrm>
          <a:custGeom>
            <a:avLst/>
            <a:gdLst>
              <a:gd name="connsiteX0" fmla="*/ 18 w 9144019"/>
              <a:gd name="connsiteY0" fmla="*/ 0 h 2500636"/>
              <a:gd name="connsiteX1" fmla="*/ 4575590 w 9144019"/>
              <a:gd name="connsiteY1" fmla="*/ 698977 h 2500636"/>
              <a:gd name="connsiteX2" fmla="*/ 9144018 w 9144019"/>
              <a:gd name="connsiteY2" fmla="*/ 0 h 2500636"/>
              <a:gd name="connsiteX3" fmla="*/ 9144018 w 9144019"/>
              <a:gd name="connsiteY3" fmla="*/ 2273249 h 2500636"/>
              <a:gd name="connsiteX4" fmla="*/ 9144019 w 9144019"/>
              <a:gd name="connsiteY4" fmla="*/ 2273249 h 2500636"/>
              <a:gd name="connsiteX5" fmla="*/ 9144019 w 9144019"/>
              <a:gd name="connsiteY5" fmla="*/ 2500636 h 2500636"/>
              <a:gd name="connsiteX6" fmla="*/ 18 w 9144019"/>
              <a:gd name="connsiteY6" fmla="*/ 2500636 h 2500636"/>
              <a:gd name="connsiteX7" fmla="*/ 18 w 9144019"/>
              <a:gd name="connsiteY7" fmla="*/ 0 h 2500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4019" h="2500636">
                <a:moveTo>
                  <a:pt x="18" y="0"/>
                </a:moveTo>
                <a:cubicBezTo>
                  <a:pt x="-7127" y="3065"/>
                  <a:pt x="2141951" y="692845"/>
                  <a:pt x="4575590" y="698977"/>
                </a:cubicBezTo>
                <a:cubicBezTo>
                  <a:pt x="7009228" y="705108"/>
                  <a:pt x="9132112" y="30657"/>
                  <a:pt x="9144018" y="0"/>
                </a:cubicBezTo>
                <a:lnTo>
                  <a:pt x="9144018" y="2273249"/>
                </a:lnTo>
                <a:lnTo>
                  <a:pt x="9144019" y="2273249"/>
                </a:lnTo>
                <a:lnTo>
                  <a:pt x="9144019" y="2500636"/>
                </a:lnTo>
                <a:lnTo>
                  <a:pt x="18" y="2500636"/>
                </a:lnTo>
                <a:lnTo>
                  <a:pt x="18" y="0"/>
                </a:lnTo>
                <a:close/>
              </a:path>
            </a:pathLst>
          </a:custGeom>
          <a:solidFill>
            <a:srgbClr val="85171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200"/>
          </a:p>
        </p:txBody>
      </p:sp>
      <p:pic>
        <p:nvPicPr>
          <p:cNvPr id="12" name="Horizontal Swoosh">
            <a:extLst>
              <a:ext uri="{FF2B5EF4-FFF2-40B4-BE49-F238E27FC236}">
                <a16:creationId xmlns:a16="http://schemas.microsoft.com/office/drawing/2014/main" id="{F741B9B4-1C79-EF40-9E05-B52FB8648020}"/>
              </a:ext>
            </a:extLst>
          </p:cNvPr>
          <p:cNvPicPr>
            <a:picLocks/>
          </p:cNvPicPr>
          <p:nvPr userDrawn="1"/>
        </p:nvPicPr>
        <p:blipFill>
          <a:blip>
            <a:extLst>
              <a:ext uri="{28A0092B-C50C-407E-A947-70E740481C1C}">
                <a14:useLocalDpi xmlns:a14="http://schemas.microsoft.com/office/drawing/2010/main" val="0"/>
              </a:ext>
            </a:extLst>
          </a:blip>
          <a:stretch>
            <a:fillRect/>
          </a:stretch>
        </p:blipFill>
        <p:spPr>
          <a:xfrm rot="5400000">
            <a:off x="5499747" y="-2199788"/>
            <a:ext cx="1192507" cy="12216384"/>
          </a:xfrm>
          <a:prstGeom prst="rect">
            <a:avLst/>
          </a:prstGeom>
        </p:spPr>
      </p:pic>
      <p:sp>
        <p:nvSpPr>
          <p:cNvPr id="9" name="Text Placeholder 8">
            <a:extLst>
              <a:ext uri="{FF2B5EF4-FFF2-40B4-BE49-F238E27FC236}">
                <a16:creationId xmlns:a16="http://schemas.microsoft.com/office/drawing/2014/main" id="{99C8D0DF-5ADF-894C-91C2-D347B0F331FC}"/>
              </a:ext>
            </a:extLst>
          </p:cNvPr>
          <p:cNvSpPr>
            <a:spLocks noGrp="1"/>
          </p:cNvSpPr>
          <p:nvPr>
            <p:ph type="body" sz="quarter" idx="20"/>
          </p:nvPr>
        </p:nvSpPr>
        <p:spPr>
          <a:xfrm>
            <a:off x="519290" y="5449391"/>
            <a:ext cx="11153423" cy="927349"/>
          </a:xfrm>
        </p:spPr>
        <p:txBody>
          <a:bodyPr/>
          <a:lstStyle>
            <a:lvl1pPr algn="ctr" fontAlgn="auto">
              <a:spcAft>
                <a:spcPts val="0"/>
              </a:spcAft>
              <a:defRPr sz="3200" b="0">
                <a:solidFill>
                  <a:schemeClr val="bg1"/>
                </a:solidFill>
                <a:latin typeface="Franklin Gothic Medium" panose="020B0603020102020204" pitchFamily="34" charset="0"/>
              </a:defRPr>
            </a:lvl1pPr>
          </a:lstStyle>
          <a:p>
            <a:pPr algn="ctr" fontAlgn="auto">
              <a:spcAft>
                <a:spcPts val="0"/>
              </a:spcAft>
            </a:pPr>
            <a:endParaRPr lang="en-US" dirty="0"/>
          </a:p>
        </p:txBody>
      </p:sp>
      <p:pic>
        <p:nvPicPr>
          <p:cNvPr id="8" name="Picture 7">
            <a:extLst>
              <a:ext uri="{FF2B5EF4-FFF2-40B4-BE49-F238E27FC236}">
                <a16:creationId xmlns:a16="http://schemas.microsoft.com/office/drawing/2014/main" id="{69E3C9C6-B5AD-284A-ABF5-7099EC32DACB}"/>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568058" y="310653"/>
            <a:ext cx="5055863" cy="415241"/>
          </a:xfrm>
          <a:prstGeom prst="rect">
            <a:avLst/>
          </a:prstGeom>
        </p:spPr>
      </p:pic>
    </p:spTree>
    <p:extLst>
      <p:ext uri="{BB962C8B-B14F-4D97-AF65-F5344CB8AC3E}">
        <p14:creationId xmlns:p14="http://schemas.microsoft.com/office/powerpoint/2010/main" val="291905758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Thank You_HemOnc">
    <p:spTree>
      <p:nvGrpSpPr>
        <p:cNvPr id="1" name=""/>
        <p:cNvGrpSpPr/>
        <p:nvPr/>
      </p:nvGrpSpPr>
      <p:grpSpPr>
        <a:xfrm>
          <a:off x="0" y="0"/>
          <a:ext cx="0" cy="0"/>
          <a:chOff x="0" y="0"/>
          <a:chExt cx="0" cy="0"/>
        </a:xfrm>
      </p:grpSpPr>
      <p:sp>
        <p:nvSpPr>
          <p:cNvPr id="16" name="Rectangle 15" hidden="1">
            <a:extLst>
              <a:ext uri="{FF2B5EF4-FFF2-40B4-BE49-F238E27FC236}">
                <a16:creationId xmlns:a16="http://schemas.microsoft.com/office/drawing/2014/main" id="{C0EDE18F-8BDC-7B40-82F3-EDCD139471A5}"/>
              </a:ext>
            </a:extLst>
          </p:cNvPr>
          <p:cNvSpPr/>
          <p:nvPr userDrawn="1"/>
        </p:nvSpPr>
        <p:spPr>
          <a:xfrm>
            <a:off x="4991101" y="0"/>
            <a:ext cx="7200900" cy="57981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i="0" dirty="0">
              <a:latin typeface="Franklin Gothic Book" panose="020B0503020102020204" pitchFamily="34" charset="0"/>
            </a:endParaRPr>
          </a:p>
        </p:txBody>
      </p:sp>
      <p:pic>
        <p:nvPicPr>
          <p:cNvPr id="14" name="Picture 13">
            <a:extLst>
              <a:ext uri="{FF2B5EF4-FFF2-40B4-BE49-F238E27FC236}">
                <a16:creationId xmlns:a16="http://schemas.microsoft.com/office/drawing/2014/main" id="{CB511EBC-FB2C-9042-BBD0-4CAA393EDA2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0210" t="8159" r="22400" b="2700"/>
          <a:stretch/>
        </p:blipFill>
        <p:spPr>
          <a:xfrm>
            <a:off x="4716378" y="-5407"/>
            <a:ext cx="7475623" cy="5805800"/>
          </a:xfrm>
          <a:prstGeom prst="rect">
            <a:avLst/>
          </a:prstGeom>
        </p:spPr>
      </p:pic>
      <p:sp>
        <p:nvSpPr>
          <p:cNvPr id="17" name="Rectangle 16">
            <a:extLst>
              <a:ext uri="{FF2B5EF4-FFF2-40B4-BE49-F238E27FC236}">
                <a16:creationId xmlns:a16="http://schemas.microsoft.com/office/drawing/2014/main" id="{9D919B37-354D-A04B-8FED-BD0B1BDB67E3}"/>
              </a:ext>
            </a:extLst>
          </p:cNvPr>
          <p:cNvSpPr/>
          <p:nvPr userDrawn="1"/>
        </p:nvSpPr>
        <p:spPr>
          <a:xfrm>
            <a:off x="4708634" y="5801710"/>
            <a:ext cx="7483367" cy="10562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i="0" dirty="0">
              <a:latin typeface="Franklin Gothic Book" panose="020B0503020102020204" pitchFamily="34" charset="0"/>
            </a:endParaRPr>
          </a:p>
        </p:txBody>
      </p:sp>
      <p:sp>
        <p:nvSpPr>
          <p:cNvPr id="18" name="Rectangle 17">
            <a:extLst>
              <a:ext uri="{FF2B5EF4-FFF2-40B4-BE49-F238E27FC236}">
                <a16:creationId xmlns:a16="http://schemas.microsoft.com/office/drawing/2014/main" id="{CAFF9BC7-2337-0E49-BDF0-6EC5BEC066DB}"/>
              </a:ext>
            </a:extLst>
          </p:cNvPr>
          <p:cNvSpPr/>
          <p:nvPr userDrawn="1"/>
        </p:nvSpPr>
        <p:spPr>
          <a:xfrm>
            <a:off x="0" y="0"/>
            <a:ext cx="3905795" cy="6858000"/>
          </a:xfrm>
          <a:prstGeom prst="rect">
            <a:avLst/>
          </a:prstGeom>
          <a:solidFill>
            <a:srgbClr val="8517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i="0" dirty="0">
              <a:latin typeface="Franklin Gothic Book" panose="020B0503020102020204" pitchFamily="34" charset="0"/>
            </a:endParaRPr>
          </a:p>
        </p:txBody>
      </p:sp>
      <p:sp>
        <p:nvSpPr>
          <p:cNvPr id="19" name="Freeform 18">
            <a:extLst>
              <a:ext uri="{FF2B5EF4-FFF2-40B4-BE49-F238E27FC236}">
                <a16:creationId xmlns:a16="http://schemas.microsoft.com/office/drawing/2014/main" id="{0FFC9ACC-136D-484E-97FC-9526F6EB91C7}"/>
              </a:ext>
            </a:extLst>
          </p:cNvPr>
          <p:cNvSpPr/>
          <p:nvPr userDrawn="1"/>
        </p:nvSpPr>
        <p:spPr>
          <a:xfrm flipH="1">
            <a:off x="476355" y="-52"/>
            <a:ext cx="6167775" cy="6859368"/>
          </a:xfrm>
          <a:custGeom>
            <a:avLst/>
            <a:gdLst>
              <a:gd name="connsiteX0" fmla="*/ 5384800 w 5384800"/>
              <a:gd name="connsiteY0" fmla="*/ 0 h 6859368"/>
              <a:gd name="connsiteX1" fmla="*/ 1255572 w 5384800"/>
              <a:gd name="connsiteY1" fmla="*/ 0 h 6859368"/>
              <a:gd name="connsiteX2" fmla="*/ 876746 w 5384800"/>
              <a:gd name="connsiteY2" fmla="*/ 0 h 6859368"/>
              <a:gd name="connsiteX3" fmla="*/ 240 w 5384800"/>
              <a:gd name="connsiteY3" fmla="*/ 3430719 h 6859368"/>
              <a:gd name="connsiteX4" fmla="*/ 876746 w 5384800"/>
              <a:gd name="connsiteY4" fmla="*/ 6858000 h 6859368"/>
              <a:gd name="connsiteX5" fmla="*/ 5384800 w 5384800"/>
              <a:gd name="connsiteY5" fmla="*/ 6859368 h 6859368"/>
              <a:gd name="connsiteX6" fmla="*/ 5384800 w 5384800"/>
              <a:gd name="connsiteY6" fmla="*/ 0 h 6859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84800" h="6859368">
                <a:moveTo>
                  <a:pt x="5384800" y="0"/>
                </a:moveTo>
                <a:lnTo>
                  <a:pt x="1255572" y="0"/>
                </a:lnTo>
                <a:lnTo>
                  <a:pt x="876746" y="0"/>
                </a:lnTo>
                <a:cubicBezTo>
                  <a:pt x="881289" y="2547"/>
                  <a:pt x="-16822" y="1534692"/>
                  <a:pt x="240" y="3430719"/>
                </a:cubicBezTo>
                <a:cubicBezTo>
                  <a:pt x="17302" y="5326746"/>
                  <a:pt x="875218" y="6855857"/>
                  <a:pt x="876746" y="6858000"/>
                </a:cubicBezTo>
                <a:lnTo>
                  <a:pt x="5384800" y="6859368"/>
                </a:lnTo>
                <a:lnTo>
                  <a:pt x="5384800" y="0"/>
                </a:lnTo>
                <a:close/>
              </a:path>
            </a:pathLst>
          </a:custGeom>
          <a:solidFill>
            <a:srgbClr val="8517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0" i="0" dirty="0">
              <a:latin typeface="Franklin Gothic Book" panose="020B0503020102020204" pitchFamily="34" charset="0"/>
            </a:endParaRPr>
          </a:p>
        </p:txBody>
      </p:sp>
      <p:sp>
        <p:nvSpPr>
          <p:cNvPr id="262" name="Text Placeholder 11"/>
          <p:cNvSpPr>
            <a:spLocks noGrp="1"/>
          </p:cNvSpPr>
          <p:nvPr>
            <p:ph type="body" sz="quarter" idx="18" hasCustomPrompt="1"/>
          </p:nvPr>
        </p:nvSpPr>
        <p:spPr>
          <a:xfrm>
            <a:off x="119905" y="4096953"/>
            <a:ext cx="5486400" cy="2761047"/>
          </a:xfrm>
          <a:prstGeom prst="rect">
            <a:avLst/>
          </a:prstGeom>
        </p:spPr>
        <p:txBody>
          <a:bodyPr/>
          <a:lstStyle>
            <a:lvl1pPr algn="l">
              <a:spcBef>
                <a:spcPts val="600"/>
              </a:spcBef>
              <a:defRPr sz="2400" b="0" i="0">
                <a:solidFill>
                  <a:schemeClr val="bg1"/>
                </a:solidFill>
                <a:latin typeface="Franklin Gothic Book" panose="020B0503020102020204" pitchFamily="34" charset="0"/>
              </a:defRPr>
            </a:lvl1pPr>
            <a:lvl2pPr marL="0" indent="0">
              <a:buNone/>
              <a:defRPr sz="2000" b="1">
                <a:solidFill>
                  <a:schemeClr val="bg1"/>
                </a:solidFill>
              </a:defRPr>
            </a:lvl2pPr>
            <a:lvl3pPr marL="0" indent="0">
              <a:buNone/>
              <a:defRPr sz="1800">
                <a:solidFill>
                  <a:schemeClr val="bg1"/>
                </a:solidFill>
              </a:defRPr>
            </a:lvl3pPr>
          </a:lstStyle>
          <a:p>
            <a:pPr lvl="0"/>
            <a:r>
              <a:rPr lang="en-US" dirty="0"/>
              <a:t>Edit master text styles</a:t>
            </a:r>
          </a:p>
        </p:txBody>
      </p:sp>
      <p:sp>
        <p:nvSpPr>
          <p:cNvPr id="15" name="Title 1">
            <a:extLst>
              <a:ext uri="{FF2B5EF4-FFF2-40B4-BE49-F238E27FC236}">
                <a16:creationId xmlns:a16="http://schemas.microsoft.com/office/drawing/2014/main" id="{02DCA32B-592A-1C40-B9A4-FE61924DEC3C}"/>
              </a:ext>
            </a:extLst>
          </p:cNvPr>
          <p:cNvSpPr>
            <a:spLocks noGrp="1"/>
          </p:cNvSpPr>
          <p:nvPr>
            <p:ph type="ctrTitle" hasCustomPrompt="1"/>
          </p:nvPr>
        </p:nvSpPr>
        <p:spPr>
          <a:xfrm>
            <a:off x="145033" y="1317176"/>
            <a:ext cx="5486400" cy="1581912"/>
          </a:xfrm>
          <a:prstGeom prst="rect">
            <a:avLst/>
          </a:prstGeom>
        </p:spPr>
        <p:txBody>
          <a:bodyPr anchor="t">
            <a:noAutofit/>
          </a:bodyPr>
          <a:lstStyle>
            <a:lvl1pPr algn="l">
              <a:lnSpc>
                <a:spcPct val="100000"/>
              </a:lnSpc>
              <a:spcBef>
                <a:spcPts val="0"/>
              </a:spcBef>
              <a:defRPr sz="3600" b="1" i="0" cap="none" baseline="0">
                <a:latin typeface="Franklin Gothic Medium" panose="020B0603020102020204" pitchFamily="34" charset="0"/>
              </a:defRPr>
            </a:lvl1pPr>
          </a:lstStyle>
          <a:p>
            <a:r>
              <a:rPr lang="en-US" dirty="0"/>
              <a:t>CLICK TO EDIT MASTER TITLE STYLE</a:t>
            </a:r>
          </a:p>
        </p:txBody>
      </p:sp>
      <p:pic>
        <p:nvPicPr>
          <p:cNvPr id="11" name="Picture 10">
            <a:extLst>
              <a:ext uri="{FF2B5EF4-FFF2-40B4-BE49-F238E27FC236}">
                <a16:creationId xmlns:a16="http://schemas.microsoft.com/office/drawing/2014/main" id="{388521C1-3645-0C42-ADD7-776EB30EDD6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844603" y="6121477"/>
            <a:ext cx="1090687" cy="481762"/>
          </a:xfrm>
          <a:prstGeom prst="rect">
            <a:avLst/>
          </a:prstGeom>
        </p:spPr>
      </p:pic>
      <p:pic>
        <p:nvPicPr>
          <p:cNvPr id="12" name="Picture 11">
            <a:extLst>
              <a:ext uri="{FF2B5EF4-FFF2-40B4-BE49-F238E27FC236}">
                <a16:creationId xmlns:a16="http://schemas.microsoft.com/office/drawing/2014/main" id="{935E8196-0129-3244-A114-E8FBCB7D379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37634" y="280797"/>
            <a:ext cx="3692234" cy="303247"/>
          </a:xfrm>
          <a:prstGeom prst="rect">
            <a:avLst/>
          </a:prstGeom>
        </p:spPr>
      </p:pic>
      <p:pic>
        <p:nvPicPr>
          <p:cNvPr id="13" name="Vertical Swoosh">
            <a:extLst>
              <a:ext uri="{FF2B5EF4-FFF2-40B4-BE49-F238E27FC236}">
                <a16:creationId xmlns:a16="http://schemas.microsoft.com/office/drawing/2014/main" id="{E17729F2-84A7-9342-B89D-A6700E644A84}"/>
              </a:ext>
            </a:extLst>
          </p:cNvPr>
          <p:cNvPicPr>
            <a:picLocks noChangeAspect="1"/>
          </p:cNvPicPr>
          <p:nvPr userDrawn="1"/>
        </p:nvPicPr>
        <p:blipFill>
          <a:blip cstate="print">
            <a:extLst>
              <a:ext uri="{28A0092B-C50C-407E-A947-70E740481C1C}">
                <a14:useLocalDpi xmlns:a14="http://schemas.microsoft.com/office/drawing/2010/main" val="0"/>
              </a:ext>
            </a:extLst>
          </a:blip>
          <a:stretch>
            <a:fillRect/>
          </a:stretch>
        </p:blipFill>
        <p:spPr>
          <a:xfrm>
            <a:off x="5598468" y="0"/>
            <a:ext cx="1057055" cy="6890004"/>
          </a:xfrm>
          <a:prstGeom prst="rect">
            <a:avLst/>
          </a:prstGeom>
        </p:spPr>
      </p:pic>
    </p:spTree>
    <p:extLst>
      <p:ext uri="{BB962C8B-B14F-4D97-AF65-F5344CB8AC3E}">
        <p14:creationId xmlns:p14="http://schemas.microsoft.com/office/powerpoint/2010/main" val="5563385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blank" preserve="1">
  <p:cSld name="Credit-QR Co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44F829E-DA85-B54B-AC77-BE8FE534BECA}"/>
              </a:ext>
            </a:extLst>
          </p:cNvPr>
          <p:cNvSpPr/>
          <p:nvPr userDrawn="1"/>
        </p:nvSpPr>
        <p:spPr>
          <a:xfrm>
            <a:off x="3048" y="0"/>
            <a:ext cx="12192000" cy="4532811"/>
          </a:xfrm>
          <a:prstGeom prst="rect">
            <a:avLst/>
          </a:prstGeom>
          <a:solidFill>
            <a:srgbClr val="8517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i="0" dirty="0">
              <a:latin typeface="Franklin Gothic Book" panose="020B0503020102020204" pitchFamily="34" charset="0"/>
            </a:endParaRPr>
          </a:p>
        </p:txBody>
      </p:sp>
      <p:sp>
        <p:nvSpPr>
          <p:cNvPr id="6" name="Rectangle 1">
            <a:extLst>
              <a:ext uri="{FF2B5EF4-FFF2-40B4-BE49-F238E27FC236}">
                <a16:creationId xmlns:a16="http://schemas.microsoft.com/office/drawing/2014/main" id="{43924D17-30FC-3045-A06A-522EA4011C2B}"/>
              </a:ext>
            </a:extLst>
          </p:cNvPr>
          <p:cNvSpPr/>
          <p:nvPr userDrawn="1"/>
        </p:nvSpPr>
        <p:spPr>
          <a:xfrm>
            <a:off x="1524" y="2105768"/>
            <a:ext cx="12188952" cy="4790608"/>
          </a:xfrm>
          <a:custGeom>
            <a:avLst/>
            <a:gdLst>
              <a:gd name="connsiteX0" fmla="*/ 0 w 12195048"/>
              <a:gd name="connsiteY0" fmla="*/ 0 h 5462337"/>
              <a:gd name="connsiteX1" fmla="*/ 12195048 w 12195048"/>
              <a:gd name="connsiteY1" fmla="*/ 0 h 5462337"/>
              <a:gd name="connsiteX2" fmla="*/ 12195048 w 12195048"/>
              <a:gd name="connsiteY2" fmla="*/ 5462337 h 5462337"/>
              <a:gd name="connsiteX3" fmla="*/ 0 w 12195048"/>
              <a:gd name="connsiteY3" fmla="*/ 5462337 h 5462337"/>
              <a:gd name="connsiteX4" fmla="*/ 0 w 12195048"/>
              <a:gd name="connsiteY4" fmla="*/ 0 h 5462337"/>
              <a:gd name="connsiteX0" fmla="*/ 0 w 12195048"/>
              <a:gd name="connsiteY0" fmla="*/ 4246 h 5466583"/>
              <a:gd name="connsiteX1" fmla="*/ 4948518 w 12195048"/>
              <a:gd name="connsiteY1" fmla="*/ 0 h 5466583"/>
              <a:gd name="connsiteX2" fmla="*/ 12195048 w 12195048"/>
              <a:gd name="connsiteY2" fmla="*/ 4246 h 5466583"/>
              <a:gd name="connsiteX3" fmla="*/ 12195048 w 12195048"/>
              <a:gd name="connsiteY3" fmla="*/ 5466583 h 5466583"/>
              <a:gd name="connsiteX4" fmla="*/ 0 w 12195048"/>
              <a:gd name="connsiteY4" fmla="*/ 5466583 h 5466583"/>
              <a:gd name="connsiteX5" fmla="*/ 0 w 12195048"/>
              <a:gd name="connsiteY5" fmla="*/ 4246 h 5466583"/>
              <a:gd name="connsiteX0" fmla="*/ 0 w 12195048"/>
              <a:gd name="connsiteY0" fmla="*/ 0 h 5462337"/>
              <a:gd name="connsiteX1" fmla="*/ 6091518 w 12195048"/>
              <a:gd name="connsiteY1" fmla="*/ 937048 h 5462337"/>
              <a:gd name="connsiteX2" fmla="*/ 12195048 w 12195048"/>
              <a:gd name="connsiteY2" fmla="*/ 0 h 5462337"/>
              <a:gd name="connsiteX3" fmla="*/ 12195048 w 12195048"/>
              <a:gd name="connsiteY3" fmla="*/ 5462337 h 5462337"/>
              <a:gd name="connsiteX4" fmla="*/ 0 w 12195048"/>
              <a:gd name="connsiteY4" fmla="*/ 5462337 h 5462337"/>
              <a:gd name="connsiteX5" fmla="*/ 0 w 12195048"/>
              <a:gd name="connsiteY5" fmla="*/ 0 h 5462337"/>
              <a:gd name="connsiteX0" fmla="*/ 0 w 12195048"/>
              <a:gd name="connsiteY0" fmla="*/ 0 h 5462337"/>
              <a:gd name="connsiteX1" fmla="*/ 6091518 w 12195048"/>
              <a:gd name="connsiteY1" fmla="*/ 937048 h 5462337"/>
              <a:gd name="connsiteX2" fmla="*/ 12195048 w 12195048"/>
              <a:gd name="connsiteY2" fmla="*/ 0 h 5462337"/>
              <a:gd name="connsiteX3" fmla="*/ 12195048 w 12195048"/>
              <a:gd name="connsiteY3" fmla="*/ 5462337 h 5462337"/>
              <a:gd name="connsiteX4" fmla="*/ 0 w 12195048"/>
              <a:gd name="connsiteY4" fmla="*/ 5462337 h 5462337"/>
              <a:gd name="connsiteX5" fmla="*/ 0 w 12195048"/>
              <a:gd name="connsiteY5" fmla="*/ 0 h 5462337"/>
              <a:gd name="connsiteX0" fmla="*/ 0 w 12195048"/>
              <a:gd name="connsiteY0" fmla="*/ 0 h 5462337"/>
              <a:gd name="connsiteX1" fmla="*/ 6091518 w 12195048"/>
              <a:gd name="connsiteY1" fmla="*/ 937048 h 5462337"/>
              <a:gd name="connsiteX2" fmla="*/ 12195048 w 12195048"/>
              <a:gd name="connsiteY2" fmla="*/ 0 h 5462337"/>
              <a:gd name="connsiteX3" fmla="*/ 12195048 w 12195048"/>
              <a:gd name="connsiteY3" fmla="*/ 5462337 h 5462337"/>
              <a:gd name="connsiteX4" fmla="*/ 0 w 12195048"/>
              <a:gd name="connsiteY4" fmla="*/ 5462337 h 5462337"/>
              <a:gd name="connsiteX5" fmla="*/ 0 w 12195048"/>
              <a:gd name="connsiteY5" fmla="*/ 0 h 5462337"/>
              <a:gd name="connsiteX0" fmla="*/ 0 w 12195048"/>
              <a:gd name="connsiteY0" fmla="*/ 91 h 5462428"/>
              <a:gd name="connsiteX1" fmla="*/ 6091518 w 12195048"/>
              <a:gd name="connsiteY1" fmla="*/ 937139 h 5462428"/>
              <a:gd name="connsiteX2" fmla="*/ 12195048 w 12195048"/>
              <a:gd name="connsiteY2" fmla="*/ 91 h 5462428"/>
              <a:gd name="connsiteX3" fmla="*/ 12195048 w 12195048"/>
              <a:gd name="connsiteY3" fmla="*/ 5462428 h 5462428"/>
              <a:gd name="connsiteX4" fmla="*/ 0 w 12195048"/>
              <a:gd name="connsiteY4" fmla="*/ 5462428 h 5462428"/>
              <a:gd name="connsiteX5" fmla="*/ 0 w 12195048"/>
              <a:gd name="connsiteY5" fmla="*/ 91 h 5462428"/>
              <a:gd name="connsiteX0" fmla="*/ 0 w 12195211"/>
              <a:gd name="connsiteY0" fmla="*/ 91 h 5462428"/>
              <a:gd name="connsiteX1" fmla="*/ 6091518 w 12195211"/>
              <a:gd name="connsiteY1" fmla="*/ 937139 h 5462428"/>
              <a:gd name="connsiteX2" fmla="*/ 12195048 w 12195211"/>
              <a:gd name="connsiteY2" fmla="*/ 91 h 5462428"/>
              <a:gd name="connsiteX3" fmla="*/ 12195048 w 12195211"/>
              <a:gd name="connsiteY3" fmla="*/ 5462428 h 5462428"/>
              <a:gd name="connsiteX4" fmla="*/ 0 w 12195211"/>
              <a:gd name="connsiteY4" fmla="*/ 5462428 h 5462428"/>
              <a:gd name="connsiteX5" fmla="*/ 0 w 12195211"/>
              <a:gd name="connsiteY5" fmla="*/ 91 h 5462428"/>
              <a:gd name="connsiteX0" fmla="*/ 0 w 12195211"/>
              <a:gd name="connsiteY0" fmla="*/ 84 h 5462421"/>
              <a:gd name="connsiteX1" fmla="*/ 6091518 w 12195211"/>
              <a:gd name="connsiteY1" fmla="*/ 1017814 h 5462421"/>
              <a:gd name="connsiteX2" fmla="*/ 12195048 w 12195211"/>
              <a:gd name="connsiteY2" fmla="*/ 84 h 5462421"/>
              <a:gd name="connsiteX3" fmla="*/ 12195048 w 12195211"/>
              <a:gd name="connsiteY3" fmla="*/ 5462421 h 5462421"/>
              <a:gd name="connsiteX4" fmla="*/ 0 w 12195211"/>
              <a:gd name="connsiteY4" fmla="*/ 5462421 h 5462421"/>
              <a:gd name="connsiteX5" fmla="*/ 0 w 12195211"/>
              <a:gd name="connsiteY5" fmla="*/ 84 h 5462421"/>
              <a:gd name="connsiteX0" fmla="*/ 0 w 12195211"/>
              <a:gd name="connsiteY0" fmla="*/ 82 h 5462419"/>
              <a:gd name="connsiteX1" fmla="*/ 6091518 w 12195211"/>
              <a:gd name="connsiteY1" fmla="*/ 1017812 h 5462419"/>
              <a:gd name="connsiteX2" fmla="*/ 12195048 w 12195211"/>
              <a:gd name="connsiteY2" fmla="*/ 82 h 5462419"/>
              <a:gd name="connsiteX3" fmla="*/ 12195048 w 12195211"/>
              <a:gd name="connsiteY3" fmla="*/ 5462419 h 5462419"/>
              <a:gd name="connsiteX4" fmla="*/ 0 w 12195211"/>
              <a:gd name="connsiteY4" fmla="*/ 5462419 h 5462419"/>
              <a:gd name="connsiteX5" fmla="*/ 0 w 12195211"/>
              <a:gd name="connsiteY5" fmla="*/ 82 h 5462419"/>
              <a:gd name="connsiteX0" fmla="*/ 0 w 12195164"/>
              <a:gd name="connsiteY0" fmla="*/ 82 h 5462419"/>
              <a:gd name="connsiteX1" fmla="*/ 6091518 w 12195164"/>
              <a:gd name="connsiteY1" fmla="*/ 1017812 h 5462419"/>
              <a:gd name="connsiteX2" fmla="*/ 12195048 w 12195164"/>
              <a:gd name="connsiteY2" fmla="*/ 82 h 5462419"/>
              <a:gd name="connsiteX3" fmla="*/ 12195048 w 12195164"/>
              <a:gd name="connsiteY3" fmla="*/ 5462419 h 5462419"/>
              <a:gd name="connsiteX4" fmla="*/ 0 w 12195164"/>
              <a:gd name="connsiteY4" fmla="*/ 5462419 h 5462419"/>
              <a:gd name="connsiteX5" fmla="*/ 0 w 12195164"/>
              <a:gd name="connsiteY5" fmla="*/ 82 h 5462419"/>
              <a:gd name="connsiteX0" fmla="*/ 0 w 12195164"/>
              <a:gd name="connsiteY0" fmla="*/ 65 h 5462402"/>
              <a:gd name="connsiteX1" fmla="*/ 6078071 w 12195164"/>
              <a:gd name="connsiteY1" fmla="*/ 1273289 h 5462402"/>
              <a:gd name="connsiteX2" fmla="*/ 12195048 w 12195164"/>
              <a:gd name="connsiteY2" fmla="*/ 65 h 5462402"/>
              <a:gd name="connsiteX3" fmla="*/ 12195048 w 12195164"/>
              <a:gd name="connsiteY3" fmla="*/ 5462402 h 5462402"/>
              <a:gd name="connsiteX4" fmla="*/ 0 w 12195164"/>
              <a:gd name="connsiteY4" fmla="*/ 5462402 h 5462402"/>
              <a:gd name="connsiteX5" fmla="*/ 0 w 12195164"/>
              <a:gd name="connsiteY5" fmla="*/ 65 h 5462402"/>
              <a:gd name="connsiteX0" fmla="*/ 0 w 12195164"/>
              <a:gd name="connsiteY0" fmla="*/ 76 h 5462413"/>
              <a:gd name="connsiteX1" fmla="*/ 6091518 w 12195164"/>
              <a:gd name="connsiteY1" fmla="*/ 1085041 h 5462413"/>
              <a:gd name="connsiteX2" fmla="*/ 12195048 w 12195164"/>
              <a:gd name="connsiteY2" fmla="*/ 76 h 5462413"/>
              <a:gd name="connsiteX3" fmla="*/ 12195048 w 12195164"/>
              <a:gd name="connsiteY3" fmla="*/ 5462413 h 5462413"/>
              <a:gd name="connsiteX4" fmla="*/ 0 w 12195164"/>
              <a:gd name="connsiteY4" fmla="*/ 5462413 h 5462413"/>
              <a:gd name="connsiteX5" fmla="*/ 0 w 12195164"/>
              <a:gd name="connsiteY5" fmla="*/ 76 h 5462413"/>
              <a:gd name="connsiteX0" fmla="*/ 0 w 12195164"/>
              <a:gd name="connsiteY0" fmla="*/ 67 h 5462404"/>
              <a:gd name="connsiteX1" fmla="*/ 6091518 w 12195164"/>
              <a:gd name="connsiteY1" fmla="*/ 1232949 h 5462404"/>
              <a:gd name="connsiteX2" fmla="*/ 12195048 w 12195164"/>
              <a:gd name="connsiteY2" fmla="*/ 67 h 5462404"/>
              <a:gd name="connsiteX3" fmla="*/ 12195048 w 12195164"/>
              <a:gd name="connsiteY3" fmla="*/ 5462404 h 5462404"/>
              <a:gd name="connsiteX4" fmla="*/ 0 w 12195164"/>
              <a:gd name="connsiteY4" fmla="*/ 5462404 h 5462404"/>
              <a:gd name="connsiteX5" fmla="*/ 0 w 12195164"/>
              <a:gd name="connsiteY5" fmla="*/ 67 h 5462404"/>
              <a:gd name="connsiteX0" fmla="*/ 0 w 12195164"/>
              <a:gd name="connsiteY0" fmla="*/ 67 h 5462404"/>
              <a:gd name="connsiteX1" fmla="*/ 6091518 w 12195164"/>
              <a:gd name="connsiteY1" fmla="*/ 1232949 h 5462404"/>
              <a:gd name="connsiteX2" fmla="*/ 12195048 w 12195164"/>
              <a:gd name="connsiteY2" fmla="*/ 67 h 5462404"/>
              <a:gd name="connsiteX3" fmla="*/ 12195048 w 12195164"/>
              <a:gd name="connsiteY3" fmla="*/ 5462404 h 5462404"/>
              <a:gd name="connsiteX4" fmla="*/ 0 w 12195164"/>
              <a:gd name="connsiteY4" fmla="*/ 5462404 h 5462404"/>
              <a:gd name="connsiteX5" fmla="*/ 0 w 12195164"/>
              <a:gd name="connsiteY5" fmla="*/ 67 h 5462404"/>
              <a:gd name="connsiteX0" fmla="*/ 0 w 12195211"/>
              <a:gd name="connsiteY0" fmla="*/ 67 h 5462404"/>
              <a:gd name="connsiteX1" fmla="*/ 6091518 w 12195211"/>
              <a:gd name="connsiteY1" fmla="*/ 1232949 h 5462404"/>
              <a:gd name="connsiteX2" fmla="*/ 12195048 w 12195211"/>
              <a:gd name="connsiteY2" fmla="*/ 67 h 5462404"/>
              <a:gd name="connsiteX3" fmla="*/ 12195048 w 12195211"/>
              <a:gd name="connsiteY3" fmla="*/ 5462404 h 5462404"/>
              <a:gd name="connsiteX4" fmla="*/ 0 w 12195211"/>
              <a:gd name="connsiteY4" fmla="*/ 5462404 h 5462404"/>
              <a:gd name="connsiteX5" fmla="*/ 0 w 12195211"/>
              <a:gd name="connsiteY5" fmla="*/ 67 h 5462404"/>
              <a:gd name="connsiteX0" fmla="*/ 0 w 12195211"/>
              <a:gd name="connsiteY0" fmla="*/ 67 h 5468773"/>
              <a:gd name="connsiteX1" fmla="*/ 6091518 w 12195211"/>
              <a:gd name="connsiteY1" fmla="*/ 1232949 h 5468773"/>
              <a:gd name="connsiteX2" fmla="*/ 12195048 w 12195211"/>
              <a:gd name="connsiteY2" fmla="*/ 67 h 5468773"/>
              <a:gd name="connsiteX3" fmla="*/ 12195048 w 12195211"/>
              <a:gd name="connsiteY3" fmla="*/ 5462404 h 5468773"/>
              <a:gd name="connsiteX4" fmla="*/ 6064624 w 12195211"/>
              <a:gd name="connsiteY4" fmla="*/ 5468773 h 5468773"/>
              <a:gd name="connsiteX5" fmla="*/ 0 w 12195211"/>
              <a:gd name="connsiteY5" fmla="*/ 5462404 h 5468773"/>
              <a:gd name="connsiteX6" fmla="*/ 0 w 12195211"/>
              <a:gd name="connsiteY6" fmla="*/ 67 h 5468773"/>
              <a:gd name="connsiteX0" fmla="*/ 0 w 12195211"/>
              <a:gd name="connsiteY0" fmla="*/ 67 h 5462404"/>
              <a:gd name="connsiteX1" fmla="*/ 6091518 w 12195211"/>
              <a:gd name="connsiteY1" fmla="*/ 1232949 h 5462404"/>
              <a:gd name="connsiteX2" fmla="*/ 12195048 w 12195211"/>
              <a:gd name="connsiteY2" fmla="*/ 67 h 5462404"/>
              <a:gd name="connsiteX3" fmla="*/ 12195048 w 12195211"/>
              <a:gd name="connsiteY3" fmla="*/ 5462404 h 5462404"/>
              <a:gd name="connsiteX4" fmla="*/ 6091518 w 12195211"/>
              <a:gd name="connsiteY4" fmla="*/ 4312326 h 5462404"/>
              <a:gd name="connsiteX5" fmla="*/ 0 w 12195211"/>
              <a:gd name="connsiteY5" fmla="*/ 5462404 h 5462404"/>
              <a:gd name="connsiteX6" fmla="*/ 0 w 12195211"/>
              <a:gd name="connsiteY6" fmla="*/ 67 h 5462404"/>
              <a:gd name="connsiteX0" fmla="*/ 0 w 12195211"/>
              <a:gd name="connsiteY0" fmla="*/ 67 h 5462404"/>
              <a:gd name="connsiteX1" fmla="*/ 6091518 w 12195211"/>
              <a:gd name="connsiteY1" fmla="*/ 1232949 h 5462404"/>
              <a:gd name="connsiteX2" fmla="*/ 12195048 w 12195211"/>
              <a:gd name="connsiteY2" fmla="*/ 67 h 5462404"/>
              <a:gd name="connsiteX3" fmla="*/ 12195048 w 12195211"/>
              <a:gd name="connsiteY3" fmla="*/ 5462404 h 5462404"/>
              <a:gd name="connsiteX4" fmla="*/ 6091518 w 12195211"/>
              <a:gd name="connsiteY4" fmla="*/ 4312326 h 5462404"/>
              <a:gd name="connsiteX5" fmla="*/ 0 w 12195211"/>
              <a:gd name="connsiteY5" fmla="*/ 5462404 h 5462404"/>
              <a:gd name="connsiteX6" fmla="*/ 0 w 12195211"/>
              <a:gd name="connsiteY6" fmla="*/ 67 h 5462404"/>
              <a:gd name="connsiteX0" fmla="*/ 0 w 12195211"/>
              <a:gd name="connsiteY0" fmla="*/ 67 h 5462404"/>
              <a:gd name="connsiteX1" fmla="*/ 6091518 w 12195211"/>
              <a:gd name="connsiteY1" fmla="*/ 1232949 h 5462404"/>
              <a:gd name="connsiteX2" fmla="*/ 12195048 w 12195211"/>
              <a:gd name="connsiteY2" fmla="*/ 67 h 5462404"/>
              <a:gd name="connsiteX3" fmla="*/ 12195048 w 12195211"/>
              <a:gd name="connsiteY3" fmla="*/ 5462404 h 5462404"/>
              <a:gd name="connsiteX4" fmla="*/ 6091518 w 12195211"/>
              <a:gd name="connsiteY4" fmla="*/ 4312326 h 5462404"/>
              <a:gd name="connsiteX5" fmla="*/ 0 w 12195211"/>
              <a:gd name="connsiteY5" fmla="*/ 5462404 h 5462404"/>
              <a:gd name="connsiteX6" fmla="*/ 0 w 12195211"/>
              <a:gd name="connsiteY6" fmla="*/ 67 h 5462404"/>
              <a:gd name="connsiteX0" fmla="*/ 0 w 12195211"/>
              <a:gd name="connsiteY0" fmla="*/ 67 h 5462404"/>
              <a:gd name="connsiteX1" fmla="*/ 6091518 w 12195211"/>
              <a:gd name="connsiteY1" fmla="*/ 1232949 h 5462404"/>
              <a:gd name="connsiteX2" fmla="*/ 12195048 w 12195211"/>
              <a:gd name="connsiteY2" fmla="*/ 67 h 5462404"/>
              <a:gd name="connsiteX3" fmla="*/ 12195048 w 12195211"/>
              <a:gd name="connsiteY3" fmla="*/ 5462404 h 5462404"/>
              <a:gd name="connsiteX4" fmla="*/ 6091518 w 12195211"/>
              <a:gd name="connsiteY4" fmla="*/ 4312326 h 5462404"/>
              <a:gd name="connsiteX5" fmla="*/ 0 w 12195211"/>
              <a:gd name="connsiteY5" fmla="*/ 5462404 h 5462404"/>
              <a:gd name="connsiteX6" fmla="*/ 0 w 12195211"/>
              <a:gd name="connsiteY6" fmla="*/ 67 h 5462404"/>
              <a:gd name="connsiteX0" fmla="*/ 0 w 12195211"/>
              <a:gd name="connsiteY0" fmla="*/ 67 h 5462404"/>
              <a:gd name="connsiteX1" fmla="*/ 6091518 w 12195211"/>
              <a:gd name="connsiteY1" fmla="*/ 1232949 h 5462404"/>
              <a:gd name="connsiteX2" fmla="*/ 12195048 w 12195211"/>
              <a:gd name="connsiteY2" fmla="*/ 67 h 5462404"/>
              <a:gd name="connsiteX3" fmla="*/ 12195048 w 12195211"/>
              <a:gd name="connsiteY3" fmla="*/ 5462404 h 5462404"/>
              <a:gd name="connsiteX4" fmla="*/ 6091518 w 12195211"/>
              <a:gd name="connsiteY4" fmla="*/ 4312326 h 5462404"/>
              <a:gd name="connsiteX5" fmla="*/ 0 w 12195211"/>
              <a:gd name="connsiteY5" fmla="*/ 5462404 h 5462404"/>
              <a:gd name="connsiteX6" fmla="*/ 0 w 12195211"/>
              <a:gd name="connsiteY6" fmla="*/ 67 h 5462404"/>
              <a:gd name="connsiteX0" fmla="*/ 51 w 12195262"/>
              <a:gd name="connsiteY0" fmla="*/ 67 h 5462432"/>
              <a:gd name="connsiteX1" fmla="*/ 6091569 w 12195262"/>
              <a:gd name="connsiteY1" fmla="*/ 1232949 h 5462432"/>
              <a:gd name="connsiteX2" fmla="*/ 12195099 w 12195262"/>
              <a:gd name="connsiteY2" fmla="*/ 67 h 5462432"/>
              <a:gd name="connsiteX3" fmla="*/ 12195099 w 12195262"/>
              <a:gd name="connsiteY3" fmla="*/ 5462404 h 5462432"/>
              <a:gd name="connsiteX4" fmla="*/ 6091569 w 12195262"/>
              <a:gd name="connsiteY4" fmla="*/ 4312326 h 5462432"/>
              <a:gd name="connsiteX5" fmla="*/ 51 w 12195262"/>
              <a:gd name="connsiteY5" fmla="*/ 5462404 h 5462432"/>
              <a:gd name="connsiteX6" fmla="*/ 51 w 12195262"/>
              <a:gd name="connsiteY6" fmla="*/ 67 h 5462432"/>
              <a:gd name="connsiteX0" fmla="*/ 51 w 12195262"/>
              <a:gd name="connsiteY0" fmla="*/ 67 h 5462432"/>
              <a:gd name="connsiteX1" fmla="*/ 6091569 w 12195262"/>
              <a:gd name="connsiteY1" fmla="*/ 1232949 h 5462432"/>
              <a:gd name="connsiteX2" fmla="*/ 12195099 w 12195262"/>
              <a:gd name="connsiteY2" fmla="*/ 67 h 5462432"/>
              <a:gd name="connsiteX3" fmla="*/ 12195099 w 12195262"/>
              <a:gd name="connsiteY3" fmla="*/ 5462404 h 5462432"/>
              <a:gd name="connsiteX4" fmla="*/ 6091569 w 12195262"/>
              <a:gd name="connsiteY4" fmla="*/ 4312326 h 5462432"/>
              <a:gd name="connsiteX5" fmla="*/ 51 w 12195262"/>
              <a:gd name="connsiteY5" fmla="*/ 5462404 h 5462432"/>
              <a:gd name="connsiteX6" fmla="*/ 51 w 12195262"/>
              <a:gd name="connsiteY6" fmla="*/ 67 h 5462432"/>
              <a:gd name="connsiteX0" fmla="*/ 51 w 12195249"/>
              <a:gd name="connsiteY0" fmla="*/ 67 h 5462432"/>
              <a:gd name="connsiteX1" fmla="*/ 6091569 w 12195249"/>
              <a:gd name="connsiteY1" fmla="*/ 1232949 h 5462432"/>
              <a:gd name="connsiteX2" fmla="*/ 12195099 w 12195249"/>
              <a:gd name="connsiteY2" fmla="*/ 67 h 5462432"/>
              <a:gd name="connsiteX3" fmla="*/ 12195099 w 12195249"/>
              <a:gd name="connsiteY3" fmla="*/ 5462404 h 5462432"/>
              <a:gd name="connsiteX4" fmla="*/ 6091569 w 12195249"/>
              <a:gd name="connsiteY4" fmla="*/ 4312326 h 5462432"/>
              <a:gd name="connsiteX5" fmla="*/ 51 w 12195249"/>
              <a:gd name="connsiteY5" fmla="*/ 5462404 h 5462432"/>
              <a:gd name="connsiteX6" fmla="*/ 51 w 12195249"/>
              <a:gd name="connsiteY6" fmla="*/ 67 h 5462432"/>
              <a:gd name="connsiteX0" fmla="*/ 51 w 12195250"/>
              <a:gd name="connsiteY0" fmla="*/ 67 h 5462432"/>
              <a:gd name="connsiteX1" fmla="*/ 6091569 w 12195250"/>
              <a:gd name="connsiteY1" fmla="*/ 1232949 h 5462432"/>
              <a:gd name="connsiteX2" fmla="*/ 12195099 w 12195250"/>
              <a:gd name="connsiteY2" fmla="*/ 67 h 5462432"/>
              <a:gd name="connsiteX3" fmla="*/ 12195099 w 12195250"/>
              <a:gd name="connsiteY3" fmla="*/ 5462404 h 5462432"/>
              <a:gd name="connsiteX4" fmla="*/ 6091569 w 12195250"/>
              <a:gd name="connsiteY4" fmla="*/ 4312326 h 5462432"/>
              <a:gd name="connsiteX5" fmla="*/ 51 w 12195250"/>
              <a:gd name="connsiteY5" fmla="*/ 5462404 h 5462432"/>
              <a:gd name="connsiteX6" fmla="*/ 51 w 12195250"/>
              <a:gd name="connsiteY6" fmla="*/ 67 h 5462432"/>
              <a:gd name="connsiteX0" fmla="*/ 51 w 12195265"/>
              <a:gd name="connsiteY0" fmla="*/ 67 h 5462432"/>
              <a:gd name="connsiteX1" fmla="*/ 6091569 w 12195265"/>
              <a:gd name="connsiteY1" fmla="*/ 1232949 h 5462432"/>
              <a:gd name="connsiteX2" fmla="*/ 12195099 w 12195265"/>
              <a:gd name="connsiteY2" fmla="*/ 67 h 5462432"/>
              <a:gd name="connsiteX3" fmla="*/ 12195099 w 12195265"/>
              <a:gd name="connsiteY3" fmla="*/ 5462404 h 5462432"/>
              <a:gd name="connsiteX4" fmla="*/ 6091569 w 12195265"/>
              <a:gd name="connsiteY4" fmla="*/ 4312326 h 5462432"/>
              <a:gd name="connsiteX5" fmla="*/ 51 w 12195265"/>
              <a:gd name="connsiteY5" fmla="*/ 5462404 h 5462432"/>
              <a:gd name="connsiteX6" fmla="*/ 51 w 12195265"/>
              <a:gd name="connsiteY6" fmla="*/ 67 h 5462432"/>
              <a:gd name="connsiteX0" fmla="*/ 51 w 12195265"/>
              <a:gd name="connsiteY0" fmla="*/ 65 h 5462430"/>
              <a:gd name="connsiteX1" fmla="*/ 6091569 w 12195265"/>
              <a:gd name="connsiteY1" fmla="*/ 1232947 h 5462430"/>
              <a:gd name="connsiteX2" fmla="*/ 12195099 w 12195265"/>
              <a:gd name="connsiteY2" fmla="*/ 65 h 5462430"/>
              <a:gd name="connsiteX3" fmla="*/ 12195099 w 12195265"/>
              <a:gd name="connsiteY3" fmla="*/ 5462402 h 5462430"/>
              <a:gd name="connsiteX4" fmla="*/ 6091569 w 12195265"/>
              <a:gd name="connsiteY4" fmla="*/ 4312324 h 5462430"/>
              <a:gd name="connsiteX5" fmla="*/ 51 w 12195265"/>
              <a:gd name="connsiteY5" fmla="*/ 5462402 h 5462430"/>
              <a:gd name="connsiteX6" fmla="*/ 51 w 12195265"/>
              <a:gd name="connsiteY6" fmla="*/ 65 h 5462430"/>
              <a:gd name="connsiteX0" fmla="*/ 52 w 12195266"/>
              <a:gd name="connsiteY0" fmla="*/ 65 h 5462430"/>
              <a:gd name="connsiteX1" fmla="*/ 6091570 w 12195266"/>
              <a:gd name="connsiteY1" fmla="*/ 1232947 h 5462430"/>
              <a:gd name="connsiteX2" fmla="*/ 12195100 w 12195266"/>
              <a:gd name="connsiteY2" fmla="*/ 65 h 5462430"/>
              <a:gd name="connsiteX3" fmla="*/ 12195100 w 12195266"/>
              <a:gd name="connsiteY3" fmla="*/ 5462402 h 5462430"/>
              <a:gd name="connsiteX4" fmla="*/ 6091570 w 12195266"/>
              <a:gd name="connsiteY4" fmla="*/ 4312324 h 5462430"/>
              <a:gd name="connsiteX5" fmla="*/ 52 w 12195266"/>
              <a:gd name="connsiteY5" fmla="*/ 5462402 h 5462430"/>
              <a:gd name="connsiteX6" fmla="*/ 52 w 12195266"/>
              <a:gd name="connsiteY6" fmla="*/ 65 h 5462430"/>
              <a:gd name="connsiteX0" fmla="*/ 52 w 12195266"/>
              <a:gd name="connsiteY0" fmla="*/ 65 h 5462431"/>
              <a:gd name="connsiteX1" fmla="*/ 6091570 w 12195266"/>
              <a:gd name="connsiteY1" fmla="*/ 1232947 h 5462431"/>
              <a:gd name="connsiteX2" fmla="*/ 12195100 w 12195266"/>
              <a:gd name="connsiteY2" fmla="*/ 65 h 5462431"/>
              <a:gd name="connsiteX3" fmla="*/ 12195100 w 12195266"/>
              <a:gd name="connsiteY3" fmla="*/ 5462402 h 5462431"/>
              <a:gd name="connsiteX4" fmla="*/ 6091570 w 12195266"/>
              <a:gd name="connsiteY4" fmla="*/ 4312324 h 5462431"/>
              <a:gd name="connsiteX5" fmla="*/ 52 w 12195266"/>
              <a:gd name="connsiteY5" fmla="*/ 5462402 h 5462431"/>
              <a:gd name="connsiteX6" fmla="*/ 52 w 12195266"/>
              <a:gd name="connsiteY6" fmla="*/ 65 h 5462431"/>
              <a:gd name="connsiteX0" fmla="*/ 0 w 12195214"/>
              <a:gd name="connsiteY0" fmla="*/ 65 h 6145194"/>
              <a:gd name="connsiteX1" fmla="*/ 6091518 w 12195214"/>
              <a:gd name="connsiteY1" fmla="*/ 1232947 h 6145194"/>
              <a:gd name="connsiteX2" fmla="*/ 12195048 w 12195214"/>
              <a:gd name="connsiteY2" fmla="*/ 65 h 6145194"/>
              <a:gd name="connsiteX3" fmla="*/ 12195048 w 12195214"/>
              <a:gd name="connsiteY3" fmla="*/ 5462402 h 6145194"/>
              <a:gd name="connsiteX4" fmla="*/ 0 w 12195214"/>
              <a:gd name="connsiteY4" fmla="*/ 5462402 h 6145194"/>
              <a:gd name="connsiteX5" fmla="*/ 0 w 12195214"/>
              <a:gd name="connsiteY5" fmla="*/ 65 h 6145194"/>
              <a:gd name="connsiteX0" fmla="*/ 0 w 12195214"/>
              <a:gd name="connsiteY0" fmla="*/ 65 h 5868705"/>
              <a:gd name="connsiteX1" fmla="*/ 6091518 w 12195214"/>
              <a:gd name="connsiteY1" fmla="*/ 1232947 h 5868705"/>
              <a:gd name="connsiteX2" fmla="*/ 12195048 w 12195214"/>
              <a:gd name="connsiteY2" fmla="*/ 65 h 5868705"/>
              <a:gd name="connsiteX3" fmla="*/ 12195048 w 12195214"/>
              <a:gd name="connsiteY3" fmla="*/ 5462402 h 5868705"/>
              <a:gd name="connsiteX4" fmla="*/ 0 w 12195214"/>
              <a:gd name="connsiteY4" fmla="*/ 5462402 h 5868705"/>
              <a:gd name="connsiteX5" fmla="*/ 0 w 12195214"/>
              <a:gd name="connsiteY5" fmla="*/ 65 h 5868705"/>
              <a:gd name="connsiteX0" fmla="*/ 0 w 12195214"/>
              <a:gd name="connsiteY0" fmla="*/ 65 h 5468075"/>
              <a:gd name="connsiteX1" fmla="*/ 6091518 w 12195214"/>
              <a:gd name="connsiteY1" fmla="*/ 1232947 h 5468075"/>
              <a:gd name="connsiteX2" fmla="*/ 12195048 w 12195214"/>
              <a:gd name="connsiteY2" fmla="*/ 65 h 5468075"/>
              <a:gd name="connsiteX3" fmla="*/ 12195048 w 12195214"/>
              <a:gd name="connsiteY3" fmla="*/ 5462402 h 5468075"/>
              <a:gd name="connsiteX4" fmla="*/ 0 w 12195214"/>
              <a:gd name="connsiteY4" fmla="*/ 5462402 h 5468075"/>
              <a:gd name="connsiteX5" fmla="*/ 0 w 12195214"/>
              <a:gd name="connsiteY5" fmla="*/ 65 h 5468075"/>
              <a:gd name="connsiteX0" fmla="*/ 0 w 12195214"/>
              <a:gd name="connsiteY0" fmla="*/ 65 h 5462478"/>
              <a:gd name="connsiteX1" fmla="*/ 6091518 w 12195214"/>
              <a:gd name="connsiteY1" fmla="*/ 1232947 h 5462478"/>
              <a:gd name="connsiteX2" fmla="*/ 12195048 w 12195214"/>
              <a:gd name="connsiteY2" fmla="*/ 65 h 5462478"/>
              <a:gd name="connsiteX3" fmla="*/ 12195048 w 12195214"/>
              <a:gd name="connsiteY3" fmla="*/ 5462402 h 5462478"/>
              <a:gd name="connsiteX4" fmla="*/ 34733 w 12195214"/>
              <a:gd name="connsiteY4" fmla="*/ 4906817 h 5462478"/>
              <a:gd name="connsiteX5" fmla="*/ 0 w 12195214"/>
              <a:gd name="connsiteY5" fmla="*/ 65 h 5462478"/>
              <a:gd name="connsiteX0" fmla="*/ 0 w 12195214"/>
              <a:gd name="connsiteY0" fmla="*/ 65 h 5462532"/>
              <a:gd name="connsiteX1" fmla="*/ 6091518 w 12195214"/>
              <a:gd name="connsiteY1" fmla="*/ 1232947 h 5462532"/>
              <a:gd name="connsiteX2" fmla="*/ 12195048 w 12195214"/>
              <a:gd name="connsiteY2" fmla="*/ 65 h 5462532"/>
              <a:gd name="connsiteX3" fmla="*/ 12195048 w 12195214"/>
              <a:gd name="connsiteY3" fmla="*/ 5462402 h 5462532"/>
              <a:gd name="connsiteX4" fmla="*/ 0 w 12195214"/>
              <a:gd name="connsiteY4" fmla="*/ 5138310 h 5462532"/>
              <a:gd name="connsiteX5" fmla="*/ 0 w 12195214"/>
              <a:gd name="connsiteY5" fmla="*/ 65 h 5462532"/>
              <a:gd name="connsiteX0" fmla="*/ 0 w 12206626"/>
              <a:gd name="connsiteY0" fmla="*/ 65 h 5138411"/>
              <a:gd name="connsiteX1" fmla="*/ 6091518 w 12206626"/>
              <a:gd name="connsiteY1" fmla="*/ 1232947 h 5138411"/>
              <a:gd name="connsiteX2" fmla="*/ 12195048 w 12206626"/>
              <a:gd name="connsiteY2" fmla="*/ 65 h 5138411"/>
              <a:gd name="connsiteX3" fmla="*/ 12206626 w 12206626"/>
              <a:gd name="connsiteY3" fmla="*/ 4721623 h 5138411"/>
              <a:gd name="connsiteX4" fmla="*/ 0 w 12206626"/>
              <a:gd name="connsiteY4" fmla="*/ 5138310 h 5138411"/>
              <a:gd name="connsiteX5" fmla="*/ 0 w 12206626"/>
              <a:gd name="connsiteY5" fmla="*/ 65 h 5138411"/>
              <a:gd name="connsiteX0" fmla="*/ 0 w 12218204"/>
              <a:gd name="connsiteY0" fmla="*/ 65 h 5152350"/>
              <a:gd name="connsiteX1" fmla="*/ 6091518 w 12218204"/>
              <a:gd name="connsiteY1" fmla="*/ 1232947 h 5152350"/>
              <a:gd name="connsiteX2" fmla="*/ 12195048 w 12218204"/>
              <a:gd name="connsiteY2" fmla="*/ 65 h 5152350"/>
              <a:gd name="connsiteX3" fmla="*/ 12218204 w 12218204"/>
              <a:gd name="connsiteY3" fmla="*/ 5149887 h 5152350"/>
              <a:gd name="connsiteX4" fmla="*/ 0 w 12218204"/>
              <a:gd name="connsiteY4" fmla="*/ 5138310 h 5152350"/>
              <a:gd name="connsiteX5" fmla="*/ 0 w 12218204"/>
              <a:gd name="connsiteY5" fmla="*/ 65 h 5152350"/>
              <a:gd name="connsiteX0" fmla="*/ 0 w 12218204"/>
              <a:gd name="connsiteY0" fmla="*/ 65 h 5149923"/>
              <a:gd name="connsiteX1" fmla="*/ 6091518 w 12218204"/>
              <a:gd name="connsiteY1" fmla="*/ 1232947 h 5149923"/>
              <a:gd name="connsiteX2" fmla="*/ 12195048 w 12218204"/>
              <a:gd name="connsiteY2" fmla="*/ 65 h 5149923"/>
              <a:gd name="connsiteX3" fmla="*/ 12218204 w 12218204"/>
              <a:gd name="connsiteY3" fmla="*/ 5149887 h 5149923"/>
              <a:gd name="connsiteX4" fmla="*/ 220785 w 12218204"/>
              <a:gd name="connsiteY4" fmla="*/ 3975715 h 5149923"/>
              <a:gd name="connsiteX5" fmla="*/ 0 w 12218204"/>
              <a:gd name="connsiteY5" fmla="*/ 65 h 5149923"/>
              <a:gd name="connsiteX0" fmla="*/ 12988 w 12231192"/>
              <a:gd name="connsiteY0" fmla="*/ 65 h 5149938"/>
              <a:gd name="connsiteX1" fmla="*/ 6104506 w 12231192"/>
              <a:gd name="connsiteY1" fmla="*/ 1232947 h 5149938"/>
              <a:gd name="connsiteX2" fmla="*/ 12208036 w 12231192"/>
              <a:gd name="connsiteY2" fmla="*/ 65 h 5149938"/>
              <a:gd name="connsiteX3" fmla="*/ 12231192 w 12231192"/>
              <a:gd name="connsiteY3" fmla="*/ 5149887 h 5149938"/>
              <a:gd name="connsiteX4" fmla="*/ 0 w 12231192"/>
              <a:gd name="connsiteY4" fmla="*/ 4315350 h 5149938"/>
              <a:gd name="connsiteX5" fmla="*/ 12988 w 12231192"/>
              <a:gd name="connsiteY5" fmla="*/ 65 h 5149938"/>
              <a:gd name="connsiteX0" fmla="*/ 12988 w 12374054"/>
              <a:gd name="connsiteY0" fmla="*/ 65 h 4315454"/>
              <a:gd name="connsiteX1" fmla="*/ 6104506 w 12374054"/>
              <a:gd name="connsiteY1" fmla="*/ 1232947 h 4315454"/>
              <a:gd name="connsiteX2" fmla="*/ 12208036 w 12374054"/>
              <a:gd name="connsiteY2" fmla="*/ 65 h 4315454"/>
              <a:gd name="connsiteX3" fmla="*/ 12374054 w 12374054"/>
              <a:gd name="connsiteY3" fmla="*/ 3908915 h 4315454"/>
              <a:gd name="connsiteX4" fmla="*/ 0 w 12374054"/>
              <a:gd name="connsiteY4" fmla="*/ 4315350 h 4315454"/>
              <a:gd name="connsiteX5" fmla="*/ 12988 w 12374054"/>
              <a:gd name="connsiteY5" fmla="*/ 65 h 4315454"/>
              <a:gd name="connsiteX0" fmla="*/ 12988 w 12218206"/>
              <a:gd name="connsiteY0" fmla="*/ 65 h 4320334"/>
              <a:gd name="connsiteX1" fmla="*/ 6104506 w 12218206"/>
              <a:gd name="connsiteY1" fmla="*/ 1232947 h 4320334"/>
              <a:gd name="connsiteX2" fmla="*/ 12208036 w 12218206"/>
              <a:gd name="connsiteY2" fmla="*/ 65 h 4320334"/>
              <a:gd name="connsiteX3" fmla="*/ 12218206 w 12218206"/>
              <a:gd name="connsiteY3" fmla="*/ 4313864 h 4320334"/>
              <a:gd name="connsiteX4" fmla="*/ 0 w 12218206"/>
              <a:gd name="connsiteY4" fmla="*/ 4315350 h 4320334"/>
              <a:gd name="connsiteX5" fmla="*/ 12988 w 12218206"/>
              <a:gd name="connsiteY5" fmla="*/ 65 h 4320334"/>
              <a:gd name="connsiteX0" fmla="*/ 1 w 12205219"/>
              <a:gd name="connsiteY0" fmla="*/ 65 h 4785702"/>
              <a:gd name="connsiteX1" fmla="*/ 6091519 w 12205219"/>
              <a:gd name="connsiteY1" fmla="*/ 1232947 h 4785702"/>
              <a:gd name="connsiteX2" fmla="*/ 12195049 w 12205219"/>
              <a:gd name="connsiteY2" fmla="*/ 65 h 4785702"/>
              <a:gd name="connsiteX3" fmla="*/ 12205219 w 12205219"/>
              <a:gd name="connsiteY3" fmla="*/ 4313864 h 4785702"/>
              <a:gd name="connsiteX4" fmla="*/ 0 w 12205219"/>
              <a:gd name="connsiteY4" fmla="*/ 4785613 h 4785702"/>
              <a:gd name="connsiteX5" fmla="*/ 1 w 12205219"/>
              <a:gd name="connsiteY5" fmla="*/ 65 h 4785702"/>
              <a:gd name="connsiteX0" fmla="*/ 1 w 12195913"/>
              <a:gd name="connsiteY0" fmla="*/ 65 h 4790597"/>
              <a:gd name="connsiteX1" fmla="*/ 6091519 w 12195913"/>
              <a:gd name="connsiteY1" fmla="*/ 1232947 h 4790597"/>
              <a:gd name="connsiteX2" fmla="*/ 12195049 w 12195913"/>
              <a:gd name="connsiteY2" fmla="*/ 65 h 4790597"/>
              <a:gd name="connsiteX3" fmla="*/ 12192231 w 12195913"/>
              <a:gd name="connsiteY3" fmla="*/ 4784127 h 4790597"/>
              <a:gd name="connsiteX4" fmla="*/ 0 w 12195913"/>
              <a:gd name="connsiteY4" fmla="*/ 4785613 h 4790597"/>
              <a:gd name="connsiteX5" fmla="*/ 1 w 12195913"/>
              <a:gd name="connsiteY5" fmla="*/ 65 h 4790597"/>
              <a:gd name="connsiteX0" fmla="*/ 1 w 12195913"/>
              <a:gd name="connsiteY0" fmla="*/ 72 h 4790604"/>
              <a:gd name="connsiteX1" fmla="*/ 6091519 w 12195913"/>
              <a:gd name="connsiteY1" fmla="*/ 1097487 h 4790604"/>
              <a:gd name="connsiteX2" fmla="*/ 12195049 w 12195913"/>
              <a:gd name="connsiteY2" fmla="*/ 72 h 4790604"/>
              <a:gd name="connsiteX3" fmla="*/ 12192231 w 12195913"/>
              <a:gd name="connsiteY3" fmla="*/ 4784134 h 4790604"/>
              <a:gd name="connsiteX4" fmla="*/ 0 w 12195913"/>
              <a:gd name="connsiteY4" fmla="*/ 4785620 h 4790604"/>
              <a:gd name="connsiteX5" fmla="*/ 1 w 12195913"/>
              <a:gd name="connsiteY5" fmla="*/ 72 h 4790604"/>
              <a:gd name="connsiteX0" fmla="*/ 1 w 12195913"/>
              <a:gd name="connsiteY0" fmla="*/ 76 h 4790608"/>
              <a:gd name="connsiteX1" fmla="*/ 6108462 w 12195913"/>
              <a:gd name="connsiteY1" fmla="*/ 1046691 h 4790608"/>
              <a:gd name="connsiteX2" fmla="*/ 12195049 w 12195913"/>
              <a:gd name="connsiteY2" fmla="*/ 76 h 4790608"/>
              <a:gd name="connsiteX3" fmla="*/ 12192231 w 12195913"/>
              <a:gd name="connsiteY3" fmla="*/ 4784138 h 4790608"/>
              <a:gd name="connsiteX4" fmla="*/ 0 w 12195913"/>
              <a:gd name="connsiteY4" fmla="*/ 4785624 h 4790608"/>
              <a:gd name="connsiteX5" fmla="*/ 1 w 12195913"/>
              <a:gd name="connsiteY5" fmla="*/ 76 h 4790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913" h="4790608">
                <a:moveTo>
                  <a:pt x="1" y="76"/>
                </a:moveTo>
                <a:cubicBezTo>
                  <a:pt x="13448" y="-10304"/>
                  <a:pt x="2544991" y="1043625"/>
                  <a:pt x="6108462" y="1046691"/>
                </a:cubicBezTo>
                <a:cubicBezTo>
                  <a:pt x="9891089" y="1057072"/>
                  <a:pt x="12217939" y="3143"/>
                  <a:pt x="12195049" y="76"/>
                </a:cubicBezTo>
                <a:cubicBezTo>
                  <a:pt x="12198908" y="1573929"/>
                  <a:pt x="12188372" y="3210285"/>
                  <a:pt x="12192231" y="4784138"/>
                </a:cubicBezTo>
                <a:cubicBezTo>
                  <a:pt x="12185836" y="4791702"/>
                  <a:pt x="6395" y="4793188"/>
                  <a:pt x="0" y="4785624"/>
                </a:cubicBezTo>
                <a:cubicBezTo>
                  <a:pt x="0" y="3072876"/>
                  <a:pt x="1" y="1712824"/>
                  <a:pt x="1" y="7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i="0" dirty="0">
              <a:latin typeface="Franklin Gothic Book" panose="020B0503020102020204" pitchFamily="34" charset="0"/>
            </a:endParaRPr>
          </a:p>
        </p:txBody>
      </p:sp>
      <p:pic>
        <p:nvPicPr>
          <p:cNvPr id="7" name="Horizontal Swoosh">
            <a:extLst>
              <a:ext uri="{FF2B5EF4-FFF2-40B4-BE49-F238E27FC236}">
                <a16:creationId xmlns:a16="http://schemas.microsoft.com/office/drawing/2014/main" id="{C4B40EC9-40C4-314D-BE6D-472374ECEBBB}"/>
              </a:ext>
            </a:extLst>
          </p:cNvPr>
          <p:cNvPicPr>
            <a:picLocks noChangeAspect="1"/>
          </p:cNvPicPr>
          <p:nvPr userDrawn="1"/>
        </p:nvPicPr>
        <p:blipFill>
          <a:blip>
            <a:alphaModFix/>
            <a:extLst>
              <a:ext uri="{28A0092B-C50C-407E-A947-70E740481C1C}">
                <a14:useLocalDpi xmlns:a14="http://schemas.microsoft.com/office/drawing/2010/main" val="0"/>
              </a:ext>
            </a:extLst>
          </a:blip>
          <a:stretch>
            <a:fillRect/>
          </a:stretch>
        </p:blipFill>
        <p:spPr>
          <a:xfrm rot="5400000">
            <a:off x="5500193" y="-3512116"/>
            <a:ext cx="1191614" cy="12207240"/>
          </a:xfrm>
          <a:prstGeom prst="rect">
            <a:avLst/>
          </a:prstGeom>
        </p:spPr>
      </p:pic>
    </p:spTree>
    <p:extLst>
      <p:ext uri="{BB962C8B-B14F-4D97-AF65-F5344CB8AC3E}">
        <p14:creationId xmlns:p14="http://schemas.microsoft.com/office/powerpoint/2010/main" val="2903202127"/>
      </p:ext>
    </p:extLst>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3333CA8-D183-4123-8899-66979ABE6E08}" type="datetimeFigureOut">
              <a:rPr lang="en-US" smtClean="0"/>
              <a:t>11/29/22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8A96FC-79A2-4263-81E3-46418300BA95}" type="slidenum">
              <a:rPr lang="en-US" smtClean="0"/>
              <a:t>‹#›</a:t>
            </a:fld>
            <a:endParaRPr lang="en-US"/>
          </a:p>
        </p:txBody>
      </p:sp>
    </p:spTree>
    <p:extLst>
      <p:ext uri="{BB962C8B-B14F-4D97-AF65-F5344CB8AC3E}">
        <p14:creationId xmlns:p14="http://schemas.microsoft.com/office/powerpoint/2010/main" val="142837375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Blank_">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5859A8-6397-8E4E-A080-96C452C4EE86}"/>
              </a:ext>
            </a:extLst>
          </p:cNvPr>
          <p:cNvSpPr/>
          <p:nvPr userDrawn="1"/>
        </p:nvSpPr>
        <p:spPr>
          <a:xfrm>
            <a:off x="0" y="0"/>
            <a:ext cx="12192000" cy="6858000"/>
          </a:xfrm>
          <a:prstGeom prst="rect">
            <a:avLst/>
          </a:prstGeom>
          <a:gradFill flip="none" rotWithShape="1">
            <a:gsLst>
              <a:gs pos="0">
                <a:schemeClr val="bg1">
                  <a:alpha val="0"/>
                </a:schemeClr>
              </a:gs>
              <a:gs pos="67000">
                <a:schemeClr val="tx1">
                  <a:alpha val="31000"/>
                </a:schemeClr>
              </a:gs>
              <a:gs pos="100000">
                <a:schemeClr val="tx1">
                  <a:alpha val="41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i="0" dirty="0">
              <a:latin typeface="Franklin Gothic Book" panose="020B0503020102020204" pitchFamily="34" charset="0"/>
            </a:endParaRPr>
          </a:p>
        </p:txBody>
      </p:sp>
    </p:spTree>
    <p:extLst>
      <p:ext uri="{BB962C8B-B14F-4D97-AF65-F5344CB8AC3E}">
        <p14:creationId xmlns:p14="http://schemas.microsoft.com/office/powerpoint/2010/main" val="1432738454"/>
      </p:ext>
    </p:extLst>
  </p:cSld>
  <p:clrMapOvr>
    <a:masterClrMapping/>
  </p:clrMapOvr>
  <p:transition>
    <p:fade thruBlk="1"/>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Content Placeholder 2"/>
          <p:cNvSpPr>
            <a:spLocks noGrp="1"/>
          </p:cNvSpPr>
          <p:nvPr>
            <p:ph idx="1"/>
          </p:nvPr>
        </p:nvSpPr>
        <p:spPr/>
        <p:txBody>
          <a:bodyPr/>
          <a:lstStyle>
            <a:lvl1pPr>
              <a:defRPr/>
            </a:lvl1pPr>
            <a:lvl2pPr>
              <a:defRPr/>
            </a:lvl2pPr>
            <a:lvl3pPr>
              <a:defRPr/>
            </a:lvl3pPr>
            <a:lvl4pPr>
              <a:defRPr/>
            </a:lvl4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atin typeface="Franklin Gothic Book" panose="020B0503020102020204" pitchFamily="34" charset="0"/>
              </a:defRPr>
            </a:lvl1p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C7673D-ED38-44EF-9D00-A30394EE9556}" type="slidenum">
              <a:rPr lang="en-US" smtClean="0"/>
              <a:t>‹#›</a:t>
            </a:fld>
            <a:endParaRPr lang="en-US"/>
          </a:p>
        </p:txBody>
      </p:sp>
    </p:spTree>
    <p:extLst>
      <p:ext uri="{BB962C8B-B14F-4D97-AF65-F5344CB8AC3E}">
        <p14:creationId xmlns:p14="http://schemas.microsoft.com/office/powerpoint/2010/main" val="270988099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3D8C53C-A51A-430B-AE74-C49504982EA6}" type="datetimeFigureOut">
              <a:rPr lang="en-US" smtClean="0"/>
              <a:t>11/29/22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A5F11B-4580-4AB0-8C3B-A058FFC2398F}" type="slidenum">
              <a:rPr lang="en-US" smtClean="0"/>
              <a:t>‹#›</a:t>
            </a:fld>
            <a:endParaRPr lang="en-US"/>
          </a:p>
        </p:txBody>
      </p:sp>
    </p:spTree>
    <p:extLst>
      <p:ext uri="{BB962C8B-B14F-4D97-AF65-F5344CB8AC3E}">
        <p14:creationId xmlns:p14="http://schemas.microsoft.com/office/powerpoint/2010/main" val="344593884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3D8C53C-A51A-430B-AE74-C49504982EA6}" type="datetimeFigureOut">
              <a:rPr lang="en-US" smtClean="0"/>
              <a:t>11/29/22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A5F11B-4580-4AB0-8C3B-A058FFC2398F}" type="slidenum">
              <a:rPr lang="en-US" smtClean="0"/>
              <a:t>‹#›</a:t>
            </a:fld>
            <a:endParaRPr lang="en-US"/>
          </a:p>
        </p:txBody>
      </p:sp>
    </p:spTree>
    <p:extLst>
      <p:ext uri="{BB962C8B-B14F-4D97-AF65-F5344CB8AC3E}">
        <p14:creationId xmlns:p14="http://schemas.microsoft.com/office/powerpoint/2010/main" val="95040340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3D8C53C-A51A-430B-AE74-C49504982EA6}" type="datetimeFigureOut">
              <a:rPr lang="en-US" smtClean="0"/>
              <a:t>11/29/22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A5F11B-4580-4AB0-8C3B-A058FFC2398F}" type="slidenum">
              <a:rPr lang="en-US" smtClean="0"/>
              <a:t>‹#›</a:t>
            </a:fld>
            <a:endParaRPr lang="en-US"/>
          </a:p>
        </p:txBody>
      </p:sp>
    </p:spTree>
    <p:extLst>
      <p:ext uri="{BB962C8B-B14F-4D97-AF65-F5344CB8AC3E}">
        <p14:creationId xmlns:p14="http://schemas.microsoft.com/office/powerpoint/2010/main" val="101388128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3D8C53C-A51A-430B-AE74-C49504982EA6}" type="datetimeFigureOut">
              <a:rPr lang="en-US" smtClean="0"/>
              <a:t>11/29/22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A5F11B-4580-4AB0-8C3B-A058FFC2398F}" type="slidenum">
              <a:rPr lang="en-US" smtClean="0"/>
              <a:t>‹#›</a:t>
            </a:fld>
            <a:endParaRPr lang="en-US"/>
          </a:p>
        </p:txBody>
      </p:sp>
    </p:spTree>
    <p:extLst>
      <p:ext uri="{BB962C8B-B14F-4D97-AF65-F5344CB8AC3E}">
        <p14:creationId xmlns:p14="http://schemas.microsoft.com/office/powerpoint/2010/main" val="343236141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3D8C53C-A51A-430B-AE74-C49504982EA6}" type="datetimeFigureOut">
              <a:rPr lang="en-US" smtClean="0"/>
              <a:t>11/29/22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5A5F11B-4580-4AB0-8C3B-A058FFC2398F}" type="slidenum">
              <a:rPr lang="en-US" smtClean="0"/>
              <a:t>‹#›</a:t>
            </a:fld>
            <a:endParaRPr lang="en-US"/>
          </a:p>
        </p:txBody>
      </p:sp>
    </p:spTree>
    <p:extLst>
      <p:ext uri="{BB962C8B-B14F-4D97-AF65-F5344CB8AC3E}">
        <p14:creationId xmlns:p14="http://schemas.microsoft.com/office/powerpoint/2010/main" val="282962135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3D8C53C-A51A-430B-AE74-C49504982EA6}" type="datetimeFigureOut">
              <a:rPr lang="en-US" smtClean="0"/>
              <a:t>11/29/22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5A5F11B-4580-4AB0-8C3B-A058FFC2398F}" type="slidenum">
              <a:rPr lang="en-US" smtClean="0"/>
              <a:t>‹#›</a:t>
            </a:fld>
            <a:endParaRPr lang="en-US"/>
          </a:p>
        </p:txBody>
      </p:sp>
    </p:spTree>
    <p:extLst>
      <p:ext uri="{BB962C8B-B14F-4D97-AF65-F5344CB8AC3E}">
        <p14:creationId xmlns:p14="http://schemas.microsoft.com/office/powerpoint/2010/main" val="191045642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D8C53C-A51A-430B-AE74-C49504982EA6}" type="datetimeFigureOut">
              <a:rPr lang="en-US" smtClean="0"/>
              <a:t>11/29/22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5A5F11B-4580-4AB0-8C3B-A058FFC2398F}" type="slidenum">
              <a:rPr lang="en-US" smtClean="0"/>
              <a:t>‹#›</a:t>
            </a:fld>
            <a:endParaRPr lang="en-US"/>
          </a:p>
        </p:txBody>
      </p:sp>
    </p:spTree>
    <p:extLst>
      <p:ext uri="{BB962C8B-B14F-4D97-AF65-F5344CB8AC3E}">
        <p14:creationId xmlns:p14="http://schemas.microsoft.com/office/powerpoint/2010/main" val="16298112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3D8C53C-A51A-430B-AE74-C49504982EA6}" type="datetimeFigureOut">
              <a:rPr lang="en-US" smtClean="0"/>
              <a:t>11/29/22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A5F11B-4580-4AB0-8C3B-A058FFC2398F}" type="slidenum">
              <a:rPr lang="en-US" smtClean="0"/>
              <a:t>‹#›</a:t>
            </a:fld>
            <a:endParaRPr lang="en-US"/>
          </a:p>
        </p:txBody>
      </p:sp>
    </p:spTree>
    <p:extLst>
      <p:ext uri="{BB962C8B-B14F-4D97-AF65-F5344CB8AC3E}">
        <p14:creationId xmlns:p14="http://schemas.microsoft.com/office/powerpoint/2010/main" val="18788931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3333CA8-D183-4123-8899-66979ABE6E08}" type="datetimeFigureOut">
              <a:rPr lang="en-US" smtClean="0"/>
              <a:t>11/29/22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18A96FC-79A2-4263-81E3-46418300BA95}" type="slidenum">
              <a:rPr lang="en-US" smtClean="0"/>
              <a:t>‹#›</a:t>
            </a:fld>
            <a:endParaRPr lang="en-US"/>
          </a:p>
        </p:txBody>
      </p:sp>
    </p:spTree>
    <p:extLst>
      <p:ext uri="{BB962C8B-B14F-4D97-AF65-F5344CB8AC3E}">
        <p14:creationId xmlns:p14="http://schemas.microsoft.com/office/powerpoint/2010/main" val="96740201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3D8C53C-A51A-430B-AE74-C49504982EA6}" type="datetimeFigureOut">
              <a:rPr lang="en-US" smtClean="0"/>
              <a:t>11/29/22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A5F11B-4580-4AB0-8C3B-A058FFC2398F}" type="slidenum">
              <a:rPr lang="en-US" smtClean="0"/>
              <a:t>‹#›</a:t>
            </a:fld>
            <a:endParaRPr lang="en-US"/>
          </a:p>
        </p:txBody>
      </p:sp>
    </p:spTree>
    <p:extLst>
      <p:ext uri="{BB962C8B-B14F-4D97-AF65-F5344CB8AC3E}">
        <p14:creationId xmlns:p14="http://schemas.microsoft.com/office/powerpoint/2010/main" val="335590075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3D8C53C-A51A-430B-AE74-C49504982EA6}" type="datetimeFigureOut">
              <a:rPr lang="en-US" smtClean="0"/>
              <a:t>11/29/22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A5F11B-4580-4AB0-8C3B-A058FFC2398F}" type="slidenum">
              <a:rPr lang="en-US" smtClean="0"/>
              <a:t>‹#›</a:t>
            </a:fld>
            <a:endParaRPr lang="en-US"/>
          </a:p>
        </p:txBody>
      </p:sp>
    </p:spTree>
    <p:extLst>
      <p:ext uri="{BB962C8B-B14F-4D97-AF65-F5344CB8AC3E}">
        <p14:creationId xmlns:p14="http://schemas.microsoft.com/office/powerpoint/2010/main" val="283171390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3D8C53C-A51A-430B-AE74-C49504982EA6}" type="datetimeFigureOut">
              <a:rPr lang="en-US" smtClean="0"/>
              <a:t>11/29/22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A5F11B-4580-4AB0-8C3B-A058FFC2398F}" type="slidenum">
              <a:rPr lang="en-US" smtClean="0"/>
              <a:t>‹#›</a:t>
            </a:fld>
            <a:endParaRPr lang="en-US"/>
          </a:p>
        </p:txBody>
      </p:sp>
    </p:spTree>
    <p:extLst>
      <p:ext uri="{BB962C8B-B14F-4D97-AF65-F5344CB8AC3E}">
        <p14:creationId xmlns:p14="http://schemas.microsoft.com/office/powerpoint/2010/main" val="330215009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cxnSp>
        <p:nvCxnSpPr>
          <p:cNvPr id="2" name="Straight Connector 1"/>
          <p:cNvCxnSpPr>
            <a:cxnSpLocks noChangeShapeType="1"/>
          </p:cNvCxnSpPr>
          <p:nvPr/>
        </p:nvCxnSpPr>
        <p:spPr bwMode="auto">
          <a:xfrm>
            <a:off x="376767" y="1014414"/>
            <a:ext cx="11370733" cy="7937"/>
          </a:xfrm>
          <a:prstGeom prst="line">
            <a:avLst/>
          </a:prstGeom>
          <a:noFill/>
          <a:ln w="25400">
            <a:solidFill>
              <a:srgbClr val="FF0000"/>
            </a:solidFill>
            <a:round/>
            <a:headEnd/>
            <a:tailEnd/>
          </a:ln>
          <a:effectLst>
            <a:outerShdw blurRad="63500" dist="20000" dir="5400000" rotWithShape="0">
              <a:srgbClr val="000000">
                <a:alpha val="37999"/>
              </a:srgbClr>
            </a:outerShdw>
          </a:effectLst>
          <a:extLst>
            <a:ext uri="{909E8E84-426E-40DD-AFC4-6F175D3DCCD1}">
              <a14:hiddenFill xmlns:a14="http://schemas.microsoft.com/office/drawing/2010/main">
                <a:noFill/>
              </a14:hiddenFill>
            </a:ext>
          </a:extLst>
        </p:spPr>
      </p:cxnSp>
      <p:pic>
        <p:nvPicPr>
          <p:cNvPr id="3" name="Picture 2" descr="MDACC_RGB_TC_tag.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6768" y="185738"/>
            <a:ext cx="2163233"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548730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Content 1-Colum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256032" y="1476355"/>
            <a:ext cx="11612880" cy="4657828"/>
          </a:xfrm>
          <a:prstGeom prst="rect">
            <a:avLst/>
          </a:prstGeom>
        </p:spPr>
        <p:txBody>
          <a:bodyPr/>
          <a:lstStyle>
            <a:lvl1pPr>
              <a:defRPr sz="3200" b="1" i="0">
                <a:solidFill>
                  <a:srgbClr val="141414"/>
                </a:solidFill>
                <a:latin typeface="Franklin Gothic Book" panose="020B0503020102020204" pitchFamily="34" charset="0"/>
              </a:defRPr>
            </a:lvl1pPr>
            <a:lvl2pPr>
              <a:defRPr sz="3200" b="0" i="0">
                <a:solidFill>
                  <a:srgbClr val="141414"/>
                </a:solidFill>
                <a:latin typeface="Franklin Gothic Book" panose="020B0503020102020204" pitchFamily="34" charset="0"/>
              </a:defRPr>
            </a:lvl2pPr>
            <a:lvl3pPr>
              <a:defRPr sz="2667" b="0" i="0">
                <a:solidFill>
                  <a:srgbClr val="141414"/>
                </a:solidFill>
                <a:latin typeface="Franklin Gothic Book" panose="020B0503020102020204" pitchFamily="34" charset="0"/>
              </a:defRPr>
            </a:lvl3pPr>
            <a:lvl4pPr>
              <a:defRPr sz="2400" b="0" i="0">
                <a:solidFill>
                  <a:srgbClr val="141414"/>
                </a:solidFill>
                <a:latin typeface="Franklin Gothic Book" panose="020B0503020102020204" pitchFamily="34" charset="0"/>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13" name="Text Placeholder 12"/>
          <p:cNvSpPr>
            <a:spLocks noGrp="1"/>
          </p:cNvSpPr>
          <p:nvPr>
            <p:ph type="body" sz="quarter" idx="10"/>
          </p:nvPr>
        </p:nvSpPr>
        <p:spPr>
          <a:xfrm>
            <a:off x="256034" y="6163056"/>
            <a:ext cx="11085039" cy="475488"/>
          </a:xfrm>
          <a:prstGeom prst="rect">
            <a:avLst/>
          </a:prstGeom>
        </p:spPr>
        <p:txBody>
          <a:bodyPr anchor="b"/>
          <a:lstStyle>
            <a:lvl1pPr>
              <a:spcBef>
                <a:spcPts val="0"/>
              </a:spcBef>
              <a:defRPr sz="1400" b="0" i="0">
                <a:latin typeface="Franklin Gothic Book" panose="020B0503020102020204" pitchFamily="34" charset="0"/>
              </a:defRPr>
            </a:lvl1pPr>
          </a:lstStyle>
          <a:p>
            <a:pPr lvl="0"/>
            <a:r>
              <a:rPr lang="en-US"/>
              <a:t>Edit Master text styles</a:t>
            </a:r>
          </a:p>
        </p:txBody>
      </p:sp>
      <p:sp>
        <p:nvSpPr>
          <p:cNvPr id="8" name="Oval 7">
            <a:extLst>
              <a:ext uri="{FF2B5EF4-FFF2-40B4-BE49-F238E27FC236}">
                <a16:creationId xmlns:a16="http://schemas.microsoft.com/office/drawing/2014/main" id="{CB4EAA9C-DC0A-0048-A2D8-74BB19787D68}"/>
              </a:ext>
            </a:extLst>
          </p:cNvPr>
          <p:cNvSpPr/>
          <p:nvPr userDrawn="1"/>
        </p:nvSpPr>
        <p:spPr>
          <a:xfrm>
            <a:off x="11559261" y="6260293"/>
            <a:ext cx="449323" cy="44932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i="0">
              <a:latin typeface="Franklin Gothic Book" panose="020B0503020102020204" pitchFamily="34" charset="0"/>
            </a:endParaRPr>
          </a:p>
        </p:txBody>
      </p:sp>
      <p:sp>
        <p:nvSpPr>
          <p:cNvPr id="12" name="Slide Number Placeholder 5"/>
          <p:cNvSpPr>
            <a:spLocks noGrp="1"/>
          </p:cNvSpPr>
          <p:nvPr>
            <p:ph type="sldNum" sz="quarter" idx="4"/>
          </p:nvPr>
        </p:nvSpPr>
        <p:spPr>
          <a:xfrm>
            <a:off x="11448288" y="6345936"/>
            <a:ext cx="667512" cy="274320"/>
          </a:xfrm>
          <a:prstGeom prst="rect">
            <a:avLst/>
          </a:prstGeom>
        </p:spPr>
        <p:txBody>
          <a:bodyPr vert="horz" lIns="91440" tIns="45720" rIns="91440" bIns="45720" rtlCol="0" anchor="t"/>
          <a:lstStyle>
            <a:lvl1pPr algn="ctr">
              <a:defRPr sz="1200" b="0">
                <a:solidFill>
                  <a:schemeClr val="tx1"/>
                </a:solidFill>
                <a:latin typeface="Franklin Gothic Medium Cond" panose="020B0606030402020204" pitchFamily="34" charset="0"/>
              </a:defRPr>
            </a:lvl1pPr>
          </a:lstStyle>
          <a:p>
            <a:fld id="{BFA19188-CCD0-4FFB-8DFB-60D3E72DC091}" type="slidenum">
              <a:rPr lang="en-US" smtClean="0"/>
              <a:pPr/>
              <a:t>‹#›</a:t>
            </a:fld>
            <a:endParaRPr lang="en-US"/>
          </a:p>
        </p:txBody>
      </p:sp>
      <p:sp>
        <p:nvSpPr>
          <p:cNvPr id="7" name="TextBox 6"/>
          <p:cNvSpPr txBox="1"/>
          <p:nvPr userDrawn="1"/>
        </p:nvSpPr>
        <p:spPr>
          <a:xfrm>
            <a:off x="664363" y="6642556"/>
            <a:ext cx="10863276" cy="230832"/>
          </a:xfrm>
          <a:prstGeom prst="rect">
            <a:avLst/>
          </a:prstGeom>
          <a:noFill/>
        </p:spPr>
        <p:txBody>
          <a:bodyPr wrap="square" rtlCol="0">
            <a:spAutoFit/>
          </a:bodyPr>
          <a:lstStyle>
            <a:defPPr>
              <a:defRPr lang="de-DE"/>
            </a:defPPr>
            <a:lvl1pPr marL="0" marR="0" lvl="0" indent="0" algn="ctr" defTabSz="914400" latinLnBrk="0">
              <a:lnSpc>
                <a:spcPct val="100000"/>
              </a:lnSpc>
              <a:buClrTx/>
              <a:buSzTx/>
              <a:buFontTx/>
              <a:buNone/>
              <a:tabLst/>
              <a:defRPr kumimoji="0" sz="900" b="0" i="0" u="none" strike="noStrike" cap="none" normalizeH="0" baseline="0">
                <a:ln>
                  <a:noFill/>
                </a:ln>
                <a:solidFill>
                  <a:schemeClr val="accent6"/>
                </a:solidFill>
                <a:effectLst/>
                <a:latin typeface="+mj-lt"/>
                <a:cs typeface="Segoe UI" panose="020B0502040204020203" pitchFamily="34" charset="0"/>
              </a:defRPr>
            </a:lvl1pPr>
          </a:lstStyle>
          <a:p>
            <a:pPr lvl="0"/>
            <a:r>
              <a:rPr lang="en-US" altLang="en-US" sz="900" b="0" i="0">
                <a:solidFill>
                  <a:srgbClr val="7F7F7F"/>
                </a:solidFill>
                <a:latin typeface="Franklin Gothic Book" panose="020B0503020102020204" pitchFamily="34" charset="0"/>
              </a:rPr>
              <a:t>These materials are provided to you solely as an educational resource for your personal use. Any commercial use or distribution of these materials or any portion thereof is strictly prohibited.</a:t>
            </a:r>
          </a:p>
        </p:txBody>
      </p:sp>
      <p:sp>
        <p:nvSpPr>
          <p:cNvPr id="5" name="Title 4">
            <a:extLst>
              <a:ext uri="{FF2B5EF4-FFF2-40B4-BE49-F238E27FC236}">
                <a16:creationId xmlns:a16="http://schemas.microsoft.com/office/drawing/2014/main" id="{11B859BD-6651-934E-8378-533424EE869E}"/>
              </a:ext>
            </a:extLst>
          </p:cNvPr>
          <p:cNvSpPr>
            <a:spLocks noGrp="1"/>
          </p:cNvSpPr>
          <p:nvPr>
            <p:ph type="title"/>
          </p:nvPr>
        </p:nvSpPr>
        <p:spPr/>
        <p:txBody>
          <a:bodyPr/>
          <a:lstStyle>
            <a:lvl1pPr>
              <a:defRPr sz="3733" b="0"/>
            </a:lvl1pPr>
          </a:lstStyle>
          <a:p>
            <a:r>
              <a:rPr lang="en-US"/>
              <a:t>Click to edit Master title style</a:t>
            </a:r>
          </a:p>
        </p:txBody>
      </p:sp>
    </p:spTree>
    <p:extLst>
      <p:ext uri="{BB962C8B-B14F-4D97-AF65-F5344CB8AC3E}">
        <p14:creationId xmlns:p14="http://schemas.microsoft.com/office/powerpoint/2010/main" val="154090820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59251A2-EBF8-428C-9153-B6FEE8E59E2A}" type="datetimeFigureOut">
              <a:rPr lang="en-US" smtClean="0"/>
              <a:t>11/29/22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C7673D-ED38-44EF-9D00-A30394EE9556}" type="slidenum">
              <a:rPr lang="en-US" smtClean="0"/>
              <a:t>‹#›</a:t>
            </a:fld>
            <a:endParaRPr lang="en-US"/>
          </a:p>
        </p:txBody>
      </p:sp>
    </p:spTree>
    <p:extLst>
      <p:ext uri="{BB962C8B-B14F-4D97-AF65-F5344CB8AC3E}">
        <p14:creationId xmlns:p14="http://schemas.microsoft.com/office/powerpoint/2010/main" val="112856159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59251A2-EBF8-428C-9153-B6FEE8E59E2A}" type="datetimeFigureOut">
              <a:rPr lang="en-US" smtClean="0"/>
              <a:t>11/29/22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C7673D-ED38-44EF-9D00-A30394EE9556}" type="slidenum">
              <a:rPr lang="en-US" smtClean="0"/>
              <a:t>‹#›</a:t>
            </a:fld>
            <a:endParaRPr lang="en-US"/>
          </a:p>
        </p:txBody>
      </p:sp>
    </p:spTree>
    <p:extLst>
      <p:ext uri="{BB962C8B-B14F-4D97-AF65-F5344CB8AC3E}">
        <p14:creationId xmlns:p14="http://schemas.microsoft.com/office/powerpoint/2010/main" val="62218732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1"/>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178" indent="0">
              <a:buNone/>
              <a:defRPr sz="2000">
                <a:solidFill>
                  <a:schemeClr val="tx1">
                    <a:tint val="75000"/>
                  </a:schemeClr>
                </a:solidFill>
              </a:defRPr>
            </a:lvl2pPr>
            <a:lvl3pPr marL="914354" indent="0">
              <a:buNone/>
              <a:defRPr sz="1800">
                <a:solidFill>
                  <a:schemeClr val="tx1">
                    <a:tint val="75000"/>
                  </a:schemeClr>
                </a:solidFill>
              </a:defRPr>
            </a:lvl3pPr>
            <a:lvl4pPr marL="1371532" indent="0">
              <a:buNone/>
              <a:defRPr sz="1600">
                <a:solidFill>
                  <a:schemeClr val="tx1">
                    <a:tint val="75000"/>
                  </a:schemeClr>
                </a:solidFill>
              </a:defRPr>
            </a:lvl4pPr>
            <a:lvl5pPr marL="1828709" indent="0">
              <a:buNone/>
              <a:defRPr sz="1600">
                <a:solidFill>
                  <a:schemeClr val="tx1">
                    <a:tint val="75000"/>
                  </a:schemeClr>
                </a:solidFill>
              </a:defRPr>
            </a:lvl5pPr>
            <a:lvl6pPr marL="2285886" indent="0">
              <a:buNone/>
              <a:defRPr sz="1600">
                <a:solidFill>
                  <a:schemeClr val="tx1">
                    <a:tint val="75000"/>
                  </a:schemeClr>
                </a:solidFill>
              </a:defRPr>
            </a:lvl6pPr>
            <a:lvl7pPr marL="2743062" indent="0">
              <a:buNone/>
              <a:defRPr sz="1600">
                <a:solidFill>
                  <a:schemeClr val="tx1">
                    <a:tint val="75000"/>
                  </a:schemeClr>
                </a:solidFill>
              </a:defRPr>
            </a:lvl7pPr>
            <a:lvl8pPr marL="3200240" indent="0">
              <a:buNone/>
              <a:defRPr sz="1600">
                <a:solidFill>
                  <a:schemeClr val="tx1">
                    <a:tint val="75000"/>
                  </a:schemeClr>
                </a:solidFill>
              </a:defRPr>
            </a:lvl8pPr>
            <a:lvl9pPr marL="3657418"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59251A2-EBF8-428C-9153-B6FEE8E59E2A}" type="datetimeFigureOut">
              <a:rPr lang="en-US" smtClean="0"/>
              <a:t>11/29/22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C7673D-ED38-44EF-9D00-A30394EE9556}" type="slidenum">
              <a:rPr lang="en-US" smtClean="0"/>
              <a:t>‹#›</a:t>
            </a:fld>
            <a:endParaRPr lang="en-US"/>
          </a:p>
        </p:txBody>
      </p:sp>
    </p:spTree>
    <p:extLst>
      <p:ext uri="{BB962C8B-B14F-4D97-AF65-F5344CB8AC3E}">
        <p14:creationId xmlns:p14="http://schemas.microsoft.com/office/powerpoint/2010/main" val="1558464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59251A2-EBF8-428C-9153-B6FEE8E59E2A}" type="datetimeFigureOut">
              <a:rPr lang="en-US" smtClean="0"/>
              <a:t>11/29/22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C7673D-ED38-44EF-9D00-A30394EE9556}" type="slidenum">
              <a:rPr lang="en-US" smtClean="0"/>
              <a:t>‹#›</a:t>
            </a:fld>
            <a:endParaRPr lang="en-US"/>
          </a:p>
        </p:txBody>
      </p:sp>
    </p:spTree>
    <p:extLst>
      <p:ext uri="{BB962C8B-B14F-4D97-AF65-F5344CB8AC3E}">
        <p14:creationId xmlns:p14="http://schemas.microsoft.com/office/powerpoint/2010/main" val="49814197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2" y="1681163"/>
            <a:ext cx="5183188" cy="823912"/>
          </a:xfrm>
        </p:spPr>
        <p:txBody>
          <a:bodyPr anchor="b"/>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a:t>Edit Master text styles</a:t>
            </a:r>
          </a:p>
        </p:txBody>
      </p:sp>
      <p:sp>
        <p:nvSpPr>
          <p:cNvPr id="6" name="Content Placeholder 5"/>
          <p:cNvSpPr>
            <a:spLocks noGrp="1"/>
          </p:cNvSpPr>
          <p:nvPr>
            <p:ph sz="quarter" idx="4"/>
          </p:nvPr>
        </p:nvSpPr>
        <p:spPr>
          <a:xfrm>
            <a:off x="6172202"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59251A2-EBF8-428C-9153-B6FEE8E59E2A}" type="datetimeFigureOut">
              <a:rPr lang="en-US" smtClean="0"/>
              <a:t>11/29/22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8C7673D-ED38-44EF-9D00-A30394EE9556}" type="slidenum">
              <a:rPr lang="en-US" smtClean="0"/>
              <a:t>‹#›</a:t>
            </a:fld>
            <a:endParaRPr lang="en-US"/>
          </a:p>
        </p:txBody>
      </p:sp>
    </p:spTree>
    <p:extLst>
      <p:ext uri="{BB962C8B-B14F-4D97-AF65-F5344CB8AC3E}">
        <p14:creationId xmlns:p14="http://schemas.microsoft.com/office/powerpoint/2010/main" val="28270107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3333CA8-D183-4123-8899-66979ABE6E08}" type="datetimeFigureOut">
              <a:rPr lang="en-US" smtClean="0"/>
              <a:t>11/29/22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18A96FC-79A2-4263-81E3-46418300BA95}" type="slidenum">
              <a:rPr lang="en-US" smtClean="0"/>
              <a:t>‹#›</a:t>
            </a:fld>
            <a:endParaRPr lang="en-US"/>
          </a:p>
        </p:txBody>
      </p:sp>
    </p:spTree>
    <p:extLst>
      <p:ext uri="{BB962C8B-B14F-4D97-AF65-F5344CB8AC3E}">
        <p14:creationId xmlns:p14="http://schemas.microsoft.com/office/powerpoint/2010/main" val="263490252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59251A2-EBF8-428C-9153-B6FEE8E59E2A}" type="datetimeFigureOut">
              <a:rPr lang="en-US" smtClean="0"/>
              <a:t>11/29/22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8C7673D-ED38-44EF-9D00-A30394EE9556}" type="slidenum">
              <a:rPr lang="en-US" smtClean="0"/>
              <a:t>‹#›</a:t>
            </a:fld>
            <a:endParaRPr lang="en-US"/>
          </a:p>
        </p:txBody>
      </p:sp>
    </p:spTree>
    <p:extLst>
      <p:ext uri="{BB962C8B-B14F-4D97-AF65-F5344CB8AC3E}">
        <p14:creationId xmlns:p14="http://schemas.microsoft.com/office/powerpoint/2010/main" val="390091450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59251A2-EBF8-428C-9153-B6FEE8E59E2A}" type="datetimeFigureOut">
              <a:rPr lang="en-US" smtClean="0"/>
              <a:t>11/29/22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C7673D-ED38-44EF-9D00-A30394EE9556}" type="slidenum">
              <a:rPr lang="en-US" smtClean="0"/>
              <a:t>‹#›</a:t>
            </a:fld>
            <a:endParaRPr lang="en-US"/>
          </a:p>
        </p:txBody>
      </p:sp>
    </p:spTree>
    <p:extLst>
      <p:ext uri="{BB962C8B-B14F-4D97-AF65-F5344CB8AC3E}">
        <p14:creationId xmlns:p14="http://schemas.microsoft.com/office/powerpoint/2010/main" val="186079688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8"/>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2"/>
            <a:ext cx="3932237" cy="3811588"/>
          </a:xfrm>
        </p:spPr>
        <p:txBody>
          <a:bodyPr/>
          <a:lstStyle>
            <a:lvl1pPr marL="0" indent="0">
              <a:buNone/>
              <a:defRPr sz="1600"/>
            </a:lvl1pPr>
            <a:lvl2pPr marL="457178" indent="0">
              <a:buNone/>
              <a:defRPr sz="1400"/>
            </a:lvl2pPr>
            <a:lvl3pPr marL="914354" indent="0">
              <a:buNone/>
              <a:defRPr sz="1200"/>
            </a:lvl3pPr>
            <a:lvl4pPr marL="1371532" indent="0">
              <a:buNone/>
              <a:defRPr sz="1000"/>
            </a:lvl4pPr>
            <a:lvl5pPr marL="1828709" indent="0">
              <a:buNone/>
              <a:defRPr sz="1000"/>
            </a:lvl5pPr>
            <a:lvl6pPr marL="2285886" indent="0">
              <a:buNone/>
              <a:defRPr sz="1000"/>
            </a:lvl6pPr>
            <a:lvl7pPr marL="2743062" indent="0">
              <a:buNone/>
              <a:defRPr sz="1000"/>
            </a:lvl7pPr>
            <a:lvl8pPr marL="3200240" indent="0">
              <a:buNone/>
              <a:defRPr sz="1000"/>
            </a:lvl8pPr>
            <a:lvl9pPr marL="3657418"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59251A2-EBF8-428C-9153-B6FEE8E59E2A}" type="datetimeFigureOut">
              <a:rPr lang="en-US" smtClean="0"/>
              <a:t>11/29/22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C7673D-ED38-44EF-9D00-A30394EE9556}" type="slidenum">
              <a:rPr lang="en-US" smtClean="0"/>
              <a:t>‹#›</a:t>
            </a:fld>
            <a:endParaRPr lang="en-US"/>
          </a:p>
        </p:txBody>
      </p:sp>
    </p:spTree>
    <p:extLst>
      <p:ext uri="{BB962C8B-B14F-4D97-AF65-F5344CB8AC3E}">
        <p14:creationId xmlns:p14="http://schemas.microsoft.com/office/powerpoint/2010/main" val="246967327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8"/>
            <a:ext cx="6172200" cy="4873625"/>
          </a:xfrm>
        </p:spPr>
        <p:txBody>
          <a:bodyPr anchor="t"/>
          <a:lstStyle>
            <a:lvl1pPr marL="0" indent="0">
              <a:buNone/>
              <a:defRPr sz="3200"/>
            </a:lvl1pPr>
            <a:lvl2pPr marL="457178" indent="0">
              <a:buNone/>
              <a:defRPr sz="2800"/>
            </a:lvl2pPr>
            <a:lvl3pPr marL="914354" indent="0">
              <a:buNone/>
              <a:defRPr sz="2400"/>
            </a:lvl3pPr>
            <a:lvl4pPr marL="1371532" indent="0">
              <a:buNone/>
              <a:defRPr sz="2000"/>
            </a:lvl4pPr>
            <a:lvl5pPr marL="1828709" indent="0">
              <a:buNone/>
              <a:defRPr sz="2000"/>
            </a:lvl5pPr>
            <a:lvl6pPr marL="2285886" indent="0">
              <a:buNone/>
              <a:defRPr sz="2000"/>
            </a:lvl6pPr>
            <a:lvl7pPr marL="2743062" indent="0">
              <a:buNone/>
              <a:defRPr sz="2000"/>
            </a:lvl7pPr>
            <a:lvl8pPr marL="3200240" indent="0">
              <a:buNone/>
              <a:defRPr sz="2000"/>
            </a:lvl8pPr>
            <a:lvl9pPr marL="3657418"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2"/>
            <a:ext cx="3932237" cy="3811588"/>
          </a:xfrm>
        </p:spPr>
        <p:txBody>
          <a:bodyPr/>
          <a:lstStyle>
            <a:lvl1pPr marL="0" indent="0">
              <a:buNone/>
              <a:defRPr sz="1600"/>
            </a:lvl1pPr>
            <a:lvl2pPr marL="457178" indent="0">
              <a:buNone/>
              <a:defRPr sz="1400"/>
            </a:lvl2pPr>
            <a:lvl3pPr marL="914354" indent="0">
              <a:buNone/>
              <a:defRPr sz="1200"/>
            </a:lvl3pPr>
            <a:lvl4pPr marL="1371532" indent="0">
              <a:buNone/>
              <a:defRPr sz="1000"/>
            </a:lvl4pPr>
            <a:lvl5pPr marL="1828709" indent="0">
              <a:buNone/>
              <a:defRPr sz="1000"/>
            </a:lvl5pPr>
            <a:lvl6pPr marL="2285886" indent="0">
              <a:buNone/>
              <a:defRPr sz="1000"/>
            </a:lvl6pPr>
            <a:lvl7pPr marL="2743062" indent="0">
              <a:buNone/>
              <a:defRPr sz="1000"/>
            </a:lvl7pPr>
            <a:lvl8pPr marL="3200240" indent="0">
              <a:buNone/>
              <a:defRPr sz="1000"/>
            </a:lvl8pPr>
            <a:lvl9pPr marL="3657418"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59251A2-EBF8-428C-9153-B6FEE8E59E2A}" type="datetimeFigureOut">
              <a:rPr lang="en-US" smtClean="0"/>
              <a:t>11/29/22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C7673D-ED38-44EF-9D00-A30394EE9556}" type="slidenum">
              <a:rPr lang="en-US" smtClean="0"/>
              <a:t>‹#›</a:t>
            </a:fld>
            <a:endParaRPr lang="en-US"/>
          </a:p>
        </p:txBody>
      </p:sp>
    </p:spTree>
    <p:extLst>
      <p:ext uri="{BB962C8B-B14F-4D97-AF65-F5344CB8AC3E}">
        <p14:creationId xmlns:p14="http://schemas.microsoft.com/office/powerpoint/2010/main" val="387154979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59251A2-EBF8-428C-9153-B6FEE8E59E2A}" type="datetimeFigureOut">
              <a:rPr lang="en-US" smtClean="0"/>
              <a:t>11/29/22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C7673D-ED38-44EF-9D00-A30394EE9556}" type="slidenum">
              <a:rPr lang="en-US" smtClean="0"/>
              <a:t>‹#›</a:t>
            </a:fld>
            <a:endParaRPr lang="en-US"/>
          </a:p>
        </p:txBody>
      </p:sp>
    </p:spTree>
    <p:extLst>
      <p:ext uri="{BB962C8B-B14F-4D97-AF65-F5344CB8AC3E}">
        <p14:creationId xmlns:p14="http://schemas.microsoft.com/office/powerpoint/2010/main" val="52318878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7"/>
            <a:ext cx="2628900" cy="581183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2" y="365127"/>
            <a:ext cx="7734300" cy="581183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59251A2-EBF8-428C-9153-B6FEE8E59E2A}" type="datetimeFigureOut">
              <a:rPr lang="en-US" smtClean="0"/>
              <a:t>11/29/22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C7673D-ED38-44EF-9D00-A30394EE9556}" type="slidenum">
              <a:rPr lang="en-US" smtClean="0"/>
              <a:t>‹#›</a:t>
            </a:fld>
            <a:endParaRPr lang="en-US"/>
          </a:p>
        </p:txBody>
      </p:sp>
    </p:spTree>
    <p:extLst>
      <p:ext uri="{BB962C8B-B14F-4D97-AF65-F5344CB8AC3E}">
        <p14:creationId xmlns:p14="http://schemas.microsoft.com/office/powerpoint/2010/main" val="220962571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Content">
    <p:spTree>
      <p:nvGrpSpPr>
        <p:cNvPr id="1" name=""/>
        <p:cNvGrpSpPr/>
        <p:nvPr/>
      </p:nvGrpSpPr>
      <p:grpSpPr>
        <a:xfrm>
          <a:off x="0" y="0"/>
          <a:ext cx="0" cy="0"/>
          <a:chOff x="0" y="0"/>
          <a:chExt cx="0" cy="0"/>
        </a:xfrm>
      </p:grpSpPr>
      <p:sp>
        <p:nvSpPr>
          <p:cNvPr id="22" name="Text Placeholder 8"/>
          <p:cNvSpPr>
            <a:spLocks noGrp="1"/>
          </p:cNvSpPr>
          <p:nvPr>
            <p:ph type="body" sz="quarter" idx="14" hasCustomPrompt="1"/>
          </p:nvPr>
        </p:nvSpPr>
        <p:spPr>
          <a:xfrm>
            <a:off x="6438915" y="6470305"/>
            <a:ext cx="5143500" cy="123111"/>
          </a:xfrm>
        </p:spPr>
        <p:txBody>
          <a:bodyPr lIns="0" tIns="0" rIns="0" bIns="0" anchor="b">
            <a:spAutoFit/>
          </a:bodyPr>
          <a:lstStyle>
            <a:lvl1pPr marL="0" indent="0" algn="r">
              <a:lnSpc>
                <a:spcPct val="100000"/>
              </a:lnSpc>
              <a:spcAft>
                <a:spcPts val="0"/>
              </a:spcAft>
              <a:buNone/>
              <a:defRPr sz="800">
                <a:solidFill>
                  <a:schemeClr val="bg2">
                    <a:lumMod val="10000"/>
                  </a:schemeClr>
                </a:solidFill>
              </a:defRPr>
            </a:lvl1pPr>
          </a:lstStyle>
          <a:p>
            <a:pPr lvl="0"/>
            <a:r>
              <a:rPr lang="en-US" dirty="0"/>
              <a:t>Click to insert reference</a:t>
            </a:r>
          </a:p>
        </p:txBody>
      </p:sp>
      <p:sp>
        <p:nvSpPr>
          <p:cNvPr id="23" name="Text Placeholder 8"/>
          <p:cNvSpPr>
            <a:spLocks noGrp="1"/>
          </p:cNvSpPr>
          <p:nvPr>
            <p:ph type="body" sz="quarter" idx="15" hasCustomPrompt="1"/>
          </p:nvPr>
        </p:nvSpPr>
        <p:spPr>
          <a:xfrm>
            <a:off x="609615" y="6470305"/>
            <a:ext cx="5143500" cy="123111"/>
          </a:xfrm>
        </p:spPr>
        <p:txBody>
          <a:bodyPr lIns="0" tIns="0" rIns="0" bIns="0" anchor="b">
            <a:spAutoFit/>
          </a:bodyPr>
          <a:lstStyle>
            <a:lvl1pPr marL="0" indent="0" algn="l">
              <a:lnSpc>
                <a:spcPct val="100000"/>
              </a:lnSpc>
              <a:spcAft>
                <a:spcPts val="0"/>
              </a:spcAft>
              <a:buNone/>
              <a:defRPr sz="800">
                <a:solidFill>
                  <a:schemeClr val="bg2">
                    <a:lumMod val="10000"/>
                  </a:schemeClr>
                </a:solidFill>
              </a:defRPr>
            </a:lvl1pPr>
          </a:lstStyle>
          <a:p>
            <a:pPr lvl="0"/>
            <a:r>
              <a:rPr lang="en-US" dirty="0"/>
              <a:t>Click to insert abbreviations</a:t>
            </a:r>
          </a:p>
        </p:txBody>
      </p:sp>
      <p:sp>
        <p:nvSpPr>
          <p:cNvPr id="8" name="Title 1"/>
          <p:cNvSpPr>
            <a:spLocks noGrp="1"/>
          </p:cNvSpPr>
          <p:nvPr>
            <p:ph type="title"/>
          </p:nvPr>
        </p:nvSpPr>
        <p:spPr>
          <a:xfrm>
            <a:off x="604527" y="131354"/>
            <a:ext cx="10982964" cy="783071"/>
          </a:xfrm>
        </p:spPr>
        <p:txBody>
          <a:bodyPr/>
          <a:lstStyle/>
          <a:p>
            <a:r>
              <a:rPr lang="en-US"/>
              <a:t>Click to edit Master title style</a:t>
            </a:r>
          </a:p>
        </p:txBody>
      </p:sp>
      <p:sp>
        <p:nvSpPr>
          <p:cNvPr id="9" name="Text Placeholder 2"/>
          <p:cNvSpPr>
            <a:spLocks noGrp="1"/>
          </p:cNvSpPr>
          <p:nvPr>
            <p:ph idx="1"/>
          </p:nvPr>
        </p:nvSpPr>
        <p:spPr>
          <a:xfrm>
            <a:off x="609600" y="1069849"/>
            <a:ext cx="10972800" cy="4701032"/>
          </a:xfrm>
          <a:prstGeom prst="rect">
            <a:avLst/>
          </a:prstGeom>
        </p:spPr>
        <p:txBody>
          <a:bodyPr vert="horz" lIns="91416" tIns="45708" rIns="91416" bIns="45708"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1525501737"/>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6" name="Rectangle 5"/>
          <p:cNvSpPr/>
          <p:nvPr userDrawn="1"/>
        </p:nvSpPr>
        <p:spPr>
          <a:xfrm>
            <a:off x="0" y="0"/>
            <a:ext cx="12192000" cy="340067"/>
          </a:xfrm>
          <a:prstGeom prst="rect">
            <a:avLst/>
          </a:prstGeom>
          <a:solidFill>
            <a:srgbClr val="85C441"/>
          </a:solidFill>
          <a:ln>
            <a:noFill/>
          </a:ln>
          <a:effectLst/>
        </p:spPr>
        <p:style>
          <a:lnRef idx="1">
            <a:schemeClr val="accent1"/>
          </a:lnRef>
          <a:fillRef idx="3">
            <a:schemeClr val="accent1"/>
          </a:fillRef>
          <a:effectRef idx="2">
            <a:schemeClr val="accent1"/>
          </a:effectRef>
          <a:fontRef idx="minor">
            <a:schemeClr val="lt1"/>
          </a:fontRef>
        </p:style>
        <p:txBody>
          <a:bodyPr lIns="121915" tIns="60957" rIns="121915" bIns="60957" rtlCol="0" anchor="ctr"/>
          <a:lstStyle/>
          <a:p>
            <a:pPr algn="ctr"/>
            <a:endParaRPr lang="en-US" sz="2400"/>
          </a:p>
        </p:txBody>
      </p:sp>
      <p:sp>
        <p:nvSpPr>
          <p:cNvPr id="7" name="Rectangle 6"/>
          <p:cNvSpPr/>
          <p:nvPr userDrawn="1"/>
        </p:nvSpPr>
        <p:spPr>
          <a:xfrm>
            <a:off x="0" y="6517933"/>
            <a:ext cx="12192000" cy="340067"/>
          </a:xfrm>
          <a:prstGeom prst="rect">
            <a:avLst/>
          </a:prstGeom>
          <a:solidFill>
            <a:srgbClr val="005CB9"/>
          </a:solidFill>
          <a:ln>
            <a:noFill/>
          </a:ln>
          <a:effectLst/>
        </p:spPr>
        <p:style>
          <a:lnRef idx="1">
            <a:schemeClr val="accent1"/>
          </a:lnRef>
          <a:fillRef idx="3">
            <a:schemeClr val="accent1"/>
          </a:fillRef>
          <a:effectRef idx="2">
            <a:schemeClr val="accent1"/>
          </a:effectRef>
          <a:fontRef idx="minor">
            <a:schemeClr val="lt1"/>
          </a:fontRef>
        </p:style>
        <p:txBody>
          <a:bodyPr lIns="121915" tIns="60957" rIns="121915" bIns="60957" rtlCol="0" anchor="ctr"/>
          <a:lstStyle/>
          <a:p>
            <a:pPr algn="ctr"/>
            <a:endParaRPr lang="en-US" sz="2400">
              <a:solidFill>
                <a:srgbClr val="005CB9"/>
              </a:solidFill>
            </a:endParaRPr>
          </a:p>
        </p:txBody>
      </p:sp>
      <p:sp>
        <p:nvSpPr>
          <p:cNvPr id="8" name="Rectangle 7"/>
          <p:cNvSpPr/>
          <p:nvPr userDrawn="1"/>
        </p:nvSpPr>
        <p:spPr>
          <a:xfrm>
            <a:off x="9263328" y="554"/>
            <a:ext cx="3495208" cy="320146"/>
          </a:xfrm>
          <a:prstGeom prst="rect">
            <a:avLst/>
          </a:prstGeom>
        </p:spPr>
        <p:txBody>
          <a:bodyPr wrap="square" lIns="121915" tIns="60957" rIns="121915" bIns="60957">
            <a:spAutoFit/>
          </a:bodyPr>
          <a:lstStyle/>
          <a:p>
            <a:pPr>
              <a:lnSpc>
                <a:spcPct val="120000"/>
              </a:lnSpc>
            </a:pPr>
            <a:r>
              <a:rPr lang="en-US" sz="1067" dirty="0">
                <a:solidFill>
                  <a:schemeClr val="bg1"/>
                </a:solidFill>
                <a:latin typeface="L Helvetica Light"/>
                <a:cs typeface="L Helvetica Light"/>
              </a:rPr>
              <a:t>Roswell Park Comprehensive Cancer Center</a:t>
            </a:r>
          </a:p>
        </p:txBody>
      </p:sp>
    </p:spTree>
    <p:extLst>
      <p:ext uri="{BB962C8B-B14F-4D97-AF65-F5344CB8AC3E}">
        <p14:creationId xmlns:p14="http://schemas.microsoft.com/office/powerpoint/2010/main" val="383024381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7" name="Footer Placeholder 6"/>
          <p:cNvSpPr>
            <a:spLocks noGrp="1"/>
          </p:cNvSpPr>
          <p:nvPr>
            <p:ph type="ftr" sz="quarter" idx="13"/>
          </p:nvPr>
        </p:nvSpPr>
        <p:spPr>
          <a:xfrm>
            <a:off x="126568" y="6419014"/>
            <a:ext cx="10265664" cy="365125"/>
          </a:xfrm>
        </p:spPr>
        <p:txBody>
          <a:bodyPr lIns="45720" tIns="45720" bIns="45720"/>
          <a:lstStyle/>
          <a:p>
            <a:endParaRPr lang="en-US" dirty="0">
              <a:solidFill>
                <a:srgbClr val="000000"/>
              </a:solidFill>
            </a:endParaRPr>
          </a:p>
        </p:txBody>
      </p:sp>
      <p:sp>
        <p:nvSpPr>
          <p:cNvPr id="6" name="Title 1"/>
          <p:cNvSpPr>
            <a:spLocks noGrp="1"/>
          </p:cNvSpPr>
          <p:nvPr>
            <p:ph type="title"/>
          </p:nvPr>
        </p:nvSpPr>
        <p:spPr>
          <a:xfrm>
            <a:off x="121920" y="35787"/>
            <a:ext cx="11948160" cy="990600"/>
          </a:xfrm>
          <a:prstGeom prst="rect">
            <a:avLst/>
          </a:prstGeom>
          <a:ln>
            <a:noFill/>
          </a:ln>
        </p:spPr>
        <p:txBody>
          <a:bodyPr>
            <a:noAutofit/>
          </a:bodyPr>
          <a:lstStyle>
            <a:lvl1pPr>
              <a:defRPr sz="3200">
                <a:solidFill>
                  <a:schemeClr val="accent1"/>
                </a:solidFill>
              </a:defRPr>
            </a:lvl1pPr>
          </a:lstStyle>
          <a:p>
            <a:r>
              <a:rPr lang="en-US" dirty="0"/>
              <a:t>Click to edit Master title style</a:t>
            </a:r>
          </a:p>
        </p:txBody>
      </p:sp>
      <p:cxnSp>
        <p:nvCxnSpPr>
          <p:cNvPr id="9" name="Straight Connector 8"/>
          <p:cNvCxnSpPr/>
          <p:nvPr userDrawn="1"/>
        </p:nvCxnSpPr>
        <p:spPr>
          <a:xfrm>
            <a:off x="0" y="1062633"/>
            <a:ext cx="12192000" cy="0"/>
          </a:xfrm>
          <a:prstGeom prst="line">
            <a:avLst/>
          </a:prstGeom>
          <a:ln>
            <a:solidFill>
              <a:srgbClr val="09345A"/>
            </a:solidFill>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1787773967"/>
      </p:ext>
    </p:extLst>
  </p:cSld>
  <p:clrMapOvr>
    <a:overrideClrMapping bg1="lt1" tx1="dk1" bg2="lt2" tx2="dk2" accent1="accent1" accent2="accent2" accent3="accent3" accent4="accent4" accent5="accent5" accent6="accent6" hlink="hlink" folHlink="folHlink"/>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3" name="Picture 2" descr="A picture containing several&#10;&#10;Description automatically generated">
            <a:extLst>
              <a:ext uri="{FF2B5EF4-FFF2-40B4-BE49-F238E27FC236}">
                <a16:creationId xmlns:a16="http://schemas.microsoft.com/office/drawing/2014/main" id="{D9165346-48D9-67B4-E54A-B70600BA420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5149" y="3647627"/>
            <a:ext cx="6096851" cy="3210373"/>
          </a:xfrm>
          <a:prstGeom prst="rect">
            <a:avLst/>
          </a:prstGeom>
        </p:spPr>
      </p:pic>
      <p:pic>
        <p:nvPicPr>
          <p:cNvPr id="17" name="Picture 16" descr="A picture containing text, sign, clipart&#10;&#10;Description automatically generated">
            <a:extLst>
              <a:ext uri="{FF2B5EF4-FFF2-40B4-BE49-F238E27FC236}">
                <a16:creationId xmlns:a16="http://schemas.microsoft.com/office/drawing/2014/main" id="{798C2AAD-0CBF-F522-2F48-57D17FF15E1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22289" y="239713"/>
            <a:ext cx="2389354" cy="824327"/>
          </a:xfrm>
          <a:prstGeom prst="rect">
            <a:avLst/>
          </a:prstGeom>
        </p:spPr>
      </p:pic>
      <p:sp>
        <p:nvSpPr>
          <p:cNvPr id="10" name="Rectangle 54"/>
          <p:cNvSpPr>
            <a:spLocks noGrp="1" noChangeArrowheads="1"/>
          </p:cNvSpPr>
          <p:nvPr>
            <p:ph type="subTitle" idx="1"/>
          </p:nvPr>
        </p:nvSpPr>
        <p:spPr>
          <a:xfrm>
            <a:off x="609600" y="4041650"/>
            <a:ext cx="5181600" cy="1120775"/>
          </a:xfrm>
        </p:spPr>
        <p:txBody>
          <a:bodyPr/>
          <a:lstStyle>
            <a:lvl1pPr marL="0" indent="0">
              <a:lnSpc>
                <a:spcPct val="100000"/>
              </a:lnSpc>
              <a:buFont typeface="Wingdings" pitchFamily="2" charset="2"/>
              <a:buNone/>
              <a:defRPr sz="2000" b="1">
                <a:solidFill>
                  <a:schemeClr val="bg2"/>
                </a:solidFill>
              </a:defRPr>
            </a:lvl1pPr>
          </a:lstStyle>
          <a:p>
            <a:r>
              <a:rPr lang="en-US"/>
              <a:t>Click to edit Master subtitle style</a:t>
            </a:r>
            <a:endParaRPr lang="en-US" dirty="0"/>
          </a:p>
        </p:txBody>
      </p:sp>
      <p:sp>
        <p:nvSpPr>
          <p:cNvPr id="8" name="Rectangle 7">
            <a:extLst>
              <a:ext uri="{FF2B5EF4-FFF2-40B4-BE49-F238E27FC236}">
                <a16:creationId xmlns:a16="http://schemas.microsoft.com/office/drawing/2014/main" id="{02294B36-D511-4E23-A768-EAFA149B5CC7}"/>
              </a:ext>
            </a:extLst>
          </p:cNvPr>
          <p:cNvSpPr/>
          <p:nvPr/>
        </p:nvSpPr>
        <p:spPr>
          <a:xfrm>
            <a:off x="1" y="1620838"/>
            <a:ext cx="12192000" cy="2057400"/>
          </a:xfrm>
          <a:prstGeom prst="rect">
            <a:avLst/>
          </a:prstGeom>
          <a:solidFill>
            <a:srgbClr val="CDCDCF">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9" name="Straight Connector 8">
            <a:extLst>
              <a:ext uri="{FF2B5EF4-FFF2-40B4-BE49-F238E27FC236}">
                <a16:creationId xmlns:a16="http://schemas.microsoft.com/office/drawing/2014/main" id="{A5B42F6D-719A-45C6-BB57-84887368226C}"/>
              </a:ext>
            </a:extLst>
          </p:cNvPr>
          <p:cNvCxnSpPr/>
          <p:nvPr/>
        </p:nvCxnSpPr>
        <p:spPr bwMode="auto">
          <a:xfrm>
            <a:off x="-14291" y="1620838"/>
            <a:ext cx="12214232" cy="0"/>
          </a:xfrm>
          <a:prstGeom prst="line">
            <a:avLst/>
          </a:prstGeom>
          <a:ln w="12700">
            <a:solidFill>
              <a:schemeClr val="bg2"/>
            </a:solidFill>
            <a:headEnd type="none" w="med" len="med"/>
            <a:tailEnd type="none" w="med" len="med"/>
          </a:ln>
          <a:effectLst/>
        </p:spPr>
        <p:style>
          <a:lnRef idx="2">
            <a:schemeClr val="accent6"/>
          </a:lnRef>
          <a:fillRef idx="0">
            <a:schemeClr val="accent6"/>
          </a:fillRef>
          <a:effectRef idx="1">
            <a:schemeClr val="accent6"/>
          </a:effectRef>
          <a:fontRef idx="minor">
            <a:schemeClr val="tx1"/>
          </a:fontRef>
        </p:style>
      </p:cxnSp>
      <p:cxnSp>
        <p:nvCxnSpPr>
          <p:cNvPr id="12" name="Straight Connector 11">
            <a:extLst>
              <a:ext uri="{FF2B5EF4-FFF2-40B4-BE49-F238E27FC236}">
                <a16:creationId xmlns:a16="http://schemas.microsoft.com/office/drawing/2014/main" id="{9ACD6CB8-625C-44F5-9B90-77A60BCC4A2E}"/>
              </a:ext>
            </a:extLst>
          </p:cNvPr>
          <p:cNvCxnSpPr/>
          <p:nvPr/>
        </p:nvCxnSpPr>
        <p:spPr bwMode="auto">
          <a:xfrm>
            <a:off x="-14291" y="3662363"/>
            <a:ext cx="12214232" cy="0"/>
          </a:xfrm>
          <a:prstGeom prst="line">
            <a:avLst/>
          </a:prstGeom>
          <a:ln w="12700">
            <a:solidFill>
              <a:schemeClr val="bg2"/>
            </a:solidFill>
            <a:headEnd type="none" w="med" len="med"/>
            <a:tailEnd type="none" w="med" len="med"/>
          </a:ln>
          <a:effectLst/>
        </p:spPr>
        <p:style>
          <a:lnRef idx="2">
            <a:schemeClr val="accent6"/>
          </a:lnRef>
          <a:fillRef idx="0">
            <a:schemeClr val="accent6"/>
          </a:fillRef>
          <a:effectRef idx="1">
            <a:schemeClr val="accent6"/>
          </a:effectRef>
          <a:fontRef idx="minor">
            <a:schemeClr val="tx1"/>
          </a:fontRef>
        </p:style>
      </p:cxnSp>
      <p:sp>
        <p:nvSpPr>
          <p:cNvPr id="13" name="Rectangle 55">
            <a:extLst>
              <a:ext uri="{FF2B5EF4-FFF2-40B4-BE49-F238E27FC236}">
                <a16:creationId xmlns:a16="http://schemas.microsoft.com/office/drawing/2014/main" id="{078B106A-3121-420B-B2D9-854FF204BD0F}"/>
              </a:ext>
            </a:extLst>
          </p:cNvPr>
          <p:cNvSpPr>
            <a:spLocks noGrp="1" noChangeArrowheads="1"/>
          </p:cNvSpPr>
          <p:nvPr>
            <p:ph type="ctrTitle"/>
          </p:nvPr>
        </p:nvSpPr>
        <p:spPr bwMode="invGray">
          <a:xfrm>
            <a:off x="609600" y="1600200"/>
            <a:ext cx="11264901" cy="2057400"/>
          </a:xfrm>
          <a:prstGeom prst="rect">
            <a:avLst/>
          </a:prstGeom>
        </p:spPr>
        <p:txBody>
          <a:bodyPr/>
          <a:lstStyle>
            <a:lvl1pPr>
              <a:defRPr sz="4000">
                <a:solidFill>
                  <a:srgbClr val="455560"/>
                </a:solidFill>
              </a:defRPr>
            </a:lvl1pPr>
          </a:lstStyle>
          <a:p>
            <a:r>
              <a:rPr lang="en-US"/>
              <a:t>Click to edit Master title style</a:t>
            </a:r>
            <a:endParaRPr lang="en-US" dirty="0"/>
          </a:p>
        </p:txBody>
      </p:sp>
      <p:sp>
        <p:nvSpPr>
          <p:cNvPr id="14" name="Rectangle 13">
            <a:extLst>
              <a:ext uri="{FF2B5EF4-FFF2-40B4-BE49-F238E27FC236}">
                <a16:creationId xmlns:a16="http://schemas.microsoft.com/office/drawing/2014/main" id="{C6C33664-ACD6-44A3-95A5-32325CBC9685}"/>
              </a:ext>
            </a:extLst>
          </p:cNvPr>
          <p:cNvSpPr/>
          <p:nvPr userDrawn="1"/>
        </p:nvSpPr>
        <p:spPr>
          <a:xfrm>
            <a:off x="1" y="1620838"/>
            <a:ext cx="12192000" cy="2057400"/>
          </a:xfrm>
          <a:prstGeom prst="rect">
            <a:avLst/>
          </a:prstGeom>
          <a:solidFill>
            <a:srgbClr val="CDCDCF">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5" name="Straight Connector 14">
            <a:extLst>
              <a:ext uri="{FF2B5EF4-FFF2-40B4-BE49-F238E27FC236}">
                <a16:creationId xmlns:a16="http://schemas.microsoft.com/office/drawing/2014/main" id="{5EECCBFD-9ED3-4167-961B-65218739F1A5}"/>
              </a:ext>
            </a:extLst>
          </p:cNvPr>
          <p:cNvCxnSpPr/>
          <p:nvPr userDrawn="1"/>
        </p:nvCxnSpPr>
        <p:spPr bwMode="auto">
          <a:xfrm>
            <a:off x="-14291" y="1620838"/>
            <a:ext cx="12214232" cy="0"/>
          </a:xfrm>
          <a:prstGeom prst="line">
            <a:avLst/>
          </a:prstGeom>
          <a:ln w="12700">
            <a:solidFill>
              <a:schemeClr val="bg2"/>
            </a:solidFill>
            <a:headEnd type="none" w="med" len="med"/>
            <a:tailEnd type="none" w="med" len="med"/>
          </a:ln>
          <a:effectLst/>
        </p:spPr>
        <p:style>
          <a:lnRef idx="2">
            <a:schemeClr val="accent6"/>
          </a:lnRef>
          <a:fillRef idx="0">
            <a:schemeClr val="accent6"/>
          </a:fillRef>
          <a:effectRef idx="1">
            <a:schemeClr val="accent6"/>
          </a:effectRef>
          <a:fontRef idx="minor">
            <a:schemeClr val="tx1"/>
          </a:fontRef>
        </p:style>
      </p:cxnSp>
      <p:cxnSp>
        <p:nvCxnSpPr>
          <p:cNvPr id="19" name="Straight Connector 18">
            <a:extLst>
              <a:ext uri="{FF2B5EF4-FFF2-40B4-BE49-F238E27FC236}">
                <a16:creationId xmlns:a16="http://schemas.microsoft.com/office/drawing/2014/main" id="{F95A2832-7EB2-44CE-B43D-FCA9D107E325}"/>
              </a:ext>
            </a:extLst>
          </p:cNvPr>
          <p:cNvCxnSpPr/>
          <p:nvPr userDrawn="1"/>
        </p:nvCxnSpPr>
        <p:spPr bwMode="auto">
          <a:xfrm>
            <a:off x="-14291" y="3662363"/>
            <a:ext cx="12214232" cy="0"/>
          </a:xfrm>
          <a:prstGeom prst="line">
            <a:avLst/>
          </a:prstGeom>
          <a:ln w="12700">
            <a:solidFill>
              <a:schemeClr val="bg2"/>
            </a:solidFill>
            <a:headEnd type="none" w="med" len="med"/>
            <a:tailEnd type="none" w="med" len="med"/>
          </a:ln>
          <a:effectLst/>
        </p:spPr>
        <p:style>
          <a:lnRef idx="2">
            <a:schemeClr val="accent6"/>
          </a:lnRef>
          <a:fillRef idx="0">
            <a:schemeClr val="accent6"/>
          </a:fillRef>
          <a:effectRef idx="1">
            <a:schemeClr val="accent6"/>
          </a:effectRef>
          <a:fontRef idx="minor">
            <a:schemeClr val="tx1"/>
          </a:fontRef>
        </p:style>
      </p:cxnSp>
      <p:pic>
        <p:nvPicPr>
          <p:cNvPr id="11" name="Picture 10" descr="Icon&#10;&#10;Description automatically generated">
            <a:extLst>
              <a:ext uri="{FF2B5EF4-FFF2-40B4-BE49-F238E27FC236}">
                <a16:creationId xmlns:a16="http://schemas.microsoft.com/office/drawing/2014/main" id="{D2C404A3-49E3-6AE3-6316-79D1DE70A53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483114" y="239713"/>
            <a:ext cx="2020824" cy="699807"/>
          </a:xfrm>
          <a:prstGeom prst="rect">
            <a:avLst/>
          </a:prstGeom>
        </p:spPr>
      </p:pic>
    </p:spTree>
    <p:extLst>
      <p:ext uri="{BB962C8B-B14F-4D97-AF65-F5344CB8AC3E}">
        <p14:creationId xmlns:p14="http://schemas.microsoft.com/office/powerpoint/2010/main" val="28669703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333CA8-D183-4123-8899-66979ABE6E08}" type="datetimeFigureOut">
              <a:rPr lang="en-US" smtClean="0"/>
              <a:t>11/29/22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18A96FC-79A2-4263-81E3-46418300BA95}" type="slidenum">
              <a:rPr lang="en-US" smtClean="0"/>
              <a:t>‹#›</a:t>
            </a:fld>
            <a:endParaRPr lang="en-US"/>
          </a:p>
        </p:txBody>
      </p:sp>
    </p:spTree>
    <p:extLst>
      <p:ext uri="{BB962C8B-B14F-4D97-AF65-F5344CB8AC3E}">
        <p14:creationId xmlns:p14="http://schemas.microsoft.com/office/powerpoint/2010/main" val="60189216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759" y="238127"/>
            <a:ext cx="10872444" cy="1103313"/>
          </a:xfrm>
          <a:prstGeom prst="rect">
            <a:avLst/>
          </a:prstGeom>
        </p:spPr>
        <p:txBody>
          <a:bodyPr/>
          <a:lstStyle>
            <a:lvl1pPr>
              <a:defRPr/>
            </a:lvl1pPr>
          </a:lstStyle>
          <a:p>
            <a:r>
              <a:rPr lang="en-US"/>
              <a:t>Click to edit Master title style</a:t>
            </a:r>
            <a:endParaRPr lang="en-US" dirty="0"/>
          </a:p>
        </p:txBody>
      </p:sp>
      <p:sp>
        <p:nvSpPr>
          <p:cNvPr id="3" name="Content Placeholder 2"/>
          <p:cNvSpPr>
            <a:spLocks noGrp="1"/>
          </p:cNvSpPr>
          <p:nvPr>
            <p:ph idx="1"/>
          </p:nvPr>
        </p:nvSpPr>
        <p:spPr>
          <a:xfrm>
            <a:off x="604675" y="1513047"/>
            <a:ext cx="10877529" cy="4650686"/>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8826792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1_Title and Content+logo">
    <p:spTree>
      <p:nvGrpSpPr>
        <p:cNvPr id="1" name=""/>
        <p:cNvGrpSpPr/>
        <p:nvPr/>
      </p:nvGrpSpPr>
      <p:grpSpPr>
        <a:xfrm>
          <a:off x="0" y="0"/>
          <a:ext cx="0" cy="0"/>
          <a:chOff x="0" y="0"/>
          <a:chExt cx="0" cy="0"/>
        </a:xfrm>
      </p:grpSpPr>
      <p:sp>
        <p:nvSpPr>
          <p:cNvPr id="2" name="Title 1"/>
          <p:cNvSpPr>
            <a:spLocks noGrp="1"/>
          </p:cNvSpPr>
          <p:nvPr>
            <p:ph type="title"/>
          </p:nvPr>
        </p:nvSpPr>
        <p:spPr>
          <a:xfrm>
            <a:off x="609759" y="238127"/>
            <a:ext cx="10872444" cy="1103313"/>
          </a:xfrm>
          <a:prstGeom prst="rect">
            <a:avLst/>
          </a:prstGeom>
        </p:spPr>
        <p:txBody>
          <a:bodyPr/>
          <a:lstStyle>
            <a:lvl1pPr>
              <a:defRPr/>
            </a:lvl1pPr>
          </a:lstStyle>
          <a:p>
            <a:r>
              <a:rPr lang="en-US"/>
              <a:t>Click to edit Master title style</a:t>
            </a:r>
            <a:endParaRPr lang="en-US" dirty="0"/>
          </a:p>
        </p:txBody>
      </p:sp>
      <p:sp>
        <p:nvSpPr>
          <p:cNvPr id="3" name="Content Placeholder 2"/>
          <p:cNvSpPr>
            <a:spLocks noGrp="1"/>
          </p:cNvSpPr>
          <p:nvPr>
            <p:ph idx="1"/>
          </p:nvPr>
        </p:nvSpPr>
        <p:spPr>
          <a:xfrm>
            <a:off x="604675" y="1513047"/>
            <a:ext cx="10877529" cy="4650686"/>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5363750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Transition Slide">
    <p:spTree>
      <p:nvGrpSpPr>
        <p:cNvPr id="1" name=""/>
        <p:cNvGrpSpPr/>
        <p:nvPr/>
      </p:nvGrpSpPr>
      <p:grpSpPr>
        <a:xfrm>
          <a:off x="0" y="0"/>
          <a:ext cx="0" cy="0"/>
          <a:chOff x="0" y="0"/>
          <a:chExt cx="0" cy="0"/>
        </a:xfrm>
      </p:grpSpPr>
      <p:pic>
        <p:nvPicPr>
          <p:cNvPr id="6" name="Picture 5" descr="Icon&#10;&#10;Description automatically generated">
            <a:extLst>
              <a:ext uri="{FF2B5EF4-FFF2-40B4-BE49-F238E27FC236}">
                <a16:creationId xmlns:a16="http://schemas.microsoft.com/office/drawing/2014/main" id="{A10CE991-EF19-4C89-B2F1-8D342C7298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034666" y="5556666"/>
            <a:ext cx="3154680" cy="1092459"/>
          </a:xfrm>
          <a:prstGeom prst="rect">
            <a:avLst/>
          </a:prstGeom>
        </p:spPr>
      </p:pic>
      <p:sp>
        <p:nvSpPr>
          <p:cNvPr id="5" name="Title 1"/>
          <p:cNvSpPr>
            <a:spLocks noGrp="1"/>
          </p:cNvSpPr>
          <p:nvPr>
            <p:ph type="title"/>
          </p:nvPr>
        </p:nvSpPr>
        <p:spPr>
          <a:xfrm>
            <a:off x="514352" y="330201"/>
            <a:ext cx="11244149" cy="5250792"/>
          </a:xfrm>
          <a:prstGeom prst="rect">
            <a:avLst/>
          </a:prstGeom>
        </p:spPr>
        <p:txBody>
          <a:bodyPr anchorCtr="1"/>
          <a:lstStyle>
            <a:lvl1pPr algn="ctr">
              <a:defRPr sz="4000" b="1" cap="none">
                <a:solidFill>
                  <a:schemeClr val="bg2"/>
                </a:solidFill>
              </a:defRPr>
            </a:lvl1pPr>
          </a:lstStyle>
          <a:p>
            <a:r>
              <a:rPr lang="en-US"/>
              <a:t>Click to edit Master title style</a:t>
            </a:r>
            <a:endParaRPr lang="en-US" dirty="0"/>
          </a:p>
        </p:txBody>
      </p:sp>
      <p:sp>
        <p:nvSpPr>
          <p:cNvPr id="4" name="Rectangle 3">
            <a:extLst>
              <a:ext uri="{FF2B5EF4-FFF2-40B4-BE49-F238E27FC236}">
                <a16:creationId xmlns:a16="http://schemas.microsoft.com/office/drawing/2014/main" id="{CF8F8BDA-1A03-445B-A76B-525DE8317C18}"/>
              </a:ext>
            </a:extLst>
          </p:cNvPr>
          <p:cNvSpPr/>
          <p:nvPr userDrawn="1"/>
        </p:nvSpPr>
        <p:spPr>
          <a:xfrm>
            <a:off x="1" y="6590270"/>
            <a:ext cx="12192000" cy="267732"/>
          </a:xfrm>
          <a:prstGeom prst="rect">
            <a:avLst/>
          </a:prstGeom>
          <a:solidFill>
            <a:schemeClr val="tx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8" name="Straight Connector 7">
            <a:extLst>
              <a:ext uri="{FF2B5EF4-FFF2-40B4-BE49-F238E27FC236}">
                <a16:creationId xmlns:a16="http://schemas.microsoft.com/office/drawing/2014/main" id="{0FA01F1A-8AE6-48F9-95F4-73790D6CA686}"/>
              </a:ext>
            </a:extLst>
          </p:cNvPr>
          <p:cNvCxnSpPr/>
          <p:nvPr userDrawn="1"/>
        </p:nvCxnSpPr>
        <p:spPr>
          <a:xfrm>
            <a:off x="1" y="6589713"/>
            <a:ext cx="12192000" cy="0"/>
          </a:xfrm>
          <a:prstGeom prst="line">
            <a:avLst/>
          </a:prstGeom>
          <a:ln w="19050">
            <a:solidFill>
              <a:srgbClr val="F47D5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520764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1_Transition Slide">
    <p:spTree>
      <p:nvGrpSpPr>
        <p:cNvPr id="1" name=""/>
        <p:cNvGrpSpPr/>
        <p:nvPr/>
      </p:nvGrpSpPr>
      <p:grpSpPr>
        <a:xfrm>
          <a:off x="0" y="0"/>
          <a:ext cx="0" cy="0"/>
          <a:chOff x="0" y="0"/>
          <a:chExt cx="0" cy="0"/>
        </a:xfrm>
      </p:grpSpPr>
      <p:pic>
        <p:nvPicPr>
          <p:cNvPr id="6" name="Picture 5" descr="Icon&#10;&#10;Description automatically generated">
            <a:extLst>
              <a:ext uri="{FF2B5EF4-FFF2-40B4-BE49-F238E27FC236}">
                <a16:creationId xmlns:a16="http://schemas.microsoft.com/office/drawing/2014/main" id="{A10CE991-EF19-4C89-B2F1-8D342C7298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034666" y="5556666"/>
            <a:ext cx="3154680" cy="1092459"/>
          </a:xfrm>
          <a:prstGeom prst="rect">
            <a:avLst/>
          </a:prstGeom>
        </p:spPr>
      </p:pic>
      <p:sp>
        <p:nvSpPr>
          <p:cNvPr id="5" name="Title 1"/>
          <p:cNvSpPr>
            <a:spLocks noGrp="1"/>
          </p:cNvSpPr>
          <p:nvPr>
            <p:ph type="title"/>
          </p:nvPr>
        </p:nvSpPr>
        <p:spPr>
          <a:xfrm>
            <a:off x="514352" y="330201"/>
            <a:ext cx="11244149" cy="5250792"/>
          </a:xfrm>
          <a:prstGeom prst="rect">
            <a:avLst/>
          </a:prstGeom>
        </p:spPr>
        <p:txBody>
          <a:bodyPr anchorCtr="1"/>
          <a:lstStyle>
            <a:lvl1pPr algn="ctr">
              <a:defRPr sz="4000" b="1" cap="none">
                <a:solidFill>
                  <a:schemeClr val="bg2"/>
                </a:solidFill>
              </a:defRPr>
            </a:lvl1pPr>
          </a:lstStyle>
          <a:p>
            <a:r>
              <a:rPr lang="en-US"/>
              <a:t>Click to edit Master title style</a:t>
            </a:r>
            <a:endParaRPr lang="en-US" dirty="0"/>
          </a:p>
        </p:txBody>
      </p:sp>
      <p:sp>
        <p:nvSpPr>
          <p:cNvPr id="4" name="Rectangle 3">
            <a:extLst>
              <a:ext uri="{FF2B5EF4-FFF2-40B4-BE49-F238E27FC236}">
                <a16:creationId xmlns:a16="http://schemas.microsoft.com/office/drawing/2014/main" id="{CF8F8BDA-1A03-445B-A76B-525DE8317C18}"/>
              </a:ext>
            </a:extLst>
          </p:cNvPr>
          <p:cNvSpPr/>
          <p:nvPr userDrawn="1"/>
        </p:nvSpPr>
        <p:spPr>
          <a:xfrm>
            <a:off x="1" y="6590270"/>
            <a:ext cx="12192000" cy="267732"/>
          </a:xfrm>
          <a:prstGeom prst="rect">
            <a:avLst/>
          </a:prstGeom>
          <a:solidFill>
            <a:schemeClr val="tx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8" name="Straight Connector 7">
            <a:extLst>
              <a:ext uri="{FF2B5EF4-FFF2-40B4-BE49-F238E27FC236}">
                <a16:creationId xmlns:a16="http://schemas.microsoft.com/office/drawing/2014/main" id="{0FA01F1A-8AE6-48F9-95F4-73790D6CA686}"/>
              </a:ext>
            </a:extLst>
          </p:cNvPr>
          <p:cNvCxnSpPr/>
          <p:nvPr userDrawn="1"/>
        </p:nvCxnSpPr>
        <p:spPr>
          <a:xfrm>
            <a:off x="1" y="6589713"/>
            <a:ext cx="12192000" cy="0"/>
          </a:xfrm>
          <a:prstGeom prst="line">
            <a:avLst/>
          </a:prstGeom>
          <a:ln w="19050">
            <a:solidFill>
              <a:srgbClr val="F47D55"/>
            </a:solidFill>
          </a:ln>
        </p:spPr>
        <p:style>
          <a:lnRef idx="1">
            <a:schemeClr val="accent1"/>
          </a:lnRef>
          <a:fillRef idx="0">
            <a:schemeClr val="accent1"/>
          </a:fillRef>
          <a:effectRef idx="0">
            <a:schemeClr val="accent1"/>
          </a:effectRef>
          <a:fontRef idx="minor">
            <a:schemeClr val="tx1"/>
          </a:fontRef>
        </p:style>
      </p:cxnSp>
      <p:pic>
        <p:nvPicPr>
          <p:cNvPr id="7" name="Picture 6" descr="A picture containing text, sign, clipart&#10;&#10;Description automatically generated">
            <a:extLst>
              <a:ext uri="{FF2B5EF4-FFF2-40B4-BE49-F238E27FC236}">
                <a16:creationId xmlns:a16="http://schemas.microsoft.com/office/drawing/2014/main" id="{BCFF839E-AE34-8A67-FC16-DB5E0D09663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09565" y="5229187"/>
            <a:ext cx="3186981" cy="1099508"/>
          </a:xfrm>
          <a:prstGeom prst="rect">
            <a:avLst/>
          </a:prstGeom>
        </p:spPr>
      </p:pic>
    </p:spTree>
    <p:extLst>
      <p:ext uri="{BB962C8B-B14F-4D97-AF65-F5344CB8AC3E}">
        <p14:creationId xmlns:p14="http://schemas.microsoft.com/office/powerpoint/2010/main" val="222517334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759" y="238127"/>
            <a:ext cx="10872445" cy="1103313"/>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601820" y="1510730"/>
            <a:ext cx="5309278" cy="4678738"/>
          </a:xfrm>
          <a:prstGeom prst="rect">
            <a:avLst/>
          </a:prstGeom>
        </p:spPr>
        <p:txBody>
          <a:bodyPr/>
          <a:lstStyle>
            <a:lvl1pPr>
              <a:defRPr sz="2800"/>
            </a:lvl1pPr>
            <a:lvl2pPr>
              <a:defRPr sz="2600"/>
            </a:lvl2pPr>
            <a:lvl3pPr>
              <a:defRPr sz="2400"/>
            </a:lvl3pPr>
            <a:lvl4pPr>
              <a:defRPr sz="2200"/>
            </a:lvl4pPr>
            <a:lvl5pPr>
              <a:defRPr sz="20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52634" y="1510730"/>
            <a:ext cx="5229570" cy="4679462"/>
          </a:xfrm>
          <a:prstGeom prst="rect">
            <a:avLst/>
          </a:prstGeom>
        </p:spPr>
        <p:txBody>
          <a:bodyPr/>
          <a:lstStyle>
            <a:lvl1pPr>
              <a:defRPr sz="2800"/>
            </a:lvl1pPr>
            <a:lvl2pPr>
              <a:defRPr sz="2600"/>
            </a:lvl2pPr>
            <a:lvl3pPr>
              <a:defRPr sz="2400"/>
            </a:lvl3pPr>
            <a:lvl4pPr>
              <a:defRPr sz="2200"/>
            </a:lvl4pPr>
            <a:lvl5pPr>
              <a:defRPr sz="20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670783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1_Two Content+logo">
    <p:spTree>
      <p:nvGrpSpPr>
        <p:cNvPr id="1" name=""/>
        <p:cNvGrpSpPr/>
        <p:nvPr/>
      </p:nvGrpSpPr>
      <p:grpSpPr>
        <a:xfrm>
          <a:off x="0" y="0"/>
          <a:ext cx="0" cy="0"/>
          <a:chOff x="0" y="0"/>
          <a:chExt cx="0" cy="0"/>
        </a:xfrm>
      </p:grpSpPr>
      <p:sp>
        <p:nvSpPr>
          <p:cNvPr id="2" name="Title 1"/>
          <p:cNvSpPr>
            <a:spLocks noGrp="1"/>
          </p:cNvSpPr>
          <p:nvPr>
            <p:ph type="title"/>
          </p:nvPr>
        </p:nvSpPr>
        <p:spPr>
          <a:xfrm>
            <a:off x="609759" y="238127"/>
            <a:ext cx="10872445" cy="1103313"/>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601820" y="1510730"/>
            <a:ext cx="5309278" cy="4678738"/>
          </a:xfrm>
          <a:prstGeom prst="rect">
            <a:avLst/>
          </a:prstGeom>
        </p:spPr>
        <p:txBody>
          <a:bodyPr/>
          <a:lstStyle>
            <a:lvl1pPr>
              <a:defRPr sz="2800"/>
            </a:lvl1pPr>
            <a:lvl2pPr>
              <a:defRPr sz="2600"/>
            </a:lvl2pPr>
            <a:lvl3pPr>
              <a:defRPr sz="2400"/>
            </a:lvl3pPr>
            <a:lvl4pPr>
              <a:defRPr sz="2200"/>
            </a:lvl4pPr>
            <a:lvl5pPr>
              <a:defRPr sz="20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52634" y="1510730"/>
            <a:ext cx="5229570" cy="4679462"/>
          </a:xfrm>
          <a:prstGeom prst="rect">
            <a:avLst/>
          </a:prstGeom>
        </p:spPr>
        <p:txBody>
          <a:bodyPr/>
          <a:lstStyle>
            <a:lvl1pPr>
              <a:defRPr sz="2800"/>
            </a:lvl1pPr>
            <a:lvl2pPr>
              <a:defRPr sz="2600"/>
            </a:lvl2pPr>
            <a:lvl3pPr>
              <a:defRPr sz="2400"/>
            </a:lvl3pPr>
            <a:lvl4pPr>
              <a:defRPr sz="2200"/>
            </a:lvl4pPr>
            <a:lvl5pPr>
              <a:defRPr sz="20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5" name="Group 4">
            <a:extLst>
              <a:ext uri="{FF2B5EF4-FFF2-40B4-BE49-F238E27FC236}">
                <a16:creationId xmlns:a16="http://schemas.microsoft.com/office/drawing/2014/main" id="{4B831F98-D110-9641-0056-3FFA4445A199}"/>
              </a:ext>
            </a:extLst>
          </p:cNvPr>
          <p:cNvGrpSpPr/>
          <p:nvPr userDrawn="1"/>
        </p:nvGrpSpPr>
        <p:grpSpPr>
          <a:xfrm>
            <a:off x="9392911" y="6212702"/>
            <a:ext cx="2488502" cy="450134"/>
            <a:chOff x="9392911" y="6212702"/>
            <a:chExt cx="2488502" cy="450134"/>
          </a:xfrm>
        </p:grpSpPr>
        <p:pic>
          <p:nvPicPr>
            <p:cNvPr id="6" name="Picture 5" descr="Icon&#10;&#10;Description automatically generated">
              <a:extLst>
                <a:ext uri="{FF2B5EF4-FFF2-40B4-BE49-F238E27FC236}">
                  <a16:creationId xmlns:a16="http://schemas.microsoft.com/office/drawing/2014/main" id="{2C5D1AC3-8115-5D46-33CE-6C6B5212928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88699" y="6212702"/>
              <a:ext cx="566928" cy="196326"/>
            </a:xfrm>
            <a:prstGeom prst="rect">
              <a:avLst/>
            </a:prstGeom>
          </p:spPr>
        </p:pic>
        <p:sp>
          <p:nvSpPr>
            <p:cNvPr id="7" name="Rectangle 8">
              <a:extLst>
                <a:ext uri="{FF2B5EF4-FFF2-40B4-BE49-F238E27FC236}">
                  <a16:creationId xmlns:a16="http://schemas.microsoft.com/office/drawing/2014/main" id="{FF667ED7-9C0E-2D48-F6BB-0BF8DBEF1D59}"/>
                </a:ext>
              </a:extLst>
            </p:cNvPr>
            <p:cNvSpPr>
              <a:spLocks noChangeArrowheads="1"/>
            </p:cNvSpPr>
            <p:nvPr/>
          </p:nvSpPr>
          <p:spPr bwMode="auto">
            <a:xfrm>
              <a:off x="9392911" y="6355059"/>
              <a:ext cx="248850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eaLnBrk="1" hangingPunct="1">
                <a:lnSpc>
                  <a:spcPct val="100000"/>
                </a:lnSpc>
                <a:spcBef>
                  <a:spcPct val="0"/>
                </a:spcBef>
                <a:spcAft>
                  <a:spcPct val="0"/>
                </a:spcAft>
                <a:buClrTx/>
                <a:buFontTx/>
                <a:buNone/>
                <a:defRPr/>
              </a:pPr>
              <a:r>
                <a:rPr lang="en-US" altLang="en-US" sz="1400" b="0" dirty="0">
                  <a:solidFill>
                    <a:srgbClr val="455560"/>
                  </a:solidFill>
                  <a:latin typeface="Calibri" panose="020F0502020204030204" pitchFamily="34" charset="0"/>
                </a:rPr>
                <a:t>Slide credit: </a:t>
              </a:r>
              <a:r>
                <a:rPr lang="en-US" altLang="en-US" sz="1400" b="0" dirty="0">
                  <a:solidFill>
                    <a:schemeClr val="bg2"/>
                  </a:solidFill>
                  <a:latin typeface="Calibri" panose="020F0502020204030204" pitchFamily="34" charset="0"/>
                  <a:hlinkClick r:id="rId3"/>
                </a:rPr>
                <a:t>clinicaloptions.com</a:t>
              </a:r>
              <a:endParaRPr lang="en-US" altLang="en-US" sz="1400" b="0" dirty="0">
                <a:solidFill>
                  <a:schemeClr val="bg2"/>
                </a:solidFill>
                <a:latin typeface="Calibri" panose="020F0502020204030204" pitchFamily="34" charset="0"/>
              </a:endParaRPr>
            </a:p>
          </p:txBody>
        </p:sp>
      </p:grpSp>
    </p:spTree>
    <p:extLst>
      <p:ext uri="{BB962C8B-B14F-4D97-AF65-F5344CB8AC3E}">
        <p14:creationId xmlns:p14="http://schemas.microsoft.com/office/powerpoint/2010/main" val="315384012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Title, Text and Chart">
    <p:spTree>
      <p:nvGrpSpPr>
        <p:cNvPr id="1" name=""/>
        <p:cNvGrpSpPr/>
        <p:nvPr/>
      </p:nvGrpSpPr>
      <p:grpSpPr>
        <a:xfrm>
          <a:off x="0" y="0"/>
          <a:ext cx="0" cy="0"/>
          <a:chOff x="0" y="0"/>
          <a:chExt cx="0" cy="0"/>
        </a:xfrm>
      </p:grpSpPr>
      <p:sp>
        <p:nvSpPr>
          <p:cNvPr id="9" name="Content Placeholder 3"/>
          <p:cNvSpPr>
            <a:spLocks noGrp="1"/>
          </p:cNvSpPr>
          <p:nvPr>
            <p:ph sz="half" idx="2"/>
          </p:nvPr>
        </p:nvSpPr>
        <p:spPr>
          <a:xfrm>
            <a:off x="6252634" y="1510730"/>
            <a:ext cx="5229570" cy="4665746"/>
          </a:xfrm>
          <a:prstGeom prst="rect">
            <a:avLst/>
          </a:prstGeom>
        </p:spPr>
        <p:txBody>
          <a:bodyPr/>
          <a:lstStyle>
            <a:lvl1pPr>
              <a:defRPr sz="2800"/>
            </a:lvl1pPr>
            <a:lvl2pPr>
              <a:defRPr sz="2400"/>
            </a:lvl2pPr>
            <a:lvl3pPr>
              <a:defRPr sz="2200"/>
            </a:lvl3pPr>
            <a:lvl4pPr>
              <a:defRPr sz="2000"/>
            </a:lvl4pPr>
            <a:lvl5pPr>
              <a:defRPr sz="1800"/>
            </a:lvl5pPr>
            <a:lvl6pPr>
              <a:defRPr sz="1800"/>
            </a:lvl6pPr>
            <a:lvl7pPr>
              <a:defRPr sz="1800"/>
            </a:lvl7pPr>
            <a:lvl8pPr>
              <a:defRPr sz="1800"/>
            </a:lvl8pPr>
            <a:lvl9pPr>
              <a:defRPr sz="1800"/>
            </a:lvl9pPr>
          </a:lstStyle>
          <a:p>
            <a:pPr lvl="0"/>
            <a:r>
              <a:rPr lang="en-US"/>
              <a:t>Edit Master text styles</a:t>
            </a:r>
          </a:p>
        </p:txBody>
      </p:sp>
      <p:sp>
        <p:nvSpPr>
          <p:cNvPr id="10" name="Title 1"/>
          <p:cNvSpPr>
            <a:spLocks noGrp="1"/>
          </p:cNvSpPr>
          <p:nvPr>
            <p:ph type="title"/>
          </p:nvPr>
        </p:nvSpPr>
        <p:spPr>
          <a:xfrm>
            <a:off x="609759" y="238127"/>
            <a:ext cx="10872444" cy="1103313"/>
          </a:xfrm>
          <a:prstGeom prst="rect">
            <a:avLst/>
          </a:prstGeom>
        </p:spPr>
        <p:txBody>
          <a:bodyPr/>
          <a:lstStyle/>
          <a:p>
            <a:r>
              <a:rPr lang="en-US"/>
              <a:t>Click to edit Master title style</a:t>
            </a:r>
            <a:endParaRPr lang="en-US" dirty="0"/>
          </a:p>
        </p:txBody>
      </p:sp>
      <p:sp>
        <p:nvSpPr>
          <p:cNvPr id="11" name="Content Placeholder 2"/>
          <p:cNvSpPr>
            <a:spLocks noGrp="1"/>
          </p:cNvSpPr>
          <p:nvPr>
            <p:ph sz="half" idx="1"/>
          </p:nvPr>
        </p:nvSpPr>
        <p:spPr>
          <a:xfrm>
            <a:off x="601820" y="1510730"/>
            <a:ext cx="5309278" cy="4678738"/>
          </a:xfrm>
          <a:prstGeom prst="rect">
            <a:avLst/>
          </a:prstGeom>
        </p:spPr>
        <p:txBody>
          <a:bodyPr/>
          <a:lstStyle>
            <a:lvl1pPr>
              <a:defRPr sz="2800"/>
            </a:lvl1pPr>
            <a:lvl2pPr>
              <a:defRPr sz="2600"/>
            </a:lvl2pPr>
            <a:lvl3pPr>
              <a:defRPr sz="2400"/>
            </a:lvl3pPr>
            <a:lvl4pPr>
              <a:defRPr sz="2200"/>
            </a:lvl4pPr>
            <a:lvl5pPr>
              <a:defRPr sz="20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3475746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1_Title, Text and Chart+logo">
    <p:spTree>
      <p:nvGrpSpPr>
        <p:cNvPr id="1" name=""/>
        <p:cNvGrpSpPr/>
        <p:nvPr/>
      </p:nvGrpSpPr>
      <p:grpSpPr>
        <a:xfrm>
          <a:off x="0" y="0"/>
          <a:ext cx="0" cy="0"/>
          <a:chOff x="0" y="0"/>
          <a:chExt cx="0" cy="0"/>
        </a:xfrm>
      </p:grpSpPr>
      <p:sp>
        <p:nvSpPr>
          <p:cNvPr id="9" name="Content Placeholder 3"/>
          <p:cNvSpPr>
            <a:spLocks noGrp="1"/>
          </p:cNvSpPr>
          <p:nvPr>
            <p:ph sz="half" idx="2"/>
          </p:nvPr>
        </p:nvSpPr>
        <p:spPr>
          <a:xfrm>
            <a:off x="6252634" y="1510730"/>
            <a:ext cx="5229570" cy="4665746"/>
          </a:xfrm>
          <a:prstGeom prst="rect">
            <a:avLst/>
          </a:prstGeom>
        </p:spPr>
        <p:txBody>
          <a:bodyPr/>
          <a:lstStyle>
            <a:lvl1pPr>
              <a:defRPr sz="2800"/>
            </a:lvl1pPr>
            <a:lvl2pPr>
              <a:defRPr sz="2400"/>
            </a:lvl2pPr>
            <a:lvl3pPr>
              <a:defRPr sz="2200"/>
            </a:lvl3pPr>
            <a:lvl4pPr>
              <a:defRPr sz="2000"/>
            </a:lvl4pPr>
            <a:lvl5pPr>
              <a:defRPr sz="1800"/>
            </a:lvl5pPr>
            <a:lvl6pPr>
              <a:defRPr sz="1800"/>
            </a:lvl6pPr>
            <a:lvl7pPr>
              <a:defRPr sz="1800"/>
            </a:lvl7pPr>
            <a:lvl8pPr>
              <a:defRPr sz="1800"/>
            </a:lvl8pPr>
            <a:lvl9pPr>
              <a:defRPr sz="1800"/>
            </a:lvl9pPr>
          </a:lstStyle>
          <a:p>
            <a:pPr lvl="0"/>
            <a:r>
              <a:rPr lang="en-US"/>
              <a:t>Edit Master text styles</a:t>
            </a:r>
          </a:p>
        </p:txBody>
      </p:sp>
      <p:sp>
        <p:nvSpPr>
          <p:cNvPr id="10" name="Title 1"/>
          <p:cNvSpPr>
            <a:spLocks noGrp="1"/>
          </p:cNvSpPr>
          <p:nvPr>
            <p:ph type="title"/>
          </p:nvPr>
        </p:nvSpPr>
        <p:spPr>
          <a:xfrm>
            <a:off x="609759" y="238127"/>
            <a:ext cx="10872444" cy="1103313"/>
          </a:xfrm>
          <a:prstGeom prst="rect">
            <a:avLst/>
          </a:prstGeom>
        </p:spPr>
        <p:txBody>
          <a:bodyPr/>
          <a:lstStyle/>
          <a:p>
            <a:r>
              <a:rPr lang="en-US"/>
              <a:t>Click to edit Master title style</a:t>
            </a:r>
            <a:endParaRPr lang="en-US" dirty="0"/>
          </a:p>
        </p:txBody>
      </p:sp>
      <p:sp>
        <p:nvSpPr>
          <p:cNvPr id="11" name="Content Placeholder 2"/>
          <p:cNvSpPr>
            <a:spLocks noGrp="1"/>
          </p:cNvSpPr>
          <p:nvPr>
            <p:ph sz="half" idx="1"/>
          </p:nvPr>
        </p:nvSpPr>
        <p:spPr>
          <a:xfrm>
            <a:off x="601820" y="1510730"/>
            <a:ext cx="5309278" cy="4678738"/>
          </a:xfrm>
          <a:prstGeom prst="rect">
            <a:avLst/>
          </a:prstGeom>
        </p:spPr>
        <p:txBody>
          <a:bodyPr/>
          <a:lstStyle>
            <a:lvl1pPr>
              <a:defRPr sz="2800"/>
            </a:lvl1pPr>
            <a:lvl2pPr>
              <a:defRPr sz="2600"/>
            </a:lvl2pPr>
            <a:lvl3pPr>
              <a:defRPr sz="2400"/>
            </a:lvl3pPr>
            <a:lvl4pPr>
              <a:defRPr sz="2200"/>
            </a:lvl4pPr>
            <a:lvl5pPr>
              <a:defRPr sz="20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5" name="Group 4">
            <a:extLst>
              <a:ext uri="{FF2B5EF4-FFF2-40B4-BE49-F238E27FC236}">
                <a16:creationId xmlns:a16="http://schemas.microsoft.com/office/drawing/2014/main" id="{A188367A-EE46-1DDA-2AFE-9C628EB72449}"/>
              </a:ext>
            </a:extLst>
          </p:cNvPr>
          <p:cNvGrpSpPr/>
          <p:nvPr userDrawn="1"/>
        </p:nvGrpSpPr>
        <p:grpSpPr>
          <a:xfrm>
            <a:off x="9392911" y="6212702"/>
            <a:ext cx="2488502" cy="450134"/>
            <a:chOff x="9392911" y="6212702"/>
            <a:chExt cx="2488502" cy="450134"/>
          </a:xfrm>
        </p:grpSpPr>
        <p:pic>
          <p:nvPicPr>
            <p:cNvPr id="6" name="Picture 5" descr="Icon&#10;&#10;Description automatically generated">
              <a:extLst>
                <a:ext uri="{FF2B5EF4-FFF2-40B4-BE49-F238E27FC236}">
                  <a16:creationId xmlns:a16="http://schemas.microsoft.com/office/drawing/2014/main" id="{35BBB51B-0D41-5485-99A1-BEEAE260796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88699" y="6212702"/>
              <a:ext cx="566928" cy="196326"/>
            </a:xfrm>
            <a:prstGeom prst="rect">
              <a:avLst/>
            </a:prstGeom>
          </p:spPr>
        </p:pic>
        <p:sp>
          <p:nvSpPr>
            <p:cNvPr id="7" name="Rectangle 8">
              <a:extLst>
                <a:ext uri="{FF2B5EF4-FFF2-40B4-BE49-F238E27FC236}">
                  <a16:creationId xmlns:a16="http://schemas.microsoft.com/office/drawing/2014/main" id="{F3F85628-F902-1363-8D50-72542C0A0300}"/>
                </a:ext>
              </a:extLst>
            </p:cNvPr>
            <p:cNvSpPr>
              <a:spLocks noChangeArrowheads="1"/>
            </p:cNvSpPr>
            <p:nvPr/>
          </p:nvSpPr>
          <p:spPr bwMode="auto">
            <a:xfrm>
              <a:off x="9392911" y="6355059"/>
              <a:ext cx="248850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eaLnBrk="1" hangingPunct="1">
                <a:lnSpc>
                  <a:spcPct val="100000"/>
                </a:lnSpc>
                <a:spcBef>
                  <a:spcPct val="0"/>
                </a:spcBef>
                <a:spcAft>
                  <a:spcPct val="0"/>
                </a:spcAft>
                <a:buClrTx/>
                <a:buFontTx/>
                <a:buNone/>
                <a:defRPr/>
              </a:pPr>
              <a:r>
                <a:rPr lang="en-US" altLang="en-US" sz="1400" b="0" dirty="0">
                  <a:solidFill>
                    <a:srgbClr val="455560"/>
                  </a:solidFill>
                  <a:latin typeface="Calibri" panose="020F0502020204030204" pitchFamily="34" charset="0"/>
                </a:rPr>
                <a:t>Slide credit: </a:t>
              </a:r>
              <a:r>
                <a:rPr lang="en-US" altLang="en-US" sz="1400" b="0" dirty="0">
                  <a:solidFill>
                    <a:schemeClr val="bg2"/>
                  </a:solidFill>
                  <a:latin typeface="Calibri" panose="020F0502020204030204" pitchFamily="34" charset="0"/>
                  <a:hlinkClick r:id="rId3"/>
                </a:rPr>
                <a:t>clinicaloptions.com</a:t>
              </a:r>
              <a:endParaRPr lang="en-US" altLang="en-US" sz="1400" b="0" dirty="0">
                <a:solidFill>
                  <a:schemeClr val="bg2"/>
                </a:solidFill>
                <a:latin typeface="Calibri" panose="020F0502020204030204" pitchFamily="34" charset="0"/>
              </a:endParaRPr>
            </a:p>
          </p:txBody>
        </p:sp>
      </p:grpSp>
    </p:spTree>
    <p:extLst>
      <p:ext uri="{BB962C8B-B14F-4D97-AF65-F5344CB8AC3E}">
        <p14:creationId xmlns:p14="http://schemas.microsoft.com/office/powerpoint/2010/main" val="217175698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759" y="238127"/>
            <a:ext cx="11141055" cy="1103313"/>
          </a:xfrm>
          <a:prstGeom prst="rect">
            <a:avLst/>
          </a:prstGeom>
        </p:spPr>
        <p:txBody>
          <a:bodyPr/>
          <a:lstStyle/>
          <a:p>
            <a:r>
              <a:rPr lang="en-US"/>
              <a:t>Click to edit Master title style</a:t>
            </a:r>
            <a:endParaRPr lang="en-US" dirty="0"/>
          </a:p>
        </p:txBody>
      </p:sp>
    </p:spTree>
    <p:extLst>
      <p:ext uri="{BB962C8B-B14F-4D97-AF65-F5344CB8AC3E}">
        <p14:creationId xmlns:p14="http://schemas.microsoft.com/office/powerpoint/2010/main" val="334072645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Only" preserve="1">
  <p:cSld name="1_Title Only+logo">
    <p:spTree>
      <p:nvGrpSpPr>
        <p:cNvPr id="1" name=""/>
        <p:cNvGrpSpPr/>
        <p:nvPr/>
      </p:nvGrpSpPr>
      <p:grpSpPr>
        <a:xfrm>
          <a:off x="0" y="0"/>
          <a:ext cx="0" cy="0"/>
          <a:chOff x="0" y="0"/>
          <a:chExt cx="0" cy="0"/>
        </a:xfrm>
      </p:grpSpPr>
      <p:sp>
        <p:nvSpPr>
          <p:cNvPr id="2" name="Title 1"/>
          <p:cNvSpPr>
            <a:spLocks noGrp="1"/>
          </p:cNvSpPr>
          <p:nvPr>
            <p:ph type="title"/>
          </p:nvPr>
        </p:nvSpPr>
        <p:spPr>
          <a:xfrm>
            <a:off x="609759" y="238127"/>
            <a:ext cx="11141055" cy="1103313"/>
          </a:xfrm>
          <a:prstGeom prst="rect">
            <a:avLst/>
          </a:prstGeom>
        </p:spPr>
        <p:txBody>
          <a:bodyPr/>
          <a:lstStyle/>
          <a:p>
            <a:r>
              <a:rPr lang="en-US"/>
              <a:t>Click to edit Master title style</a:t>
            </a:r>
            <a:endParaRPr lang="en-US" dirty="0"/>
          </a:p>
        </p:txBody>
      </p:sp>
      <p:grpSp>
        <p:nvGrpSpPr>
          <p:cNvPr id="3" name="Group 2">
            <a:extLst>
              <a:ext uri="{FF2B5EF4-FFF2-40B4-BE49-F238E27FC236}">
                <a16:creationId xmlns:a16="http://schemas.microsoft.com/office/drawing/2014/main" id="{88B87460-1489-A7E6-C388-913BBD640CAB}"/>
              </a:ext>
            </a:extLst>
          </p:cNvPr>
          <p:cNvGrpSpPr/>
          <p:nvPr userDrawn="1"/>
        </p:nvGrpSpPr>
        <p:grpSpPr>
          <a:xfrm>
            <a:off x="9392911" y="6212702"/>
            <a:ext cx="2488502" cy="450134"/>
            <a:chOff x="9392911" y="6212702"/>
            <a:chExt cx="2488502" cy="450134"/>
          </a:xfrm>
        </p:grpSpPr>
        <p:pic>
          <p:nvPicPr>
            <p:cNvPr id="4" name="Picture 3" descr="Icon&#10;&#10;Description automatically generated">
              <a:extLst>
                <a:ext uri="{FF2B5EF4-FFF2-40B4-BE49-F238E27FC236}">
                  <a16:creationId xmlns:a16="http://schemas.microsoft.com/office/drawing/2014/main" id="{73676601-6D49-45FB-EFC9-9A6CC1B205E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88699" y="6212702"/>
              <a:ext cx="566928" cy="196326"/>
            </a:xfrm>
            <a:prstGeom prst="rect">
              <a:avLst/>
            </a:prstGeom>
          </p:spPr>
        </p:pic>
        <p:sp>
          <p:nvSpPr>
            <p:cNvPr id="5" name="Rectangle 8">
              <a:extLst>
                <a:ext uri="{FF2B5EF4-FFF2-40B4-BE49-F238E27FC236}">
                  <a16:creationId xmlns:a16="http://schemas.microsoft.com/office/drawing/2014/main" id="{0DEFDF9E-3F9A-D373-496E-25B367379078}"/>
                </a:ext>
              </a:extLst>
            </p:cNvPr>
            <p:cNvSpPr>
              <a:spLocks noChangeArrowheads="1"/>
            </p:cNvSpPr>
            <p:nvPr/>
          </p:nvSpPr>
          <p:spPr bwMode="auto">
            <a:xfrm>
              <a:off x="9392911" y="6355059"/>
              <a:ext cx="248850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eaLnBrk="1" hangingPunct="1">
                <a:lnSpc>
                  <a:spcPct val="100000"/>
                </a:lnSpc>
                <a:spcBef>
                  <a:spcPct val="0"/>
                </a:spcBef>
                <a:spcAft>
                  <a:spcPct val="0"/>
                </a:spcAft>
                <a:buClrTx/>
                <a:buFontTx/>
                <a:buNone/>
                <a:defRPr/>
              </a:pPr>
              <a:r>
                <a:rPr lang="en-US" altLang="en-US" sz="1400" b="0" dirty="0">
                  <a:solidFill>
                    <a:srgbClr val="455560"/>
                  </a:solidFill>
                  <a:latin typeface="Calibri" panose="020F0502020204030204" pitchFamily="34" charset="0"/>
                </a:rPr>
                <a:t>Slide credit: </a:t>
              </a:r>
              <a:r>
                <a:rPr lang="en-US" altLang="en-US" sz="1400" b="0" dirty="0">
                  <a:solidFill>
                    <a:schemeClr val="bg2"/>
                  </a:solidFill>
                  <a:latin typeface="Calibri" panose="020F0502020204030204" pitchFamily="34" charset="0"/>
                  <a:hlinkClick r:id="rId3"/>
                </a:rPr>
                <a:t>clinicaloptions.com</a:t>
              </a:r>
              <a:endParaRPr lang="en-US" altLang="en-US" sz="1400" b="0" dirty="0">
                <a:solidFill>
                  <a:schemeClr val="bg2"/>
                </a:solidFill>
                <a:latin typeface="Calibri" panose="020F0502020204030204" pitchFamily="34" charset="0"/>
              </a:endParaRPr>
            </a:p>
          </p:txBody>
        </p:sp>
      </p:grpSp>
    </p:spTree>
    <p:extLst>
      <p:ext uri="{BB962C8B-B14F-4D97-AF65-F5344CB8AC3E}">
        <p14:creationId xmlns:p14="http://schemas.microsoft.com/office/powerpoint/2010/main" val="17824444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3333CA8-D183-4123-8899-66979ABE6E08}" type="datetimeFigureOut">
              <a:rPr lang="en-US" smtClean="0"/>
              <a:t>11/29/22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8A96FC-79A2-4263-81E3-46418300BA95}" type="slidenum">
              <a:rPr lang="en-US" smtClean="0"/>
              <a:t>‹#›</a:t>
            </a:fld>
            <a:endParaRPr lang="en-US"/>
          </a:p>
        </p:txBody>
      </p:sp>
    </p:spTree>
    <p:extLst>
      <p:ext uri="{BB962C8B-B14F-4D97-AF65-F5344CB8AC3E}">
        <p14:creationId xmlns:p14="http://schemas.microsoft.com/office/powerpoint/2010/main" val="29658926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916542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reserve="1">
  <p:cSld name="1_Blank+logo">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363C55A-914A-0A48-C77B-4197A1E975AA}"/>
              </a:ext>
            </a:extLst>
          </p:cNvPr>
          <p:cNvGrpSpPr/>
          <p:nvPr userDrawn="1"/>
        </p:nvGrpSpPr>
        <p:grpSpPr>
          <a:xfrm>
            <a:off x="9392911" y="6212702"/>
            <a:ext cx="2488502" cy="450134"/>
            <a:chOff x="9392911" y="6212702"/>
            <a:chExt cx="2488502" cy="450134"/>
          </a:xfrm>
        </p:grpSpPr>
        <p:pic>
          <p:nvPicPr>
            <p:cNvPr id="3" name="Picture 2" descr="Icon&#10;&#10;Description automatically generated">
              <a:extLst>
                <a:ext uri="{FF2B5EF4-FFF2-40B4-BE49-F238E27FC236}">
                  <a16:creationId xmlns:a16="http://schemas.microsoft.com/office/drawing/2014/main" id="{06CCC797-5A17-A9B2-5D2C-FD83170EF39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88699" y="6212702"/>
              <a:ext cx="566928" cy="196326"/>
            </a:xfrm>
            <a:prstGeom prst="rect">
              <a:avLst/>
            </a:prstGeom>
          </p:spPr>
        </p:pic>
        <p:sp>
          <p:nvSpPr>
            <p:cNvPr id="4" name="Rectangle 8">
              <a:extLst>
                <a:ext uri="{FF2B5EF4-FFF2-40B4-BE49-F238E27FC236}">
                  <a16:creationId xmlns:a16="http://schemas.microsoft.com/office/drawing/2014/main" id="{518B5643-1F48-822D-8A06-E9F357ED9FFC}"/>
                </a:ext>
              </a:extLst>
            </p:cNvPr>
            <p:cNvSpPr>
              <a:spLocks noChangeArrowheads="1"/>
            </p:cNvSpPr>
            <p:nvPr/>
          </p:nvSpPr>
          <p:spPr bwMode="auto">
            <a:xfrm>
              <a:off x="9392911" y="6355059"/>
              <a:ext cx="248850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eaLnBrk="1" hangingPunct="1">
                <a:lnSpc>
                  <a:spcPct val="100000"/>
                </a:lnSpc>
                <a:spcBef>
                  <a:spcPct val="0"/>
                </a:spcBef>
                <a:spcAft>
                  <a:spcPct val="0"/>
                </a:spcAft>
                <a:buClrTx/>
                <a:buFontTx/>
                <a:buNone/>
                <a:defRPr/>
              </a:pPr>
              <a:r>
                <a:rPr lang="en-US" altLang="en-US" sz="1400" b="0" dirty="0">
                  <a:solidFill>
                    <a:srgbClr val="455560"/>
                  </a:solidFill>
                  <a:latin typeface="Calibri" panose="020F0502020204030204" pitchFamily="34" charset="0"/>
                </a:rPr>
                <a:t>Slide credit: </a:t>
              </a:r>
              <a:r>
                <a:rPr lang="en-US" altLang="en-US" sz="1400" b="0" dirty="0">
                  <a:solidFill>
                    <a:schemeClr val="bg2"/>
                  </a:solidFill>
                  <a:latin typeface="Calibri" panose="020F0502020204030204" pitchFamily="34" charset="0"/>
                  <a:hlinkClick r:id="rId3"/>
                </a:rPr>
                <a:t>clinicaloptions.com</a:t>
              </a:r>
              <a:endParaRPr lang="en-US" altLang="en-US" sz="1400" b="0" dirty="0">
                <a:solidFill>
                  <a:schemeClr val="bg2"/>
                </a:solidFill>
                <a:latin typeface="Calibri" panose="020F0502020204030204" pitchFamily="34" charset="0"/>
              </a:endParaRPr>
            </a:p>
          </p:txBody>
        </p:sp>
      </p:grpSp>
    </p:spTree>
    <p:extLst>
      <p:ext uri="{BB962C8B-B14F-4D97-AF65-F5344CB8AC3E}">
        <p14:creationId xmlns:p14="http://schemas.microsoft.com/office/powerpoint/2010/main" val="78994169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Promo Slide">
    <p:spTree>
      <p:nvGrpSpPr>
        <p:cNvPr id="1" name=""/>
        <p:cNvGrpSpPr/>
        <p:nvPr/>
      </p:nvGrpSpPr>
      <p:grpSpPr>
        <a:xfrm>
          <a:off x="0" y="0"/>
          <a:ext cx="0" cy="0"/>
          <a:chOff x="0" y="0"/>
          <a:chExt cx="0" cy="0"/>
        </a:xfrm>
      </p:grpSpPr>
      <p:pic>
        <p:nvPicPr>
          <p:cNvPr id="9" name="Picture 8" descr="Icon&#10;&#10;Description automatically generated">
            <a:extLst>
              <a:ext uri="{FF2B5EF4-FFF2-40B4-BE49-F238E27FC236}">
                <a16:creationId xmlns:a16="http://schemas.microsoft.com/office/drawing/2014/main" id="{3DD1DBC1-47DC-4810-B88C-6E04405379E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034666" y="5556666"/>
            <a:ext cx="3154680" cy="1092459"/>
          </a:xfrm>
          <a:prstGeom prst="rect">
            <a:avLst/>
          </a:prstGeom>
        </p:spPr>
      </p:pic>
      <p:sp>
        <p:nvSpPr>
          <p:cNvPr id="2" name="Title 1"/>
          <p:cNvSpPr>
            <a:spLocks noGrp="1"/>
          </p:cNvSpPr>
          <p:nvPr>
            <p:ph type="title"/>
          </p:nvPr>
        </p:nvSpPr>
        <p:spPr>
          <a:xfrm>
            <a:off x="514484" y="239715"/>
            <a:ext cx="11244016" cy="1674813"/>
          </a:xfrm>
          <a:prstGeom prst="rect">
            <a:avLst/>
          </a:prstGeom>
        </p:spPr>
        <p:txBody>
          <a:bodyPr/>
          <a:lstStyle>
            <a:lvl1pPr algn="ctr">
              <a:defRPr sz="3900">
                <a:solidFill>
                  <a:schemeClr val="bg2"/>
                </a:solidFill>
              </a:defRPr>
            </a:lvl1pPr>
          </a:lstStyle>
          <a:p>
            <a:r>
              <a:rPr lang="en-US"/>
              <a:t>Click to edit Master title style</a:t>
            </a:r>
            <a:endParaRPr lang="en-US" dirty="0"/>
          </a:p>
        </p:txBody>
      </p:sp>
      <p:sp>
        <p:nvSpPr>
          <p:cNvPr id="8" name="Content Placeholder 7"/>
          <p:cNvSpPr>
            <a:spLocks noGrp="1"/>
          </p:cNvSpPr>
          <p:nvPr>
            <p:ph sz="quarter" idx="10"/>
          </p:nvPr>
        </p:nvSpPr>
        <p:spPr>
          <a:xfrm>
            <a:off x="609759" y="1895477"/>
            <a:ext cx="10872444" cy="2605717"/>
          </a:xfrm>
          <a:prstGeom prst="rect">
            <a:avLst/>
          </a:prstGeom>
        </p:spPr>
        <p:txBody>
          <a:bodyPr/>
          <a:lstStyle>
            <a:lvl1pPr marL="0" indent="0">
              <a:buFontTx/>
              <a:buNone/>
              <a:defRPr sz="2000" b="1">
                <a:solidFill>
                  <a:schemeClr val="bg2"/>
                </a:solidFill>
              </a:defRPr>
            </a:lvl1pPr>
            <a:lvl2pPr>
              <a:buFontTx/>
              <a:buNone/>
              <a:defRPr/>
            </a:lvl2pPr>
            <a:lvl3pPr>
              <a:buFontTx/>
              <a:buNone/>
              <a:defRPr/>
            </a:lvl3pPr>
            <a:lvl4pPr>
              <a:buFontTx/>
              <a:buNone/>
              <a:defRPr/>
            </a:lvl4pPr>
            <a:lvl5pPr>
              <a:buFontTx/>
              <a:buNone/>
              <a:defRPr/>
            </a:lvl5pPr>
          </a:lstStyle>
          <a:p>
            <a:pPr lvl="0"/>
            <a:r>
              <a:rPr lang="en-US" dirty="0"/>
              <a:t>Edit Master text styles</a:t>
            </a:r>
          </a:p>
        </p:txBody>
      </p:sp>
      <p:cxnSp>
        <p:nvCxnSpPr>
          <p:cNvPr id="11" name="Straight Connector 10">
            <a:extLst>
              <a:ext uri="{FF2B5EF4-FFF2-40B4-BE49-F238E27FC236}">
                <a16:creationId xmlns:a16="http://schemas.microsoft.com/office/drawing/2014/main" id="{5FB50470-EA3D-49B4-8F28-4C9C1E0D226A}"/>
              </a:ext>
            </a:extLst>
          </p:cNvPr>
          <p:cNvCxnSpPr/>
          <p:nvPr userDrawn="1"/>
        </p:nvCxnSpPr>
        <p:spPr bwMode="auto">
          <a:xfrm>
            <a:off x="-22231" y="4605619"/>
            <a:ext cx="12214231" cy="0"/>
          </a:xfrm>
          <a:prstGeom prst="line">
            <a:avLst/>
          </a:prstGeom>
          <a:ln w="28575">
            <a:solidFill>
              <a:schemeClr val="tx1">
                <a:lumMod val="75000"/>
              </a:schemeClr>
            </a:solidFill>
            <a:headEnd type="none" w="med" len="med"/>
            <a:tailEnd type="none" w="med" len="med"/>
          </a:ln>
          <a:effectLst/>
        </p:spPr>
        <p:style>
          <a:lnRef idx="2">
            <a:schemeClr val="accent6"/>
          </a:lnRef>
          <a:fillRef idx="0">
            <a:schemeClr val="accent6"/>
          </a:fillRef>
          <a:effectRef idx="1">
            <a:schemeClr val="accent6"/>
          </a:effectRef>
          <a:fontRef idx="minor">
            <a:schemeClr val="tx1"/>
          </a:fontRef>
        </p:style>
      </p:cxnSp>
      <p:sp>
        <p:nvSpPr>
          <p:cNvPr id="14" name="Content Placeholder 9">
            <a:extLst>
              <a:ext uri="{FF2B5EF4-FFF2-40B4-BE49-F238E27FC236}">
                <a16:creationId xmlns:a16="http://schemas.microsoft.com/office/drawing/2014/main" id="{DF9EACC2-568A-498C-8601-A87328BD11D3}"/>
              </a:ext>
            </a:extLst>
          </p:cNvPr>
          <p:cNvSpPr>
            <a:spLocks noGrp="1"/>
          </p:cNvSpPr>
          <p:nvPr>
            <p:ph sz="quarter" idx="11"/>
          </p:nvPr>
        </p:nvSpPr>
        <p:spPr>
          <a:xfrm>
            <a:off x="514351" y="4856674"/>
            <a:ext cx="11283950" cy="1155939"/>
          </a:xfrm>
          <a:prstGeom prst="rect">
            <a:avLst/>
          </a:prstGeom>
        </p:spPr>
        <p:txBody>
          <a:bodyPr/>
          <a:lstStyle>
            <a:lvl1pPr>
              <a:buFontTx/>
              <a:buNone/>
              <a:defRPr sz="2400" b="1">
                <a:solidFill>
                  <a:srgbClr val="E1471D"/>
                </a:solidFill>
              </a:defRPr>
            </a:lvl1pPr>
            <a:lvl2pPr>
              <a:buFontTx/>
              <a:buNone/>
              <a:defRPr sz="2400"/>
            </a:lvl2pPr>
            <a:lvl3pPr>
              <a:buFontTx/>
              <a:buNone/>
              <a:defRPr sz="2400"/>
            </a:lvl3pPr>
            <a:lvl4pPr>
              <a:buFontTx/>
              <a:buNone/>
              <a:defRPr sz="2400"/>
            </a:lvl4pPr>
            <a:lvl5pPr>
              <a:buFontTx/>
              <a:buNone/>
              <a:defRPr sz="2400"/>
            </a:lvl5pPr>
          </a:lstStyle>
          <a:p>
            <a:pPr lvl="0"/>
            <a:r>
              <a:rPr lang="en-US" dirty="0"/>
              <a:t>Edit Master text styles</a:t>
            </a:r>
          </a:p>
        </p:txBody>
      </p:sp>
      <p:sp>
        <p:nvSpPr>
          <p:cNvPr id="15" name="Rectangle 14">
            <a:extLst>
              <a:ext uri="{FF2B5EF4-FFF2-40B4-BE49-F238E27FC236}">
                <a16:creationId xmlns:a16="http://schemas.microsoft.com/office/drawing/2014/main" id="{5BBD1E00-A2D3-4202-961C-9DF3DF2683C9}"/>
              </a:ext>
            </a:extLst>
          </p:cNvPr>
          <p:cNvSpPr/>
          <p:nvPr userDrawn="1"/>
        </p:nvSpPr>
        <p:spPr>
          <a:xfrm>
            <a:off x="1" y="6590270"/>
            <a:ext cx="12192000" cy="267732"/>
          </a:xfrm>
          <a:prstGeom prst="rect">
            <a:avLst/>
          </a:prstGeom>
          <a:solidFill>
            <a:schemeClr val="tx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16" name="Straight Connector 15">
            <a:extLst>
              <a:ext uri="{FF2B5EF4-FFF2-40B4-BE49-F238E27FC236}">
                <a16:creationId xmlns:a16="http://schemas.microsoft.com/office/drawing/2014/main" id="{7590A4E9-08A7-4826-8D90-46B546D1F341}"/>
              </a:ext>
            </a:extLst>
          </p:cNvPr>
          <p:cNvCxnSpPr/>
          <p:nvPr userDrawn="1"/>
        </p:nvCxnSpPr>
        <p:spPr>
          <a:xfrm>
            <a:off x="1" y="6589713"/>
            <a:ext cx="12192000" cy="0"/>
          </a:xfrm>
          <a:prstGeom prst="line">
            <a:avLst/>
          </a:prstGeom>
          <a:ln w="19050">
            <a:solidFill>
              <a:srgbClr val="F47D5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5594073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x">
  <p:cSld name="1_Title, Text and Chart">
    <p:spTree>
      <p:nvGrpSpPr>
        <p:cNvPr id="1" name=""/>
        <p:cNvGrpSpPr/>
        <p:nvPr/>
      </p:nvGrpSpPr>
      <p:grpSpPr>
        <a:xfrm>
          <a:off x="0" y="0"/>
          <a:ext cx="0" cy="0"/>
          <a:chOff x="0" y="0"/>
          <a:chExt cx="0" cy="0"/>
        </a:xfrm>
      </p:grpSpPr>
      <p:sp>
        <p:nvSpPr>
          <p:cNvPr id="61" name="Texte niveau 1…"/>
          <p:cNvSpPr txBox="1">
            <a:spLocks noGrp="1"/>
          </p:cNvSpPr>
          <p:nvPr>
            <p:ph type="body" sz="half" idx="1"/>
          </p:nvPr>
        </p:nvSpPr>
        <p:spPr>
          <a:xfrm>
            <a:off x="6257523" y="1510730"/>
            <a:ext cx="5233663" cy="4665747"/>
          </a:xfrm>
          <a:prstGeom prst="rect">
            <a:avLst/>
          </a:prstGeom>
        </p:spPr>
        <p:txBody>
          <a:bodyPr/>
          <a:lstStyle>
            <a:lvl2pPr marL="792448" indent="-335362"/>
            <a:lvl3pPr marL="1208011" indent="-293840"/>
            <a:lvl4pPr marL="1679790" indent="-308533"/>
            <a:lvl5pPr marL="2171157" indent="-342814"/>
          </a:lstStyle>
          <a:p>
            <a:r>
              <a:t>Texte niveau 1</a:t>
            </a:r>
          </a:p>
          <a:p>
            <a:pPr lvl="1"/>
            <a:r>
              <a:t>Texte niveau 2</a:t>
            </a:r>
          </a:p>
          <a:p>
            <a:pPr lvl="2"/>
            <a:r>
              <a:t>Texte niveau 3</a:t>
            </a:r>
          </a:p>
          <a:p>
            <a:pPr lvl="3"/>
            <a:r>
              <a:t>Texte niveau 4</a:t>
            </a:r>
          </a:p>
          <a:p>
            <a:pPr lvl="4"/>
            <a:r>
              <a:t>Texte niveau 5</a:t>
            </a:r>
          </a:p>
        </p:txBody>
      </p:sp>
      <p:sp>
        <p:nvSpPr>
          <p:cNvPr id="62" name="Texte du titre"/>
          <p:cNvSpPr txBox="1">
            <a:spLocks noGrp="1"/>
          </p:cNvSpPr>
          <p:nvPr>
            <p:ph type="title"/>
          </p:nvPr>
        </p:nvSpPr>
        <p:spPr>
          <a:prstGeom prst="rect">
            <a:avLst/>
          </a:prstGeom>
        </p:spPr>
        <p:txBody>
          <a:bodyPr/>
          <a:lstStyle/>
          <a:p>
            <a:r>
              <a:t>Texte du titre</a:t>
            </a:r>
          </a:p>
        </p:txBody>
      </p:sp>
      <p:sp>
        <p:nvSpPr>
          <p:cNvPr id="63" name="Numéro de diapositive"/>
          <p:cNvSpPr txBox="1">
            <a:spLocks noGrp="1"/>
          </p:cNvSpPr>
          <p:nvPr>
            <p:ph type="sldNum" sz="quarter" idx="2"/>
          </p:nvPr>
        </p:nvSpPr>
        <p:spPr>
          <a:prstGeom prst="rect">
            <a:avLst/>
          </a:prstGeom>
        </p:spPr>
        <p:txBody>
          <a:bodyPr/>
          <a:lstStyle/>
          <a:p>
            <a:pPr marL="0" marR="0" lvl="0" indent="0" algn="l" defTabSz="609464" rtl="0" eaLnBrk="1" fontAlgn="auto" latinLnBrk="0" hangingPunct="0">
              <a:lnSpc>
                <a:spcPct val="100000"/>
              </a:lnSpc>
              <a:spcBef>
                <a:spcPts val="0"/>
              </a:spcBef>
              <a:spcAft>
                <a:spcPts val="0"/>
              </a:spcAft>
              <a:buClrTx/>
              <a:buSzTx/>
              <a:buFontTx/>
              <a:buNone/>
              <a:tabLst/>
              <a:defRPr/>
            </a:pPr>
            <a:fld id="{86CB4B4D-7CA3-9044-876B-883B54F8677D}" type="slidenum">
              <a:rPr kumimoji="0" lang="fr-FR" sz="1800" b="0" i="0" u="none" strike="noStrike" kern="0" cap="none" spc="0" normalizeH="0" baseline="0" noProof="0" smtClean="0">
                <a:ln>
                  <a:noFill/>
                </a:ln>
                <a:solidFill>
                  <a:srgbClr val="FFFFFF"/>
                </a:solidFill>
                <a:effectLst/>
                <a:uLnTx/>
                <a:uFillTx/>
                <a:latin typeface="Arial"/>
                <a:ea typeface="+mn-ea"/>
                <a:cs typeface="Arial"/>
                <a:sym typeface="Arial"/>
              </a:rPr>
              <a:pPr marL="0" marR="0" lvl="0" indent="0" algn="l" defTabSz="609464" rtl="0" eaLnBrk="1" fontAlgn="auto" latinLnBrk="0" hangingPunct="0">
                <a:lnSpc>
                  <a:spcPct val="100000"/>
                </a:lnSpc>
                <a:spcBef>
                  <a:spcPts val="0"/>
                </a:spcBef>
                <a:spcAft>
                  <a:spcPts val="0"/>
                </a:spcAft>
                <a:buClrTx/>
                <a:buSzTx/>
                <a:buFontTx/>
                <a:buNone/>
                <a:tabLst/>
                <a:defRPr/>
              </a:pPr>
              <a:t>‹#›</a:t>
            </a:fld>
            <a:endParaRPr kumimoji="0" lang="fr-FR" sz="1800" b="0" i="0" u="none" strike="noStrike" kern="0" cap="none" spc="0" normalizeH="0" baseline="0" noProof="0" dirty="0">
              <a:ln>
                <a:noFill/>
              </a:ln>
              <a:solidFill>
                <a:srgbClr val="FFFFFF"/>
              </a:solidFill>
              <a:effectLst/>
              <a:uLnTx/>
              <a:uFillTx/>
              <a:latin typeface="Arial"/>
              <a:ea typeface="+mn-ea"/>
              <a:cs typeface="Arial"/>
              <a:sym typeface="Arial"/>
            </a:endParaRPr>
          </a:p>
        </p:txBody>
      </p:sp>
    </p:spTree>
    <p:extLst>
      <p:ext uri="{BB962C8B-B14F-4D97-AF65-F5344CB8AC3E}">
        <p14:creationId xmlns:p14="http://schemas.microsoft.com/office/powerpoint/2010/main" val="1524836872"/>
      </p:ext>
    </p:extLst>
  </p:cSld>
  <p:clrMapOvr>
    <a:masterClrMapping/>
  </p:clrMapOvr>
  <p:transition spd="med"/>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254DEF7-F5B8-797E-AFC5-8CF79E50BD4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114257" y="3657600"/>
            <a:ext cx="6096000" cy="3209925"/>
          </a:xfrm>
          <a:prstGeom prst="rect">
            <a:avLst/>
          </a:prstGeom>
        </p:spPr>
      </p:pic>
      <p:sp>
        <p:nvSpPr>
          <p:cNvPr id="10" name="Rectangle 54"/>
          <p:cNvSpPr>
            <a:spLocks noGrp="1" noChangeArrowheads="1"/>
          </p:cNvSpPr>
          <p:nvPr>
            <p:ph type="subTitle" idx="1"/>
          </p:nvPr>
        </p:nvSpPr>
        <p:spPr>
          <a:xfrm>
            <a:off x="609600" y="4041650"/>
            <a:ext cx="5181600" cy="1120775"/>
          </a:xfrm>
        </p:spPr>
        <p:txBody>
          <a:bodyPr/>
          <a:lstStyle>
            <a:lvl1pPr marL="0" indent="0">
              <a:lnSpc>
                <a:spcPct val="100000"/>
              </a:lnSpc>
              <a:buFont typeface="Wingdings" pitchFamily="2" charset="2"/>
              <a:buNone/>
              <a:defRPr sz="2000" b="1">
                <a:solidFill>
                  <a:schemeClr val="bg2"/>
                </a:solidFill>
              </a:defRPr>
            </a:lvl1pPr>
          </a:lstStyle>
          <a:p>
            <a:r>
              <a:rPr lang="en-US"/>
              <a:t>Click to edit Master subtitle style</a:t>
            </a:r>
            <a:endParaRPr lang="en-US" dirty="0"/>
          </a:p>
        </p:txBody>
      </p:sp>
      <p:sp>
        <p:nvSpPr>
          <p:cNvPr id="8" name="Rectangle 7">
            <a:extLst>
              <a:ext uri="{FF2B5EF4-FFF2-40B4-BE49-F238E27FC236}">
                <a16:creationId xmlns:a16="http://schemas.microsoft.com/office/drawing/2014/main" id="{02294B36-D511-4E23-A768-EAFA149B5CC7}"/>
              </a:ext>
            </a:extLst>
          </p:cNvPr>
          <p:cNvSpPr/>
          <p:nvPr/>
        </p:nvSpPr>
        <p:spPr>
          <a:xfrm>
            <a:off x="1" y="1620838"/>
            <a:ext cx="12192000" cy="2057400"/>
          </a:xfrm>
          <a:prstGeom prst="rect">
            <a:avLst/>
          </a:prstGeom>
          <a:solidFill>
            <a:srgbClr val="CDCDCF">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Calibri"/>
              <a:ea typeface="+mn-ea"/>
              <a:cs typeface="+mn-cs"/>
            </a:endParaRPr>
          </a:p>
        </p:txBody>
      </p:sp>
      <p:cxnSp>
        <p:nvCxnSpPr>
          <p:cNvPr id="9" name="Straight Connector 8">
            <a:extLst>
              <a:ext uri="{FF2B5EF4-FFF2-40B4-BE49-F238E27FC236}">
                <a16:creationId xmlns:a16="http://schemas.microsoft.com/office/drawing/2014/main" id="{A5B42F6D-719A-45C6-BB57-84887368226C}"/>
              </a:ext>
            </a:extLst>
          </p:cNvPr>
          <p:cNvCxnSpPr/>
          <p:nvPr/>
        </p:nvCxnSpPr>
        <p:spPr bwMode="auto">
          <a:xfrm>
            <a:off x="-14291" y="1620838"/>
            <a:ext cx="12214232" cy="0"/>
          </a:xfrm>
          <a:prstGeom prst="line">
            <a:avLst/>
          </a:prstGeom>
          <a:ln w="12700">
            <a:solidFill>
              <a:schemeClr val="bg2"/>
            </a:solidFill>
            <a:headEnd type="none" w="med" len="med"/>
            <a:tailEnd type="none" w="med" len="med"/>
          </a:ln>
          <a:effectLst/>
        </p:spPr>
        <p:style>
          <a:lnRef idx="2">
            <a:schemeClr val="accent6"/>
          </a:lnRef>
          <a:fillRef idx="0">
            <a:schemeClr val="accent6"/>
          </a:fillRef>
          <a:effectRef idx="1">
            <a:schemeClr val="accent6"/>
          </a:effectRef>
          <a:fontRef idx="minor">
            <a:schemeClr val="tx1"/>
          </a:fontRef>
        </p:style>
      </p:cxnSp>
      <p:cxnSp>
        <p:nvCxnSpPr>
          <p:cNvPr id="12" name="Straight Connector 11">
            <a:extLst>
              <a:ext uri="{FF2B5EF4-FFF2-40B4-BE49-F238E27FC236}">
                <a16:creationId xmlns:a16="http://schemas.microsoft.com/office/drawing/2014/main" id="{9ACD6CB8-625C-44F5-9B90-77A60BCC4A2E}"/>
              </a:ext>
            </a:extLst>
          </p:cNvPr>
          <p:cNvCxnSpPr/>
          <p:nvPr/>
        </p:nvCxnSpPr>
        <p:spPr bwMode="auto">
          <a:xfrm>
            <a:off x="-14291" y="3662363"/>
            <a:ext cx="12214232" cy="0"/>
          </a:xfrm>
          <a:prstGeom prst="line">
            <a:avLst/>
          </a:prstGeom>
          <a:ln w="12700">
            <a:solidFill>
              <a:schemeClr val="bg2"/>
            </a:solidFill>
            <a:headEnd type="none" w="med" len="med"/>
            <a:tailEnd type="none" w="med" len="med"/>
          </a:ln>
          <a:effectLst/>
        </p:spPr>
        <p:style>
          <a:lnRef idx="2">
            <a:schemeClr val="accent6"/>
          </a:lnRef>
          <a:fillRef idx="0">
            <a:schemeClr val="accent6"/>
          </a:fillRef>
          <a:effectRef idx="1">
            <a:schemeClr val="accent6"/>
          </a:effectRef>
          <a:fontRef idx="minor">
            <a:schemeClr val="tx1"/>
          </a:fontRef>
        </p:style>
      </p:cxnSp>
      <p:sp>
        <p:nvSpPr>
          <p:cNvPr id="13" name="Rectangle 55">
            <a:extLst>
              <a:ext uri="{FF2B5EF4-FFF2-40B4-BE49-F238E27FC236}">
                <a16:creationId xmlns:a16="http://schemas.microsoft.com/office/drawing/2014/main" id="{078B106A-3121-420B-B2D9-854FF204BD0F}"/>
              </a:ext>
            </a:extLst>
          </p:cNvPr>
          <p:cNvSpPr>
            <a:spLocks noGrp="1" noChangeArrowheads="1"/>
          </p:cNvSpPr>
          <p:nvPr>
            <p:ph type="ctrTitle"/>
          </p:nvPr>
        </p:nvSpPr>
        <p:spPr bwMode="invGray">
          <a:xfrm>
            <a:off x="609600" y="1600200"/>
            <a:ext cx="11264901" cy="2057400"/>
          </a:xfrm>
          <a:prstGeom prst="rect">
            <a:avLst/>
          </a:prstGeom>
        </p:spPr>
        <p:txBody>
          <a:bodyPr/>
          <a:lstStyle>
            <a:lvl1pPr>
              <a:defRPr sz="4000">
                <a:solidFill>
                  <a:srgbClr val="455560"/>
                </a:solidFill>
              </a:defRPr>
            </a:lvl1pPr>
          </a:lstStyle>
          <a:p>
            <a:r>
              <a:rPr lang="en-US"/>
              <a:t>Click to edit Master title style</a:t>
            </a:r>
            <a:endParaRPr lang="en-US" dirty="0"/>
          </a:p>
        </p:txBody>
      </p:sp>
      <p:sp>
        <p:nvSpPr>
          <p:cNvPr id="14" name="Rectangle 13">
            <a:extLst>
              <a:ext uri="{FF2B5EF4-FFF2-40B4-BE49-F238E27FC236}">
                <a16:creationId xmlns:a16="http://schemas.microsoft.com/office/drawing/2014/main" id="{C6C33664-ACD6-44A3-95A5-32325CBC9685}"/>
              </a:ext>
            </a:extLst>
          </p:cNvPr>
          <p:cNvSpPr/>
          <p:nvPr userDrawn="1"/>
        </p:nvSpPr>
        <p:spPr>
          <a:xfrm>
            <a:off x="1" y="1620838"/>
            <a:ext cx="12192000" cy="2057400"/>
          </a:xfrm>
          <a:prstGeom prst="rect">
            <a:avLst/>
          </a:prstGeom>
          <a:solidFill>
            <a:srgbClr val="CDCDCF">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Calibri"/>
              <a:ea typeface="+mn-ea"/>
              <a:cs typeface="+mn-cs"/>
            </a:endParaRPr>
          </a:p>
        </p:txBody>
      </p:sp>
      <p:cxnSp>
        <p:nvCxnSpPr>
          <p:cNvPr id="15" name="Straight Connector 14">
            <a:extLst>
              <a:ext uri="{FF2B5EF4-FFF2-40B4-BE49-F238E27FC236}">
                <a16:creationId xmlns:a16="http://schemas.microsoft.com/office/drawing/2014/main" id="{5EECCBFD-9ED3-4167-961B-65218739F1A5}"/>
              </a:ext>
            </a:extLst>
          </p:cNvPr>
          <p:cNvCxnSpPr/>
          <p:nvPr userDrawn="1"/>
        </p:nvCxnSpPr>
        <p:spPr bwMode="auto">
          <a:xfrm>
            <a:off x="-14291" y="1620838"/>
            <a:ext cx="12214232" cy="0"/>
          </a:xfrm>
          <a:prstGeom prst="line">
            <a:avLst/>
          </a:prstGeom>
          <a:ln w="12700">
            <a:solidFill>
              <a:schemeClr val="bg2"/>
            </a:solidFill>
            <a:headEnd type="none" w="med" len="med"/>
            <a:tailEnd type="none" w="med" len="med"/>
          </a:ln>
          <a:effectLst/>
        </p:spPr>
        <p:style>
          <a:lnRef idx="2">
            <a:schemeClr val="accent6"/>
          </a:lnRef>
          <a:fillRef idx="0">
            <a:schemeClr val="accent6"/>
          </a:fillRef>
          <a:effectRef idx="1">
            <a:schemeClr val="accent6"/>
          </a:effectRef>
          <a:fontRef idx="minor">
            <a:schemeClr val="tx1"/>
          </a:fontRef>
        </p:style>
      </p:cxnSp>
      <p:cxnSp>
        <p:nvCxnSpPr>
          <p:cNvPr id="19" name="Straight Connector 18">
            <a:extLst>
              <a:ext uri="{FF2B5EF4-FFF2-40B4-BE49-F238E27FC236}">
                <a16:creationId xmlns:a16="http://schemas.microsoft.com/office/drawing/2014/main" id="{F95A2832-7EB2-44CE-B43D-FCA9D107E325}"/>
              </a:ext>
            </a:extLst>
          </p:cNvPr>
          <p:cNvCxnSpPr/>
          <p:nvPr userDrawn="1"/>
        </p:nvCxnSpPr>
        <p:spPr bwMode="auto">
          <a:xfrm>
            <a:off x="-14291" y="3662363"/>
            <a:ext cx="12214232" cy="0"/>
          </a:xfrm>
          <a:prstGeom prst="line">
            <a:avLst/>
          </a:prstGeom>
          <a:ln w="12700">
            <a:solidFill>
              <a:schemeClr val="bg2"/>
            </a:solidFill>
            <a:headEnd type="none" w="med" len="med"/>
            <a:tailEnd type="none" w="med" len="med"/>
          </a:ln>
          <a:effectLst/>
        </p:spPr>
        <p:style>
          <a:lnRef idx="2">
            <a:schemeClr val="accent6"/>
          </a:lnRef>
          <a:fillRef idx="0">
            <a:schemeClr val="accent6"/>
          </a:fillRef>
          <a:effectRef idx="1">
            <a:schemeClr val="accent6"/>
          </a:effectRef>
          <a:fontRef idx="minor">
            <a:schemeClr val="tx1"/>
          </a:fontRef>
        </p:style>
      </p:cxnSp>
      <p:pic>
        <p:nvPicPr>
          <p:cNvPr id="11" name="Picture 10" descr="Icon&#10;&#10;Description automatically generated">
            <a:extLst>
              <a:ext uri="{FF2B5EF4-FFF2-40B4-BE49-F238E27FC236}">
                <a16:creationId xmlns:a16="http://schemas.microsoft.com/office/drawing/2014/main" id="{D2C404A3-49E3-6AE3-6316-79D1DE70A53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23345" y="239713"/>
            <a:ext cx="2020824" cy="699807"/>
          </a:xfrm>
          <a:prstGeom prst="rect">
            <a:avLst/>
          </a:prstGeom>
        </p:spPr>
      </p:pic>
    </p:spTree>
    <p:extLst>
      <p:ext uri="{BB962C8B-B14F-4D97-AF65-F5344CB8AC3E}">
        <p14:creationId xmlns:p14="http://schemas.microsoft.com/office/powerpoint/2010/main" val="350046701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759" y="238127"/>
            <a:ext cx="10872444" cy="1103313"/>
          </a:xfrm>
          <a:prstGeom prst="rect">
            <a:avLst/>
          </a:prstGeom>
        </p:spPr>
        <p:txBody>
          <a:bodyPr/>
          <a:lstStyle>
            <a:lvl1pPr>
              <a:defRPr/>
            </a:lvl1pPr>
          </a:lstStyle>
          <a:p>
            <a:r>
              <a:rPr lang="en-US"/>
              <a:t>Click to edit Master title style</a:t>
            </a:r>
            <a:endParaRPr lang="en-US" dirty="0"/>
          </a:p>
        </p:txBody>
      </p:sp>
      <p:sp>
        <p:nvSpPr>
          <p:cNvPr id="3" name="Content Placeholder 2"/>
          <p:cNvSpPr>
            <a:spLocks noGrp="1"/>
          </p:cNvSpPr>
          <p:nvPr>
            <p:ph idx="1"/>
          </p:nvPr>
        </p:nvSpPr>
        <p:spPr>
          <a:xfrm>
            <a:off x="604675" y="1513047"/>
            <a:ext cx="10877529" cy="4650686"/>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4876322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1_Title and Content+logo">
    <p:spTree>
      <p:nvGrpSpPr>
        <p:cNvPr id="1" name=""/>
        <p:cNvGrpSpPr/>
        <p:nvPr/>
      </p:nvGrpSpPr>
      <p:grpSpPr>
        <a:xfrm>
          <a:off x="0" y="0"/>
          <a:ext cx="0" cy="0"/>
          <a:chOff x="0" y="0"/>
          <a:chExt cx="0" cy="0"/>
        </a:xfrm>
      </p:grpSpPr>
      <p:sp>
        <p:nvSpPr>
          <p:cNvPr id="2" name="Title 1"/>
          <p:cNvSpPr>
            <a:spLocks noGrp="1"/>
          </p:cNvSpPr>
          <p:nvPr>
            <p:ph type="title"/>
          </p:nvPr>
        </p:nvSpPr>
        <p:spPr>
          <a:xfrm>
            <a:off x="609759" y="238127"/>
            <a:ext cx="10872444" cy="1103313"/>
          </a:xfrm>
          <a:prstGeom prst="rect">
            <a:avLst/>
          </a:prstGeom>
        </p:spPr>
        <p:txBody>
          <a:bodyPr/>
          <a:lstStyle>
            <a:lvl1pPr>
              <a:defRPr/>
            </a:lvl1pPr>
          </a:lstStyle>
          <a:p>
            <a:r>
              <a:rPr lang="en-US"/>
              <a:t>Click to edit Master title style</a:t>
            </a:r>
            <a:endParaRPr lang="en-US" dirty="0"/>
          </a:p>
        </p:txBody>
      </p:sp>
      <p:sp>
        <p:nvSpPr>
          <p:cNvPr id="3" name="Content Placeholder 2"/>
          <p:cNvSpPr>
            <a:spLocks noGrp="1"/>
          </p:cNvSpPr>
          <p:nvPr>
            <p:ph idx="1"/>
          </p:nvPr>
        </p:nvSpPr>
        <p:spPr>
          <a:xfrm>
            <a:off x="604675" y="1513047"/>
            <a:ext cx="10877529" cy="4650686"/>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4" name="Group 3">
            <a:extLst>
              <a:ext uri="{FF2B5EF4-FFF2-40B4-BE49-F238E27FC236}">
                <a16:creationId xmlns:a16="http://schemas.microsoft.com/office/drawing/2014/main" id="{9790703F-E851-1D5A-99B7-43DBD5482698}"/>
              </a:ext>
            </a:extLst>
          </p:cNvPr>
          <p:cNvGrpSpPr/>
          <p:nvPr userDrawn="1"/>
        </p:nvGrpSpPr>
        <p:grpSpPr>
          <a:xfrm>
            <a:off x="9392911" y="6212702"/>
            <a:ext cx="2488502" cy="450134"/>
            <a:chOff x="9392911" y="6212702"/>
            <a:chExt cx="2488502" cy="450134"/>
          </a:xfrm>
        </p:grpSpPr>
        <p:pic>
          <p:nvPicPr>
            <p:cNvPr id="5" name="Picture 4" descr="Icon&#10;&#10;Description automatically generated">
              <a:extLst>
                <a:ext uri="{FF2B5EF4-FFF2-40B4-BE49-F238E27FC236}">
                  <a16:creationId xmlns:a16="http://schemas.microsoft.com/office/drawing/2014/main" id="{C714CC1E-7921-3200-C137-F7ADAA9532C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88699" y="6212702"/>
              <a:ext cx="566928" cy="196326"/>
            </a:xfrm>
            <a:prstGeom prst="rect">
              <a:avLst/>
            </a:prstGeom>
          </p:spPr>
        </p:pic>
        <p:sp>
          <p:nvSpPr>
            <p:cNvPr id="6" name="Rectangle 8">
              <a:extLst>
                <a:ext uri="{FF2B5EF4-FFF2-40B4-BE49-F238E27FC236}">
                  <a16:creationId xmlns:a16="http://schemas.microsoft.com/office/drawing/2014/main" id="{79882158-D8CB-A63B-35E5-FF6D03999CD4}"/>
                </a:ext>
              </a:extLst>
            </p:cNvPr>
            <p:cNvSpPr>
              <a:spLocks noChangeArrowheads="1"/>
            </p:cNvSpPr>
            <p:nvPr/>
          </p:nvSpPr>
          <p:spPr bwMode="auto">
            <a:xfrm>
              <a:off x="9392911" y="6355059"/>
              <a:ext cx="248850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dirty="0">
                  <a:ln>
                    <a:noFill/>
                  </a:ln>
                  <a:solidFill>
                    <a:srgbClr val="455560"/>
                  </a:solidFill>
                  <a:effectLst/>
                  <a:uLnTx/>
                  <a:uFillTx/>
                  <a:latin typeface="Calibri" panose="020F0502020204030204" pitchFamily="34" charset="0"/>
                  <a:ea typeface="+mn-ea"/>
                  <a:cs typeface="Arial" panose="020B0604020202020204" pitchFamily="34" charset="0"/>
                </a:rPr>
                <a:t>Slide credit: </a:t>
              </a:r>
              <a:r>
                <a:rPr kumimoji="0" lang="en-US" altLang="en-US" sz="1400" b="0" i="0" u="none" strike="noStrike" kern="1200" cap="none" spc="0" normalizeH="0" baseline="0" noProof="0" dirty="0">
                  <a:ln>
                    <a:noFill/>
                  </a:ln>
                  <a:solidFill>
                    <a:srgbClr val="455560"/>
                  </a:solidFill>
                  <a:effectLst/>
                  <a:uLnTx/>
                  <a:uFillTx/>
                  <a:latin typeface="Calibri" panose="020F0502020204030204" pitchFamily="34" charset="0"/>
                  <a:ea typeface="+mn-ea"/>
                  <a:cs typeface="Arial" panose="020B0604020202020204" pitchFamily="34" charset="0"/>
                  <a:hlinkClick r:id="rId3"/>
                </a:rPr>
                <a:t>clinicaloptions.com</a:t>
              </a:r>
              <a:endParaRPr kumimoji="0" lang="en-US" altLang="en-US" sz="1400" b="0" i="0" u="none" strike="noStrike" kern="1200" cap="none" spc="0" normalizeH="0" baseline="0" noProof="0" dirty="0">
                <a:ln>
                  <a:noFill/>
                </a:ln>
                <a:solidFill>
                  <a:srgbClr val="455560"/>
                </a:solidFill>
                <a:effectLst/>
                <a:uLnTx/>
                <a:uFillTx/>
                <a:latin typeface="Calibri" panose="020F0502020204030204" pitchFamily="34" charset="0"/>
                <a:ea typeface="+mn-ea"/>
                <a:cs typeface="Arial" panose="020B0604020202020204" pitchFamily="34" charset="0"/>
              </a:endParaRPr>
            </a:p>
          </p:txBody>
        </p:sp>
      </p:grpSp>
    </p:spTree>
    <p:extLst>
      <p:ext uri="{BB962C8B-B14F-4D97-AF65-F5344CB8AC3E}">
        <p14:creationId xmlns:p14="http://schemas.microsoft.com/office/powerpoint/2010/main" val="105585380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Transition Slide">
    <p:spTree>
      <p:nvGrpSpPr>
        <p:cNvPr id="1" name=""/>
        <p:cNvGrpSpPr/>
        <p:nvPr/>
      </p:nvGrpSpPr>
      <p:grpSpPr>
        <a:xfrm>
          <a:off x="0" y="0"/>
          <a:ext cx="0" cy="0"/>
          <a:chOff x="0" y="0"/>
          <a:chExt cx="0" cy="0"/>
        </a:xfrm>
      </p:grpSpPr>
      <p:pic>
        <p:nvPicPr>
          <p:cNvPr id="6" name="Picture 5" descr="Icon&#10;&#10;Description automatically generated">
            <a:extLst>
              <a:ext uri="{FF2B5EF4-FFF2-40B4-BE49-F238E27FC236}">
                <a16:creationId xmlns:a16="http://schemas.microsoft.com/office/drawing/2014/main" id="{A10CE991-EF19-4C89-B2F1-8D342C7298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034666" y="5556666"/>
            <a:ext cx="3154680" cy="1092459"/>
          </a:xfrm>
          <a:prstGeom prst="rect">
            <a:avLst/>
          </a:prstGeom>
        </p:spPr>
      </p:pic>
      <p:sp>
        <p:nvSpPr>
          <p:cNvPr id="5" name="Title 1"/>
          <p:cNvSpPr>
            <a:spLocks noGrp="1"/>
          </p:cNvSpPr>
          <p:nvPr>
            <p:ph type="title"/>
          </p:nvPr>
        </p:nvSpPr>
        <p:spPr>
          <a:xfrm>
            <a:off x="514352" y="330201"/>
            <a:ext cx="11244149" cy="5250792"/>
          </a:xfrm>
          <a:prstGeom prst="rect">
            <a:avLst/>
          </a:prstGeom>
        </p:spPr>
        <p:txBody>
          <a:bodyPr anchorCtr="1"/>
          <a:lstStyle>
            <a:lvl1pPr algn="ctr">
              <a:defRPr sz="4000" b="1" cap="none">
                <a:solidFill>
                  <a:schemeClr val="bg2"/>
                </a:solidFill>
              </a:defRPr>
            </a:lvl1pPr>
          </a:lstStyle>
          <a:p>
            <a:r>
              <a:rPr lang="en-US"/>
              <a:t>Click to edit Master title style</a:t>
            </a:r>
            <a:endParaRPr lang="en-US" dirty="0"/>
          </a:p>
        </p:txBody>
      </p:sp>
      <p:sp>
        <p:nvSpPr>
          <p:cNvPr id="4" name="Rectangle 3">
            <a:extLst>
              <a:ext uri="{FF2B5EF4-FFF2-40B4-BE49-F238E27FC236}">
                <a16:creationId xmlns:a16="http://schemas.microsoft.com/office/drawing/2014/main" id="{CF8F8BDA-1A03-445B-A76B-525DE8317C18}"/>
              </a:ext>
            </a:extLst>
          </p:cNvPr>
          <p:cNvSpPr/>
          <p:nvPr userDrawn="1"/>
        </p:nvSpPr>
        <p:spPr>
          <a:xfrm>
            <a:off x="1" y="6590270"/>
            <a:ext cx="12192000" cy="267732"/>
          </a:xfrm>
          <a:prstGeom prst="rect">
            <a:avLst/>
          </a:prstGeom>
          <a:solidFill>
            <a:schemeClr val="tx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Calibri"/>
              <a:ea typeface="+mn-ea"/>
              <a:cs typeface="+mn-cs"/>
            </a:endParaRPr>
          </a:p>
        </p:txBody>
      </p:sp>
      <p:cxnSp>
        <p:nvCxnSpPr>
          <p:cNvPr id="8" name="Straight Connector 7">
            <a:extLst>
              <a:ext uri="{FF2B5EF4-FFF2-40B4-BE49-F238E27FC236}">
                <a16:creationId xmlns:a16="http://schemas.microsoft.com/office/drawing/2014/main" id="{0FA01F1A-8AE6-48F9-95F4-73790D6CA686}"/>
              </a:ext>
            </a:extLst>
          </p:cNvPr>
          <p:cNvCxnSpPr/>
          <p:nvPr userDrawn="1"/>
        </p:nvCxnSpPr>
        <p:spPr>
          <a:xfrm>
            <a:off x="1" y="6589713"/>
            <a:ext cx="12192000" cy="0"/>
          </a:xfrm>
          <a:prstGeom prst="line">
            <a:avLst/>
          </a:prstGeom>
          <a:ln w="19050">
            <a:solidFill>
              <a:srgbClr val="F47D5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354986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759" y="238127"/>
            <a:ext cx="10872445" cy="1103313"/>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601820" y="1510730"/>
            <a:ext cx="5309278" cy="4678738"/>
          </a:xfrm>
          <a:prstGeom prst="rect">
            <a:avLst/>
          </a:prstGeom>
        </p:spPr>
        <p:txBody>
          <a:bodyPr/>
          <a:lstStyle>
            <a:lvl1pPr>
              <a:defRPr sz="2800"/>
            </a:lvl1pPr>
            <a:lvl2pPr>
              <a:defRPr sz="2600"/>
            </a:lvl2pPr>
            <a:lvl3pPr>
              <a:defRPr sz="2400"/>
            </a:lvl3pPr>
            <a:lvl4pPr>
              <a:defRPr sz="2200"/>
            </a:lvl4pPr>
            <a:lvl5pPr>
              <a:defRPr sz="20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52634" y="1510730"/>
            <a:ext cx="5229570" cy="4679462"/>
          </a:xfrm>
          <a:prstGeom prst="rect">
            <a:avLst/>
          </a:prstGeom>
        </p:spPr>
        <p:txBody>
          <a:bodyPr/>
          <a:lstStyle>
            <a:lvl1pPr>
              <a:defRPr sz="2800"/>
            </a:lvl1pPr>
            <a:lvl2pPr>
              <a:defRPr sz="2600"/>
            </a:lvl2pPr>
            <a:lvl3pPr>
              <a:defRPr sz="2400"/>
            </a:lvl3pPr>
            <a:lvl4pPr>
              <a:defRPr sz="2200"/>
            </a:lvl4pPr>
            <a:lvl5pPr>
              <a:defRPr sz="20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9836157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Obj" preserve="1">
  <p:cSld name="1_Two Content+logo">
    <p:spTree>
      <p:nvGrpSpPr>
        <p:cNvPr id="1" name=""/>
        <p:cNvGrpSpPr/>
        <p:nvPr/>
      </p:nvGrpSpPr>
      <p:grpSpPr>
        <a:xfrm>
          <a:off x="0" y="0"/>
          <a:ext cx="0" cy="0"/>
          <a:chOff x="0" y="0"/>
          <a:chExt cx="0" cy="0"/>
        </a:xfrm>
      </p:grpSpPr>
      <p:sp>
        <p:nvSpPr>
          <p:cNvPr id="2" name="Title 1"/>
          <p:cNvSpPr>
            <a:spLocks noGrp="1"/>
          </p:cNvSpPr>
          <p:nvPr>
            <p:ph type="title"/>
          </p:nvPr>
        </p:nvSpPr>
        <p:spPr>
          <a:xfrm>
            <a:off x="609759" y="238127"/>
            <a:ext cx="10872445" cy="1103313"/>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601820" y="1510730"/>
            <a:ext cx="5309278" cy="4678738"/>
          </a:xfrm>
          <a:prstGeom prst="rect">
            <a:avLst/>
          </a:prstGeom>
        </p:spPr>
        <p:txBody>
          <a:bodyPr/>
          <a:lstStyle>
            <a:lvl1pPr>
              <a:defRPr sz="2800"/>
            </a:lvl1pPr>
            <a:lvl2pPr>
              <a:defRPr sz="2600"/>
            </a:lvl2pPr>
            <a:lvl3pPr>
              <a:defRPr sz="2400"/>
            </a:lvl3pPr>
            <a:lvl4pPr>
              <a:defRPr sz="2200"/>
            </a:lvl4pPr>
            <a:lvl5pPr>
              <a:defRPr sz="20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52634" y="1510730"/>
            <a:ext cx="5229570" cy="4679462"/>
          </a:xfrm>
          <a:prstGeom prst="rect">
            <a:avLst/>
          </a:prstGeom>
        </p:spPr>
        <p:txBody>
          <a:bodyPr/>
          <a:lstStyle>
            <a:lvl1pPr>
              <a:defRPr sz="2800"/>
            </a:lvl1pPr>
            <a:lvl2pPr>
              <a:defRPr sz="2600"/>
            </a:lvl2pPr>
            <a:lvl3pPr>
              <a:defRPr sz="2400"/>
            </a:lvl3pPr>
            <a:lvl4pPr>
              <a:defRPr sz="2200"/>
            </a:lvl4pPr>
            <a:lvl5pPr>
              <a:defRPr sz="20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5" name="Group 4">
            <a:extLst>
              <a:ext uri="{FF2B5EF4-FFF2-40B4-BE49-F238E27FC236}">
                <a16:creationId xmlns:a16="http://schemas.microsoft.com/office/drawing/2014/main" id="{4B831F98-D110-9641-0056-3FFA4445A199}"/>
              </a:ext>
            </a:extLst>
          </p:cNvPr>
          <p:cNvGrpSpPr/>
          <p:nvPr userDrawn="1"/>
        </p:nvGrpSpPr>
        <p:grpSpPr>
          <a:xfrm>
            <a:off x="9392911" y="6212702"/>
            <a:ext cx="2488502" cy="450134"/>
            <a:chOff x="9392911" y="6212702"/>
            <a:chExt cx="2488502" cy="450134"/>
          </a:xfrm>
        </p:grpSpPr>
        <p:pic>
          <p:nvPicPr>
            <p:cNvPr id="6" name="Picture 5" descr="Icon&#10;&#10;Description automatically generated">
              <a:extLst>
                <a:ext uri="{FF2B5EF4-FFF2-40B4-BE49-F238E27FC236}">
                  <a16:creationId xmlns:a16="http://schemas.microsoft.com/office/drawing/2014/main" id="{2C5D1AC3-8115-5D46-33CE-6C6B5212928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88699" y="6212702"/>
              <a:ext cx="566928" cy="196326"/>
            </a:xfrm>
            <a:prstGeom prst="rect">
              <a:avLst/>
            </a:prstGeom>
          </p:spPr>
        </p:pic>
        <p:sp>
          <p:nvSpPr>
            <p:cNvPr id="7" name="Rectangle 8">
              <a:extLst>
                <a:ext uri="{FF2B5EF4-FFF2-40B4-BE49-F238E27FC236}">
                  <a16:creationId xmlns:a16="http://schemas.microsoft.com/office/drawing/2014/main" id="{FF667ED7-9C0E-2D48-F6BB-0BF8DBEF1D59}"/>
                </a:ext>
              </a:extLst>
            </p:cNvPr>
            <p:cNvSpPr>
              <a:spLocks noChangeArrowheads="1"/>
            </p:cNvSpPr>
            <p:nvPr/>
          </p:nvSpPr>
          <p:spPr bwMode="auto">
            <a:xfrm>
              <a:off x="9392911" y="6355059"/>
              <a:ext cx="248850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dirty="0">
                  <a:ln>
                    <a:noFill/>
                  </a:ln>
                  <a:solidFill>
                    <a:srgbClr val="455560"/>
                  </a:solidFill>
                  <a:effectLst/>
                  <a:uLnTx/>
                  <a:uFillTx/>
                  <a:latin typeface="Calibri" panose="020F0502020204030204" pitchFamily="34" charset="0"/>
                  <a:ea typeface="+mn-ea"/>
                  <a:cs typeface="Arial" panose="020B0604020202020204" pitchFamily="34" charset="0"/>
                </a:rPr>
                <a:t>Slide credit: </a:t>
              </a:r>
              <a:r>
                <a:rPr kumimoji="0" lang="en-US" altLang="en-US" sz="1400" b="0" i="0" u="none" strike="noStrike" kern="1200" cap="none" spc="0" normalizeH="0" baseline="0" noProof="0" dirty="0">
                  <a:ln>
                    <a:noFill/>
                  </a:ln>
                  <a:solidFill>
                    <a:srgbClr val="455560"/>
                  </a:solidFill>
                  <a:effectLst/>
                  <a:uLnTx/>
                  <a:uFillTx/>
                  <a:latin typeface="Calibri" panose="020F0502020204030204" pitchFamily="34" charset="0"/>
                  <a:ea typeface="+mn-ea"/>
                  <a:cs typeface="Arial" panose="020B0604020202020204" pitchFamily="34" charset="0"/>
                  <a:hlinkClick r:id="rId3"/>
                </a:rPr>
                <a:t>clinicaloptions.com</a:t>
              </a:r>
              <a:endParaRPr kumimoji="0" lang="en-US" altLang="en-US" sz="1400" b="0" i="0" u="none" strike="noStrike" kern="1200" cap="none" spc="0" normalizeH="0" baseline="0" noProof="0" dirty="0">
                <a:ln>
                  <a:noFill/>
                </a:ln>
                <a:solidFill>
                  <a:srgbClr val="455560"/>
                </a:solidFill>
                <a:effectLst/>
                <a:uLnTx/>
                <a:uFillTx/>
                <a:latin typeface="Calibri" panose="020F0502020204030204" pitchFamily="34" charset="0"/>
                <a:ea typeface="+mn-ea"/>
                <a:cs typeface="Arial" panose="020B0604020202020204" pitchFamily="34" charset="0"/>
              </a:endParaRPr>
            </a:p>
          </p:txBody>
        </p:sp>
      </p:grpSp>
    </p:spTree>
    <p:extLst>
      <p:ext uri="{BB962C8B-B14F-4D97-AF65-F5344CB8AC3E}">
        <p14:creationId xmlns:p14="http://schemas.microsoft.com/office/powerpoint/2010/main" val="2792032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3333CA8-D183-4123-8899-66979ABE6E08}" type="datetimeFigureOut">
              <a:rPr lang="en-US" smtClean="0"/>
              <a:t>11/29/22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8A96FC-79A2-4263-81E3-46418300BA95}" type="slidenum">
              <a:rPr lang="en-US" smtClean="0"/>
              <a:t>‹#›</a:t>
            </a:fld>
            <a:endParaRPr lang="en-US"/>
          </a:p>
        </p:txBody>
      </p:sp>
    </p:spTree>
    <p:extLst>
      <p:ext uri="{BB962C8B-B14F-4D97-AF65-F5344CB8AC3E}">
        <p14:creationId xmlns:p14="http://schemas.microsoft.com/office/powerpoint/2010/main" val="201024684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Title, Text and Chart">
    <p:spTree>
      <p:nvGrpSpPr>
        <p:cNvPr id="1" name=""/>
        <p:cNvGrpSpPr/>
        <p:nvPr/>
      </p:nvGrpSpPr>
      <p:grpSpPr>
        <a:xfrm>
          <a:off x="0" y="0"/>
          <a:ext cx="0" cy="0"/>
          <a:chOff x="0" y="0"/>
          <a:chExt cx="0" cy="0"/>
        </a:xfrm>
      </p:grpSpPr>
      <p:sp>
        <p:nvSpPr>
          <p:cNvPr id="9" name="Content Placeholder 3"/>
          <p:cNvSpPr>
            <a:spLocks noGrp="1"/>
          </p:cNvSpPr>
          <p:nvPr>
            <p:ph sz="half" idx="2"/>
          </p:nvPr>
        </p:nvSpPr>
        <p:spPr>
          <a:xfrm>
            <a:off x="6252634" y="1510730"/>
            <a:ext cx="5229570" cy="4665746"/>
          </a:xfrm>
          <a:prstGeom prst="rect">
            <a:avLst/>
          </a:prstGeom>
        </p:spPr>
        <p:txBody>
          <a:bodyPr/>
          <a:lstStyle>
            <a:lvl1pPr>
              <a:defRPr sz="2800"/>
            </a:lvl1pPr>
            <a:lvl2pPr>
              <a:defRPr sz="2400"/>
            </a:lvl2pPr>
            <a:lvl3pPr>
              <a:defRPr sz="2200"/>
            </a:lvl3pPr>
            <a:lvl4pPr>
              <a:defRPr sz="2000"/>
            </a:lvl4pPr>
            <a:lvl5pPr>
              <a:defRPr sz="1800"/>
            </a:lvl5pPr>
            <a:lvl6pPr>
              <a:defRPr sz="1800"/>
            </a:lvl6pPr>
            <a:lvl7pPr>
              <a:defRPr sz="1800"/>
            </a:lvl7pPr>
            <a:lvl8pPr>
              <a:defRPr sz="1800"/>
            </a:lvl8pPr>
            <a:lvl9pPr>
              <a:defRPr sz="1800"/>
            </a:lvl9pPr>
          </a:lstStyle>
          <a:p>
            <a:pPr lvl="0"/>
            <a:r>
              <a:rPr lang="en-US"/>
              <a:t>Edit Master text styles</a:t>
            </a:r>
          </a:p>
        </p:txBody>
      </p:sp>
      <p:sp>
        <p:nvSpPr>
          <p:cNvPr id="10" name="Title 1"/>
          <p:cNvSpPr>
            <a:spLocks noGrp="1"/>
          </p:cNvSpPr>
          <p:nvPr>
            <p:ph type="title"/>
          </p:nvPr>
        </p:nvSpPr>
        <p:spPr>
          <a:xfrm>
            <a:off x="609759" y="238127"/>
            <a:ext cx="10872444" cy="1103313"/>
          </a:xfrm>
          <a:prstGeom prst="rect">
            <a:avLst/>
          </a:prstGeom>
        </p:spPr>
        <p:txBody>
          <a:bodyPr/>
          <a:lstStyle/>
          <a:p>
            <a:r>
              <a:rPr lang="en-US"/>
              <a:t>Click to edit Master title style</a:t>
            </a:r>
            <a:endParaRPr lang="en-US" dirty="0"/>
          </a:p>
        </p:txBody>
      </p:sp>
      <p:sp>
        <p:nvSpPr>
          <p:cNvPr id="11" name="Content Placeholder 2"/>
          <p:cNvSpPr>
            <a:spLocks noGrp="1"/>
          </p:cNvSpPr>
          <p:nvPr>
            <p:ph sz="half" idx="1"/>
          </p:nvPr>
        </p:nvSpPr>
        <p:spPr>
          <a:xfrm>
            <a:off x="601820" y="1510730"/>
            <a:ext cx="5309278" cy="4678738"/>
          </a:xfrm>
          <a:prstGeom prst="rect">
            <a:avLst/>
          </a:prstGeom>
        </p:spPr>
        <p:txBody>
          <a:bodyPr/>
          <a:lstStyle>
            <a:lvl1pPr>
              <a:defRPr sz="2800"/>
            </a:lvl1pPr>
            <a:lvl2pPr>
              <a:defRPr sz="2600"/>
            </a:lvl2pPr>
            <a:lvl3pPr>
              <a:defRPr sz="2400"/>
            </a:lvl3pPr>
            <a:lvl4pPr>
              <a:defRPr sz="2200"/>
            </a:lvl4pPr>
            <a:lvl5pPr>
              <a:defRPr sz="20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3134527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1_Title, Text and Chart+logo">
    <p:spTree>
      <p:nvGrpSpPr>
        <p:cNvPr id="1" name=""/>
        <p:cNvGrpSpPr/>
        <p:nvPr/>
      </p:nvGrpSpPr>
      <p:grpSpPr>
        <a:xfrm>
          <a:off x="0" y="0"/>
          <a:ext cx="0" cy="0"/>
          <a:chOff x="0" y="0"/>
          <a:chExt cx="0" cy="0"/>
        </a:xfrm>
      </p:grpSpPr>
      <p:sp>
        <p:nvSpPr>
          <p:cNvPr id="9" name="Content Placeholder 3"/>
          <p:cNvSpPr>
            <a:spLocks noGrp="1"/>
          </p:cNvSpPr>
          <p:nvPr>
            <p:ph sz="half" idx="2"/>
          </p:nvPr>
        </p:nvSpPr>
        <p:spPr>
          <a:xfrm>
            <a:off x="6252634" y="1510730"/>
            <a:ext cx="5229570" cy="4665746"/>
          </a:xfrm>
          <a:prstGeom prst="rect">
            <a:avLst/>
          </a:prstGeom>
        </p:spPr>
        <p:txBody>
          <a:bodyPr/>
          <a:lstStyle>
            <a:lvl1pPr>
              <a:defRPr sz="2800"/>
            </a:lvl1pPr>
            <a:lvl2pPr>
              <a:defRPr sz="2400"/>
            </a:lvl2pPr>
            <a:lvl3pPr>
              <a:defRPr sz="2200"/>
            </a:lvl3pPr>
            <a:lvl4pPr>
              <a:defRPr sz="2000"/>
            </a:lvl4pPr>
            <a:lvl5pPr>
              <a:defRPr sz="1800"/>
            </a:lvl5pPr>
            <a:lvl6pPr>
              <a:defRPr sz="1800"/>
            </a:lvl6pPr>
            <a:lvl7pPr>
              <a:defRPr sz="1800"/>
            </a:lvl7pPr>
            <a:lvl8pPr>
              <a:defRPr sz="1800"/>
            </a:lvl8pPr>
            <a:lvl9pPr>
              <a:defRPr sz="1800"/>
            </a:lvl9pPr>
          </a:lstStyle>
          <a:p>
            <a:pPr lvl="0"/>
            <a:r>
              <a:rPr lang="en-US"/>
              <a:t>Edit Master text styles</a:t>
            </a:r>
          </a:p>
        </p:txBody>
      </p:sp>
      <p:sp>
        <p:nvSpPr>
          <p:cNvPr id="10" name="Title 1"/>
          <p:cNvSpPr>
            <a:spLocks noGrp="1"/>
          </p:cNvSpPr>
          <p:nvPr>
            <p:ph type="title"/>
          </p:nvPr>
        </p:nvSpPr>
        <p:spPr>
          <a:xfrm>
            <a:off x="609759" y="238127"/>
            <a:ext cx="10872444" cy="1103313"/>
          </a:xfrm>
          <a:prstGeom prst="rect">
            <a:avLst/>
          </a:prstGeom>
        </p:spPr>
        <p:txBody>
          <a:bodyPr/>
          <a:lstStyle/>
          <a:p>
            <a:r>
              <a:rPr lang="en-US"/>
              <a:t>Click to edit Master title style</a:t>
            </a:r>
            <a:endParaRPr lang="en-US" dirty="0"/>
          </a:p>
        </p:txBody>
      </p:sp>
      <p:sp>
        <p:nvSpPr>
          <p:cNvPr id="11" name="Content Placeholder 2"/>
          <p:cNvSpPr>
            <a:spLocks noGrp="1"/>
          </p:cNvSpPr>
          <p:nvPr>
            <p:ph sz="half" idx="1"/>
          </p:nvPr>
        </p:nvSpPr>
        <p:spPr>
          <a:xfrm>
            <a:off x="601820" y="1510730"/>
            <a:ext cx="5309278" cy="4678738"/>
          </a:xfrm>
          <a:prstGeom prst="rect">
            <a:avLst/>
          </a:prstGeom>
        </p:spPr>
        <p:txBody>
          <a:bodyPr/>
          <a:lstStyle>
            <a:lvl1pPr>
              <a:defRPr sz="2800"/>
            </a:lvl1pPr>
            <a:lvl2pPr>
              <a:defRPr sz="2600"/>
            </a:lvl2pPr>
            <a:lvl3pPr>
              <a:defRPr sz="2400"/>
            </a:lvl3pPr>
            <a:lvl4pPr>
              <a:defRPr sz="2200"/>
            </a:lvl4pPr>
            <a:lvl5pPr>
              <a:defRPr sz="20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5" name="Group 4">
            <a:extLst>
              <a:ext uri="{FF2B5EF4-FFF2-40B4-BE49-F238E27FC236}">
                <a16:creationId xmlns:a16="http://schemas.microsoft.com/office/drawing/2014/main" id="{A188367A-EE46-1DDA-2AFE-9C628EB72449}"/>
              </a:ext>
            </a:extLst>
          </p:cNvPr>
          <p:cNvGrpSpPr/>
          <p:nvPr userDrawn="1"/>
        </p:nvGrpSpPr>
        <p:grpSpPr>
          <a:xfrm>
            <a:off x="9392911" y="6212702"/>
            <a:ext cx="2488502" cy="450134"/>
            <a:chOff x="9392911" y="6212702"/>
            <a:chExt cx="2488502" cy="450134"/>
          </a:xfrm>
        </p:grpSpPr>
        <p:pic>
          <p:nvPicPr>
            <p:cNvPr id="6" name="Picture 5" descr="Icon&#10;&#10;Description automatically generated">
              <a:extLst>
                <a:ext uri="{FF2B5EF4-FFF2-40B4-BE49-F238E27FC236}">
                  <a16:creationId xmlns:a16="http://schemas.microsoft.com/office/drawing/2014/main" id="{35BBB51B-0D41-5485-99A1-BEEAE260796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88699" y="6212702"/>
              <a:ext cx="566928" cy="196326"/>
            </a:xfrm>
            <a:prstGeom prst="rect">
              <a:avLst/>
            </a:prstGeom>
          </p:spPr>
        </p:pic>
        <p:sp>
          <p:nvSpPr>
            <p:cNvPr id="7" name="Rectangle 8">
              <a:extLst>
                <a:ext uri="{FF2B5EF4-FFF2-40B4-BE49-F238E27FC236}">
                  <a16:creationId xmlns:a16="http://schemas.microsoft.com/office/drawing/2014/main" id="{F3F85628-F902-1363-8D50-72542C0A0300}"/>
                </a:ext>
              </a:extLst>
            </p:cNvPr>
            <p:cNvSpPr>
              <a:spLocks noChangeArrowheads="1"/>
            </p:cNvSpPr>
            <p:nvPr/>
          </p:nvSpPr>
          <p:spPr bwMode="auto">
            <a:xfrm>
              <a:off x="9392911" y="6355059"/>
              <a:ext cx="248850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dirty="0">
                  <a:ln>
                    <a:noFill/>
                  </a:ln>
                  <a:solidFill>
                    <a:srgbClr val="455560"/>
                  </a:solidFill>
                  <a:effectLst/>
                  <a:uLnTx/>
                  <a:uFillTx/>
                  <a:latin typeface="Calibri" panose="020F0502020204030204" pitchFamily="34" charset="0"/>
                  <a:ea typeface="+mn-ea"/>
                  <a:cs typeface="Arial" panose="020B0604020202020204" pitchFamily="34" charset="0"/>
                </a:rPr>
                <a:t>Slide credit: </a:t>
              </a:r>
              <a:r>
                <a:rPr kumimoji="0" lang="en-US" altLang="en-US" sz="1400" b="0" i="0" u="none" strike="noStrike" kern="1200" cap="none" spc="0" normalizeH="0" baseline="0" noProof="0" dirty="0">
                  <a:ln>
                    <a:noFill/>
                  </a:ln>
                  <a:solidFill>
                    <a:srgbClr val="455560"/>
                  </a:solidFill>
                  <a:effectLst/>
                  <a:uLnTx/>
                  <a:uFillTx/>
                  <a:latin typeface="Calibri" panose="020F0502020204030204" pitchFamily="34" charset="0"/>
                  <a:ea typeface="+mn-ea"/>
                  <a:cs typeface="Arial" panose="020B0604020202020204" pitchFamily="34" charset="0"/>
                  <a:hlinkClick r:id="rId3"/>
                </a:rPr>
                <a:t>clinicaloptions.com</a:t>
              </a:r>
              <a:endParaRPr kumimoji="0" lang="en-US" altLang="en-US" sz="1400" b="0" i="0" u="none" strike="noStrike" kern="1200" cap="none" spc="0" normalizeH="0" baseline="0" noProof="0" dirty="0">
                <a:ln>
                  <a:noFill/>
                </a:ln>
                <a:solidFill>
                  <a:srgbClr val="455560"/>
                </a:solidFill>
                <a:effectLst/>
                <a:uLnTx/>
                <a:uFillTx/>
                <a:latin typeface="Calibri" panose="020F0502020204030204" pitchFamily="34" charset="0"/>
                <a:ea typeface="+mn-ea"/>
                <a:cs typeface="Arial" panose="020B0604020202020204" pitchFamily="34" charset="0"/>
              </a:endParaRPr>
            </a:p>
          </p:txBody>
        </p:sp>
      </p:grpSp>
    </p:spTree>
    <p:extLst>
      <p:ext uri="{BB962C8B-B14F-4D97-AF65-F5344CB8AC3E}">
        <p14:creationId xmlns:p14="http://schemas.microsoft.com/office/powerpoint/2010/main" val="360930442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759" y="238127"/>
            <a:ext cx="11141055" cy="1103313"/>
          </a:xfrm>
          <a:prstGeom prst="rect">
            <a:avLst/>
          </a:prstGeom>
        </p:spPr>
        <p:txBody>
          <a:bodyPr/>
          <a:lstStyle/>
          <a:p>
            <a:r>
              <a:rPr lang="en-US"/>
              <a:t>Click to edit Master title style</a:t>
            </a:r>
            <a:endParaRPr lang="en-US" dirty="0"/>
          </a:p>
        </p:txBody>
      </p:sp>
    </p:spTree>
    <p:extLst>
      <p:ext uri="{BB962C8B-B14F-4D97-AF65-F5344CB8AC3E}">
        <p14:creationId xmlns:p14="http://schemas.microsoft.com/office/powerpoint/2010/main" val="265515852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Only" preserve="1">
  <p:cSld name="1_Title Only+logo">
    <p:spTree>
      <p:nvGrpSpPr>
        <p:cNvPr id="1" name=""/>
        <p:cNvGrpSpPr/>
        <p:nvPr/>
      </p:nvGrpSpPr>
      <p:grpSpPr>
        <a:xfrm>
          <a:off x="0" y="0"/>
          <a:ext cx="0" cy="0"/>
          <a:chOff x="0" y="0"/>
          <a:chExt cx="0" cy="0"/>
        </a:xfrm>
      </p:grpSpPr>
      <p:sp>
        <p:nvSpPr>
          <p:cNvPr id="2" name="Title 1"/>
          <p:cNvSpPr>
            <a:spLocks noGrp="1"/>
          </p:cNvSpPr>
          <p:nvPr>
            <p:ph type="title"/>
          </p:nvPr>
        </p:nvSpPr>
        <p:spPr>
          <a:xfrm>
            <a:off x="609759" y="238127"/>
            <a:ext cx="11141055" cy="1103313"/>
          </a:xfrm>
          <a:prstGeom prst="rect">
            <a:avLst/>
          </a:prstGeom>
        </p:spPr>
        <p:txBody>
          <a:bodyPr/>
          <a:lstStyle/>
          <a:p>
            <a:r>
              <a:rPr lang="en-US"/>
              <a:t>Click to edit Master title style</a:t>
            </a:r>
            <a:endParaRPr lang="en-US" dirty="0"/>
          </a:p>
        </p:txBody>
      </p:sp>
      <p:grpSp>
        <p:nvGrpSpPr>
          <p:cNvPr id="3" name="Group 2">
            <a:extLst>
              <a:ext uri="{FF2B5EF4-FFF2-40B4-BE49-F238E27FC236}">
                <a16:creationId xmlns:a16="http://schemas.microsoft.com/office/drawing/2014/main" id="{88B87460-1489-A7E6-C388-913BBD640CAB}"/>
              </a:ext>
            </a:extLst>
          </p:cNvPr>
          <p:cNvGrpSpPr/>
          <p:nvPr userDrawn="1"/>
        </p:nvGrpSpPr>
        <p:grpSpPr>
          <a:xfrm>
            <a:off x="9392911" y="6212702"/>
            <a:ext cx="2488502" cy="450134"/>
            <a:chOff x="9392911" y="6212702"/>
            <a:chExt cx="2488502" cy="450134"/>
          </a:xfrm>
        </p:grpSpPr>
        <p:pic>
          <p:nvPicPr>
            <p:cNvPr id="4" name="Picture 3" descr="Icon&#10;&#10;Description automatically generated">
              <a:extLst>
                <a:ext uri="{FF2B5EF4-FFF2-40B4-BE49-F238E27FC236}">
                  <a16:creationId xmlns:a16="http://schemas.microsoft.com/office/drawing/2014/main" id="{73676601-6D49-45FB-EFC9-9A6CC1B205E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88699" y="6212702"/>
              <a:ext cx="566928" cy="196326"/>
            </a:xfrm>
            <a:prstGeom prst="rect">
              <a:avLst/>
            </a:prstGeom>
          </p:spPr>
        </p:pic>
        <p:sp>
          <p:nvSpPr>
            <p:cNvPr id="5" name="Rectangle 8">
              <a:extLst>
                <a:ext uri="{FF2B5EF4-FFF2-40B4-BE49-F238E27FC236}">
                  <a16:creationId xmlns:a16="http://schemas.microsoft.com/office/drawing/2014/main" id="{0DEFDF9E-3F9A-D373-496E-25B367379078}"/>
                </a:ext>
              </a:extLst>
            </p:cNvPr>
            <p:cNvSpPr>
              <a:spLocks noChangeArrowheads="1"/>
            </p:cNvSpPr>
            <p:nvPr/>
          </p:nvSpPr>
          <p:spPr bwMode="auto">
            <a:xfrm>
              <a:off x="9392911" y="6355059"/>
              <a:ext cx="248850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dirty="0">
                  <a:ln>
                    <a:noFill/>
                  </a:ln>
                  <a:solidFill>
                    <a:srgbClr val="455560"/>
                  </a:solidFill>
                  <a:effectLst/>
                  <a:uLnTx/>
                  <a:uFillTx/>
                  <a:latin typeface="Calibri" panose="020F0502020204030204" pitchFamily="34" charset="0"/>
                  <a:ea typeface="+mn-ea"/>
                  <a:cs typeface="Arial" panose="020B0604020202020204" pitchFamily="34" charset="0"/>
                </a:rPr>
                <a:t>Slide credit: </a:t>
              </a:r>
              <a:r>
                <a:rPr kumimoji="0" lang="en-US" altLang="en-US" sz="1400" b="0" i="0" u="none" strike="noStrike" kern="1200" cap="none" spc="0" normalizeH="0" baseline="0" noProof="0" dirty="0">
                  <a:ln>
                    <a:noFill/>
                  </a:ln>
                  <a:solidFill>
                    <a:srgbClr val="455560"/>
                  </a:solidFill>
                  <a:effectLst/>
                  <a:uLnTx/>
                  <a:uFillTx/>
                  <a:latin typeface="Calibri" panose="020F0502020204030204" pitchFamily="34" charset="0"/>
                  <a:ea typeface="+mn-ea"/>
                  <a:cs typeface="Arial" panose="020B0604020202020204" pitchFamily="34" charset="0"/>
                  <a:hlinkClick r:id="rId3"/>
                </a:rPr>
                <a:t>clinicaloptions.com</a:t>
              </a:r>
              <a:endParaRPr kumimoji="0" lang="en-US" altLang="en-US" sz="1400" b="0" i="0" u="none" strike="noStrike" kern="1200" cap="none" spc="0" normalizeH="0" baseline="0" noProof="0" dirty="0">
                <a:ln>
                  <a:noFill/>
                </a:ln>
                <a:solidFill>
                  <a:srgbClr val="455560"/>
                </a:solidFill>
                <a:effectLst/>
                <a:uLnTx/>
                <a:uFillTx/>
                <a:latin typeface="Calibri" panose="020F0502020204030204" pitchFamily="34" charset="0"/>
                <a:ea typeface="+mn-ea"/>
                <a:cs typeface="Arial" panose="020B0604020202020204" pitchFamily="34" charset="0"/>
              </a:endParaRPr>
            </a:p>
          </p:txBody>
        </p:sp>
      </p:grpSp>
    </p:spTree>
    <p:extLst>
      <p:ext uri="{BB962C8B-B14F-4D97-AF65-F5344CB8AC3E}">
        <p14:creationId xmlns:p14="http://schemas.microsoft.com/office/powerpoint/2010/main" val="287142148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705490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1_Blank+logo">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363C55A-914A-0A48-C77B-4197A1E975AA}"/>
              </a:ext>
            </a:extLst>
          </p:cNvPr>
          <p:cNvGrpSpPr/>
          <p:nvPr userDrawn="1"/>
        </p:nvGrpSpPr>
        <p:grpSpPr>
          <a:xfrm>
            <a:off x="9392911" y="6212702"/>
            <a:ext cx="2488502" cy="450134"/>
            <a:chOff x="9392911" y="6212702"/>
            <a:chExt cx="2488502" cy="450134"/>
          </a:xfrm>
        </p:grpSpPr>
        <p:pic>
          <p:nvPicPr>
            <p:cNvPr id="3" name="Picture 2" descr="Icon&#10;&#10;Description automatically generated">
              <a:extLst>
                <a:ext uri="{FF2B5EF4-FFF2-40B4-BE49-F238E27FC236}">
                  <a16:creationId xmlns:a16="http://schemas.microsoft.com/office/drawing/2014/main" id="{06CCC797-5A17-A9B2-5D2C-FD83170EF39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88699" y="6212702"/>
              <a:ext cx="566928" cy="196326"/>
            </a:xfrm>
            <a:prstGeom prst="rect">
              <a:avLst/>
            </a:prstGeom>
          </p:spPr>
        </p:pic>
        <p:sp>
          <p:nvSpPr>
            <p:cNvPr id="4" name="Rectangle 8">
              <a:extLst>
                <a:ext uri="{FF2B5EF4-FFF2-40B4-BE49-F238E27FC236}">
                  <a16:creationId xmlns:a16="http://schemas.microsoft.com/office/drawing/2014/main" id="{518B5643-1F48-822D-8A06-E9F357ED9FFC}"/>
                </a:ext>
              </a:extLst>
            </p:cNvPr>
            <p:cNvSpPr>
              <a:spLocks noChangeArrowheads="1"/>
            </p:cNvSpPr>
            <p:nvPr/>
          </p:nvSpPr>
          <p:spPr bwMode="auto">
            <a:xfrm>
              <a:off x="9392911" y="6355059"/>
              <a:ext cx="248850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dirty="0">
                  <a:ln>
                    <a:noFill/>
                  </a:ln>
                  <a:solidFill>
                    <a:srgbClr val="455560"/>
                  </a:solidFill>
                  <a:effectLst/>
                  <a:uLnTx/>
                  <a:uFillTx/>
                  <a:latin typeface="Calibri" panose="020F0502020204030204" pitchFamily="34" charset="0"/>
                  <a:ea typeface="+mn-ea"/>
                  <a:cs typeface="Arial" panose="020B0604020202020204" pitchFamily="34" charset="0"/>
                </a:rPr>
                <a:t>Slide credit: </a:t>
              </a:r>
              <a:r>
                <a:rPr kumimoji="0" lang="en-US" altLang="en-US" sz="1400" b="0" i="0" u="none" strike="noStrike" kern="1200" cap="none" spc="0" normalizeH="0" baseline="0" noProof="0" dirty="0">
                  <a:ln>
                    <a:noFill/>
                  </a:ln>
                  <a:solidFill>
                    <a:srgbClr val="455560"/>
                  </a:solidFill>
                  <a:effectLst/>
                  <a:uLnTx/>
                  <a:uFillTx/>
                  <a:latin typeface="Calibri" panose="020F0502020204030204" pitchFamily="34" charset="0"/>
                  <a:ea typeface="+mn-ea"/>
                  <a:cs typeface="Arial" panose="020B0604020202020204" pitchFamily="34" charset="0"/>
                  <a:hlinkClick r:id="rId3"/>
                </a:rPr>
                <a:t>clinicaloptions.com</a:t>
              </a:r>
              <a:endParaRPr kumimoji="0" lang="en-US" altLang="en-US" sz="1400" b="0" i="0" u="none" strike="noStrike" kern="1200" cap="none" spc="0" normalizeH="0" baseline="0" noProof="0" dirty="0">
                <a:ln>
                  <a:noFill/>
                </a:ln>
                <a:solidFill>
                  <a:srgbClr val="455560"/>
                </a:solidFill>
                <a:effectLst/>
                <a:uLnTx/>
                <a:uFillTx/>
                <a:latin typeface="Calibri" panose="020F0502020204030204" pitchFamily="34" charset="0"/>
                <a:ea typeface="+mn-ea"/>
                <a:cs typeface="Arial" panose="020B0604020202020204" pitchFamily="34" charset="0"/>
              </a:endParaRPr>
            </a:p>
          </p:txBody>
        </p:sp>
      </p:grpSp>
    </p:spTree>
    <p:extLst>
      <p:ext uri="{BB962C8B-B14F-4D97-AF65-F5344CB8AC3E}">
        <p14:creationId xmlns:p14="http://schemas.microsoft.com/office/powerpoint/2010/main" val="277183943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Promo Slide">
    <p:spTree>
      <p:nvGrpSpPr>
        <p:cNvPr id="1" name=""/>
        <p:cNvGrpSpPr/>
        <p:nvPr/>
      </p:nvGrpSpPr>
      <p:grpSpPr>
        <a:xfrm>
          <a:off x="0" y="0"/>
          <a:ext cx="0" cy="0"/>
          <a:chOff x="0" y="0"/>
          <a:chExt cx="0" cy="0"/>
        </a:xfrm>
      </p:grpSpPr>
      <p:pic>
        <p:nvPicPr>
          <p:cNvPr id="9" name="Picture 8" descr="Icon&#10;&#10;Description automatically generated">
            <a:extLst>
              <a:ext uri="{FF2B5EF4-FFF2-40B4-BE49-F238E27FC236}">
                <a16:creationId xmlns:a16="http://schemas.microsoft.com/office/drawing/2014/main" id="{3DD1DBC1-47DC-4810-B88C-6E04405379E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034666" y="5556666"/>
            <a:ext cx="3154680" cy="1092459"/>
          </a:xfrm>
          <a:prstGeom prst="rect">
            <a:avLst/>
          </a:prstGeom>
        </p:spPr>
      </p:pic>
      <p:sp>
        <p:nvSpPr>
          <p:cNvPr id="2" name="Title 1"/>
          <p:cNvSpPr>
            <a:spLocks noGrp="1"/>
          </p:cNvSpPr>
          <p:nvPr>
            <p:ph type="title"/>
          </p:nvPr>
        </p:nvSpPr>
        <p:spPr>
          <a:xfrm>
            <a:off x="514484" y="239715"/>
            <a:ext cx="11244016" cy="1674813"/>
          </a:xfrm>
          <a:prstGeom prst="rect">
            <a:avLst/>
          </a:prstGeom>
        </p:spPr>
        <p:txBody>
          <a:bodyPr/>
          <a:lstStyle>
            <a:lvl1pPr algn="ctr">
              <a:defRPr sz="3900">
                <a:solidFill>
                  <a:schemeClr val="bg2"/>
                </a:solidFill>
              </a:defRPr>
            </a:lvl1pPr>
          </a:lstStyle>
          <a:p>
            <a:r>
              <a:rPr lang="en-US"/>
              <a:t>Click to edit Master title style</a:t>
            </a:r>
            <a:endParaRPr lang="en-US" dirty="0"/>
          </a:p>
        </p:txBody>
      </p:sp>
      <p:sp>
        <p:nvSpPr>
          <p:cNvPr id="8" name="Content Placeholder 7"/>
          <p:cNvSpPr>
            <a:spLocks noGrp="1"/>
          </p:cNvSpPr>
          <p:nvPr>
            <p:ph sz="quarter" idx="10"/>
          </p:nvPr>
        </p:nvSpPr>
        <p:spPr>
          <a:xfrm>
            <a:off x="609759" y="1895477"/>
            <a:ext cx="10872444" cy="2605717"/>
          </a:xfrm>
          <a:prstGeom prst="rect">
            <a:avLst/>
          </a:prstGeom>
        </p:spPr>
        <p:txBody>
          <a:bodyPr/>
          <a:lstStyle>
            <a:lvl1pPr marL="0" indent="0">
              <a:buFontTx/>
              <a:buNone/>
              <a:defRPr sz="2000" b="1">
                <a:solidFill>
                  <a:schemeClr val="bg2"/>
                </a:solidFill>
              </a:defRPr>
            </a:lvl1pPr>
            <a:lvl2pPr>
              <a:buFontTx/>
              <a:buNone/>
              <a:defRPr/>
            </a:lvl2pPr>
            <a:lvl3pPr>
              <a:buFontTx/>
              <a:buNone/>
              <a:defRPr/>
            </a:lvl3pPr>
            <a:lvl4pPr>
              <a:buFontTx/>
              <a:buNone/>
              <a:defRPr/>
            </a:lvl4pPr>
            <a:lvl5pPr>
              <a:buFontTx/>
              <a:buNone/>
              <a:defRPr/>
            </a:lvl5pPr>
          </a:lstStyle>
          <a:p>
            <a:pPr lvl="0"/>
            <a:r>
              <a:rPr lang="en-US" dirty="0"/>
              <a:t>Edit Master text styles</a:t>
            </a:r>
          </a:p>
        </p:txBody>
      </p:sp>
      <p:cxnSp>
        <p:nvCxnSpPr>
          <p:cNvPr id="11" name="Straight Connector 10">
            <a:extLst>
              <a:ext uri="{FF2B5EF4-FFF2-40B4-BE49-F238E27FC236}">
                <a16:creationId xmlns:a16="http://schemas.microsoft.com/office/drawing/2014/main" id="{5FB50470-EA3D-49B4-8F28-4C9C1E0D226A}"/>
              </a:ext>
            </a:extLst>
          </p:cNvPr>
          <p:cNvCxnSpPr/>
          <p:nvPr userDrawn="1"/>
        </p:nvCxnSpPr>
        <p:spPr bwMode="auto">
          <a:xfrm>
            <a:off x="-22231" y="4605619"/>
            <a:ext cx="12214231" cy="0"/>
          </a:xfrm>
          <a:prstGeom prst="line">
            <a:avLst/>
          </a:prstGeom>
          <a:ln w="28575">
            <a:solidFill>
              <a:schemeClr val="tx1">
                <a:lumMod val="75000"/>
              </a:schemeClr>
            </a:solidFill>
            <a:headEnd type="none" w="med" len="med"/>
            <a:tailEnd type="none" w="med" len="med"/>
          </a:ln>
          <a:effectLst/>
        </p:spPr>
        <p:style>
          <a:lnRef idx="2">
            <a:schemeClr val="accent6"/>
          </a:lnRef>
          <a:fillRef idx="0">
            <a:schemeClr val="accent6"/>
          </a:fillRef>
          <a:effectRef idx="1">
            <a:schemeClr val="accent6"/>
          </a:effectRef>
          <a:fontRef idx="minor">
            <a:schemeClr val="tx1"/>
          </a:fontRef>
        </p:style>
      </p:cxnSp>
      <p:sp>
        <p:nvSpPr>
          <p:cNvPr id="14" name="Content Placeholder 9">
            <a:extLst>
              <a:ext uri="{FF2B5EF4-FFF2-40B4-BE49-F238E27FC236}">
                <a16:creationId xmlns:a16="http://schemas.microsoft.com/office/drawing/2014/main" id="{DF9EACC2-568A-498C-8601-A87328BD11D3}"/>
              </a:ext>
            </a:extLst>
          </p:cNvPr>
          <p:cNvSpPr>
            <a:spLocks noGrp="1"/>
          </p:cNvSpPr>
          <p:nvPr>
            <p:ph sz="quarter" idx="11"/>
          </p:nvPr>
        </p:nvSpPr>
        <p:spPr>
          <a:xfrm>
            <a:off x="514351" y="4856674"/>
            <a:ext cx="11283950" cy="1155939"/>
          </a:xfrm>
          <a:prstGeom prst="rect">
            <a:avLst/>
          </a:prstGeom>
        </p:spPr>
        <p:txBody>
          <a:bodyPr/>
          <a:lstStyle>
            <a:lvl1pPr>
              <a:buFontTx/>
              <a:buNone/>
              <a:defRPr sz="2400" b="1">
                <a:solidFill>
                  <a:srgbClr val="E1471D"/>
                </a:solidFill>
              </a:defRPr>
            </a:lvl1pPr>
            <a:lvl2pPr>
              <a:buFontTx/>
              <a:buNone/>
              <a:defRPr sz="2400"/>
            </a:lvl2pPr>
            <a:lvl3pPr>
              <a:buFontTx/>
              <a:buNone/>
              <a:defRPr sz="2400"/>
            </a:lvl3pPr>
            <a:lvl4pPr>
              <a:buFontTx/>
              <a:buNone/>
              <a:defRPr sz="2400"/>
            </a:lvl4pPr>
            <a:lvl5pPr>
              <a:buFontTx/>
              <a:buNone/>
              <a:defRPr sz="2400"/>
            </a:lvl5pPr>
          </a:lstStyle>
          <a:p>
            <a:pPr lvl="0"/>
            <a:r>
              <a:rPr lang="en-US" dirty="0"/>
              <a:t>Edit Master text styles</a:t>
            </a:r>
          </a:p>
        </p:txBody>
      </p:sp>
      <p:sp>
        <p:nvSpPr>
          <p:cNvPr id="15" name="Rectangle 14">
            <a:extLst>
              <a:ext uri="{FF2B5EF4-FFF2-40B4-BE49-F238E27FC236}">
                <a16:creationId xmlns:a16="http://schemas.microsoft.com/office/drawing/2014/main" id="{5BBD1E00-A2D3-4202-961C-9DF3DF2683C9}"/>
              </a:ext>
            </a:extLst>
          </p:cNvPr>
          <p:cNvSpPr/>
          <p:nvPr userDrawn="1"/>
        </p:nvSpPr>
        <p:spPr>
          <a:xfrm>
            <a:off x="1" y="6590270"/>
            <a:ext cx="12192000" cy="267732"/>
          </a:xfrm>
          <a:prstGeom prst="rect">
            <a:avLst/>
          </a:prstGeom>
          <a:solidFill>
            <a:schemeClr val="tx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Calibri"/>
              <a:ea typeface="+mn-ea"/>
              <a:cs typeface="+mn-cs"/>
            </a:endParaRPr>
          </a:p>
        </p:txBody>
      </p:sp>
      <p:cxnSp>
        <p:nvCxnSpPr>
          <p:cNvPr id="16" name="Straight Connector 15">
            <a:extLst>
              <a:ext uri="{FF2B5EF4-FFF2-40B4-BE49-F238E27FC236}">
                <a16:creationId xmlns:a16="http://schemas.microsoft.com/office/drawing/2014/main" id="{7590A4E9-08A7-4826-8D90-46B546D1F341}"/>
              </a:ext>
            </a:extLst>
          </p:cNvPr>
          <p:cNvCxnSpPr/>
          <p:nvPr userDrawn="1"/>
        </p:nvCxnSpPr>
        <p:spPr>
          <a:xfrm>
            <a:off x="1" y="6589713"/>
            <a:ext cx="12192000" cy="0"/>
          </a:xfrm>
          <a:prstGeom prst="line">
            <a:avLst/>
          </a:prstGeom>
          <a:ln w="19050">
            <a:solidFill>
              <a:srgbClr val="F47D5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9932873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de-DE"/>
              <a:t>Titelmasterformat durch Klicken bearbeiten</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endParaRPr lang="en-US" dirty="0"/>
          </a:p>
        </p:txBody>
      </p:sp>
      <p:sp>
        <p:nvSpPr>
          <p:cNvPr id="4" name="Date Placeholder 3"/>
          <p:cNvSpPr>
            <a:spLocks noGrp="1"/>
          </p:cNvSpPr>
          <p:nvPr>
            <p:ph type="dt" sz="half" idx="10"/>
          </p:nvPr>
        </p:nvSpPr>
        <p:spPr/>
        <p:txBody>
          <a:bodyPr/>
          <a:lstStyle/>
          <a:p>
            <a:fld id="{1A19B55E-8038-4E23-AADF-20FFB287B23C}" type="datetimeFigureOut">
              <a:rPr lang="de-DE" smtClean="0">
                <a:solidFill>
                  <a:prstClr val="black">
                    <a:tint val="75000"/>
                  </a:prstClr>
                </a:solidFill>
              </a:rPr>
              <a:pPr/>
              <a:t>29.11.22</a:t>
            </a:fld>
            <a:endParaRPr lang="de-DE">
              <a:solidFill>
                <a:prstClr val="black">
                  <a:tint val="75000"/>
                </a:prstClr>
              </a:solidFill>
            </a:endParaRPr>
          </a:p>
        </p:txBody>
      </p:sp>
      <p:sp>
        <p:nvSpPr>
          <p:cNvPr id="5" name="Footer Placeholder 4"/>
          <p:cNvSpPr>
            <a:spLocks noGrp="1"/>
          </p:cNvSpPr>
          <p:nvPr>
            <p:ph type="ftr" sz="quarter" idx="11"/>
          </p:nvPr>
        </p:nvSpPr>
        <p:spPr/>
        <p:txBody>
          <a:bodyPr/>
          <a:lstStyle/>
          <a:p>
            <a:endParaRPr lang="de-DE">
              <a:solidFill>
                <a:prstClr val="black">
                  <a:tint val="75000"/>
                </a:prstClr>
              </a:solidFill>
            </a:endParaRPr>
          </a:p>
        </p:txBody>
      </p:sp>
      <p:sp>
        <p:nvSpPr>
          <p:cNvPr id="6" name="Slide Number Placeholder 5"/>
          <p:cNvSpPr>
            <a:spLocks noGrp="1"/>
          </p:cNvSpPr>
          <p:nvPr>
            <p:ph type="sldNum" sz="quarter" idx="12"/>
          </p:nvPr>
        </p:nvSpPr>
        <p:spPr/>
        <p:txBody>
          <a:bodyPr/>
          <a:lstStyle/>
          <a:p>
            <a:fld id="{8D9B3DCA-BD46-4D93-86AB-B3DA4636E727}" type="slidenum">
              <a:rPr lang="de-DE" smtClean="0">
                <a:solidFill>
                  <a:prstClr val="black">
                    <a:tint val="75000"/>
                  </a:prstClr>
                </a:solidFill>
              </a:rPr>
              <a:pPr/>
              <a:t>‹#›</a:t>
            </a:fld>
            <a:endParaRPr lang="de-DE">
              <a:solidFill>
                <a:prstClr val="black">
                  <a:tint val="75000"/>
                </a:prstClr>
              </a:solidFill>
            </a:endParaRPr>
          </a:p>
        </p:txBody>
      </p:sp>
    </p:spTree>
    <p:extLst>
      <p:ext uri="{BB962C8B-B14F-4D97-AF65-F5344CB8AC3E}">
        <p14:creationId xmlns:p14="http://schemas.microsoft.com/office/powerpoint/2010/main" val="2056926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Titelmasterformat durch Klicken bearbeiten</a:t>
            </a:r>
            <a:endParaRPr lang="en-US" dirty="0"/>
          </a:p>
        </p:txBody>
      </p:sp>
      <p:sp>
        <p:nvSpPr>
          <p:cNvPr id="3" name="Content Placehold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1A19B55E-8038-4E23-AADF-20FFB287B23C}" type="datetimeFigureOut">
              <a:rPr lang="de-DE" smtClean="0">
                <a:solidFill>
                  <a:prstClr val="black">
                    <a:tint val="75000"/>
                  </a:prstClr>
                </a:solidFill>
              </a:rPr>
              <a:pPr/>
              <a:t>29.11.22</a:t>
            </a:fld>
            <a:endParaRPr lang="de-DE">
              <a:solidFill>
                <a:prstClr val="black">
                  <a:tint val="75000"/>
                </a:prstClr>
              </a:solidFill>
            </a:endParaRPr>
          </a:p>
        </p:txBody>
      </p:sp>
      <p:sp>
        <p:nvSpPr>
          <p:cNvPr id="5" name="Footer Placeholder 4"/>
          <p:cNvSpPr>
            <a:spLocks noGrp="1"/>
          </p:cNvSpPr>
          <p:nvPr>
            <p:ph type="ftr" sz="quarter" idx="11"/>
          </p:nvPr>
        </p:nvSpPr>
        <p:spPr/>
        <p:txBody>
          <a:bodyPr/>
          <a:lstStyle/>
          <a:p>
            <a:endParaRPr lang="de-DE">
              <a:solidFill>
                <a:prstClr val="black">
                  <a:tint val="75000"/>
                </a:prstClr>
              </a:solidFill>
            </a:endParaRPr>
          </a:p>
        </p:txBody>
      </p:sp>
      <p:sp>
        <p:nvSpPr>
          <p:cNvPr id="6" name="Slide Number Placeholder 5"/>
          <p:cNvSpPr>
            <a:spLocks noGrp="1"/>
          </p:cNvSpPr>
          <p:nvPr>
            <p:ph type="sldNum" sz="quarter" idx="12"/>
          </p:nvPr>
        </p:nvSpPr>
        <p:spPr/>
        <p:txBody>
          <a:bodyPr/>
          <a:lstStyle/>
          <a:p>
            <a:fld id="{8D9B3DCA-BD46-4D93-86AB-B3DA4636E727}" type="slidenum">
              <a:rPr lang="de-DE" smtClean="0">
                <a:solidFill>
                  <a:prstClr val="black">
                    <a:tint val="75000"/>
                  </a:prstClr>
                </a:solidFill>
              </a:rPr>
              <a:pPr/>
              <a:t>‹#›</a:t>
            </a:fld>
            <a:endParaRPr lang="de-DE">
              <a:solidFill>
                <a:prstClr val="black">
                  <a:tint val="75000"/>
                </a:prstClr>
              </a:solidFill>
            </a:endParaRPr>
          </a:p>
        </p:txBody>
      </p:sp>
    </p:spTree>
    <p:extLst>
      <p:ext uri="{BB962C8B-B14F-4D97-AF65-F5344CB8AC3E}">
        <p14:creationId xmlns:p14="http://schemas.microsoft.com/office/powerpoint/2010/main" val="1441658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de-DE"/>
              <a:t>Titelmasterformat durch Klicken bearbeiten</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Textmasterformat bearbeiten</a:t>
            </a:r>
          </a:p>
        </p:txBody>
      </p:sp>
      <p:sp>
        <p:nvSpPr>
          <p:cNvPr id="4" name="Date Placeholder 3"/>
          <p:cNvSpPr>
            <a:spLocks noGrp="1"/>
          </p:cNvSpPr>
          <p:nvPr>
            <p:ph type="dt" sz="half" idx="10"/>
          </p:nvPr>
        </p:nvSpPr>
        <p:spPr/>
        <p:txBody>
          <a:bodyPr/>
          <a:lstStyle/>
          <a:p>
            <a:fld id="{1A19B55E-8038-4E23-AADF-20FFB287B23C}" type="datetimeFigureOut">
              <a:rPr lang="de-DE" smtClean="0">
                <a:solidFill>
                  <a:prstClr val="black">
                    <a:tint val="75000"/>
                  </a:prstClr>
                </a:solidFill>
              </a:rPr>
              <a:pPr/>
              <a:t>29.11.22</a:t>
            </a:fld>
            <a:endParaRPr lang="de-DE">
              <a:solidFill>
                <a:prstClr val="black">
                  <a:tint val="75000"/>
                </a:prstClr>
              </a:solidFill>
            </a:endParaRPr>
          </a:p>
        </p:txBody>
      </p:sp>
      <p:sp>
        <p:nvSpPr>
          <p:cNvPr id="5" name="Footer Placeholder 4"/>
          <p:cNvSpPr>
            <a:spLocks noGrp="1"/>
          </p:cNvSpPr>
          <p:nvPr>
            <p:ph type="ftr" sz="quarter" idx="11"/>
          </p:nvPr>
        </p:nvSpPr>
        <p:spPr/>
        <p:txBody>
          <a:bodyPr/>
          <a:lstStyle/>
          <a:p>
            <a:endParaRPr lang="de-DE">
              <a:solidFill>
                <a:prstClr val="black">
                  <a:tint val="75000"/>
                </a:prstClr>
              </a:solidFill>
            </a:endParaRPr>
          </a:p>
        </p:txBody>
      </p:sp>
      <p:sp>
        <p:nvSpPr>
          <p:cNvPr id="6" name="Slide Number Placeholder 5"/>
          <p:cNvSpPr>
            <a:spLocks noGrp="1"/>
          </p:cNvSpPr>
          <p:nvPr>
            <p:ph type="sldNum" sz="quarter" idx="12"/>
          </p:nvPr>
        </p:nvSpPr>
        <p:spPr/>
        <p:txBody>
          <a:bodyPr/>
          <a:lstStyle/>
          <a:p>
            <a:fld id="{8D9B3DCA-BD46-4D93-86AB-B3DA4636E727}" type="slidenum">
              <a:rPr lang="de-DE" smtClean="0">
                <a:solidFill>
                  <a:prstClr val="black">
                    <a:tint val="75000"/>
                  </a:prstClr>
                </a:solidFill>
              </a:rPr>
              <a:pPr/>
              <a:t>‹#›</a:t>
            </a:fld>
            <a:endParaRPr lang="de-DE">
              <a:solidFill>
                <a:prstClr val="black">
                  <a:tint val="75000"/>
                </a:prstClr>
              </a:solidFill>
            </a:endParaRPr>
          </a:p>
        </p:txBody>
      </p:sp>
    </p:spTree>
    <p:extLst>
      <p:ext uri="{BB962C8B-B14F-4D97-AF65-F5344CB8AC3E}">
        <p14:creationId xmlns:p14="http://schemas.microsoft.com/office/powerpoint/2010/main" val="4167978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32.xml"/><Relationship Id="rId13" Type="http://schemas.openxmlformats.org/officeDocument/2006/relationships/slideLayout" Target="../slideLayouts/slideLayout137.xml"/><Relationship Id="rId3" Type="http://schemas.openxmlformats.org/officeDocument/2006/relationships/slideLayout" Target="../slideLayouts/slideLayout127.xml"/><Relationship Id="rId7" Type="http://schemas.openxmlformats.org/officeDocument/2006/relationships/slideLayout" Target="../slideLayouts/slideLayout131.xml"/><Relationship Id="rId12" Type="http://schemas.openxmlformats.org/officeDocument/2006/relationships/slideLayout" Target="../slideLayouts/slideLayout136.xml"/><Relationship Id="rId2" Type="http://schemas.openxmlformats.org/officeDocument/2006/relationships/slideLayout" Target="../slideLayouts/slideLayout126.xml"/><Relationship Id="rId16" Type="http://schemas.openxmlformats.org/officeDocument/2006/relationships/theme" Target="../theme/theme10.xml"/><Relationship Id="rId1" Type="http://schemas.openxmlformats.org/officeDocument/2006/relationships/slideLayout" Target="../slideLayouts/slideLayout125.xml"/><Relationship Id="rId6" Type="http://schemas.openxmlformats.org/officeDocument/2006/relationships/slideLayout" Target="../slideLayouts/slideLayout130.xml"/><Relationship Id="rId11" Type="http://schemas.openxmlformats.org/officeDocument/2006/relationships/slideLayout" Target="../slideLayouts/slideLayout135.xml"/><Relationship Id="rId5" Type="http://schemas.openxmlformats.org/officeDocument/2006/relationships/slideLayout" Target="../slideLayouts/slideLayout129.xml"/><Relationship Id="rId15" Type="http://schemas.openxmlformats.org/officeDocument/2006/relationships/slideLayout" Target="../slideLayouts/slideLayout139.xml"/><Relationship Id="rId10" Type="http://schemas.openxmlformats.org/officeDocument/2006/relationships/slideLayout" Target="../slideLayouts/slideLayout134.xml"/><Relationship Id="rId4" Type="http://schemas.openxmlformats.org/officeDocument/2006/relationships/slideLayout" Target="../slideLayouts/slideLayout128.xml"/><Relationship Id="rId9" Type="http://schemas.openxmlformats.org/officeDocument/2006/relationships/slideLayout" Target="../slideLayouts/slideLayout133.xml"/><Relationship Id="rId14" Type="http://schemas.openxmlformats.org/officeDocument/2006/relationships/slideLayout" Target="../slideLayouts/slideLayout13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47.xml"/><Relationship Id="rId13" Type="http://schemas.openxmlformats.org/officeDocument/2006/relationships/slideLayout" Target="../slideLayouts/slideLayout152.xml"/><Relationship Id="rId3" Type="http://schemas.openxmlformats.org/officeDocument/2006/relationships/slideLayout" Target="../slideLayouts/slideLayout142.xml"/><Relationship Id="rId7" Type="http://schemas.openxmlformats.org/officeDocument/2006/relationships/slideLayout" Target="../slideLayouts/slideLayout146.xml"/><Relationship Id="rId12" Type="http://schemas.openxmlformats.org/officeDocument/2006/relationships/slideLayout" Target="../slideLayouts/slideLayout151.xml"/><Relationship Id="rId2" Type="http://schemas.openxmlformats.org/officeDocument/2006/relationships/slideLayout" Target="../slideLayouts/slideLayout141.xml"/><Relationship Id="rId1" Type="http://schemas.openxmlformats.org/officeDocument/2006/relationships/slideLayout" Target="../slideLayouts/slideLayout140.xml"/><Relationship Id="rId6" Type="http://schemas.openxmlformats.org/officeDocument/2006/relationships/slideLayout" Target="../slideLayouts/slideLayout145.xml"/><Relationship Id="rId11" Type="http://schemas.openxmlformats.org/officeDocument/2006/relationships/slideLayout" Target="../slideLayouts/slideLayout150.xml"/><Relationship Id="rId5" Type="http://schemas.openxmlformats.org/officeDocument/2006/relationships/slideLayout" Target="../slideLayouts/slideLayout144.xml"/><Relationship Id="rId10" Type="http://schemas.openxmlformats.org/officeDocument/2006/relationships/slideLayout" Target="../slideLayouts/slideLayout149.xml"/><Relationship Id="rId4" Type="http://schemas.openxmlformats.org/officeDocument/2006/relationships/slideLayout" Target="../slideLayouts/slideLayout143.xml"/><Relationship Id="rId9" Type="http://schemas.openxmlformats.org/officeDocument/2006/relationships/slideLayout" Target="../slideLayouts/slideLayout148.xml"/><Relationship Id="rId14"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60.xml"/><Relationship Id="rId3" Type="http://schemas.openxmlformats.org/officeDocument/2006/relationships/slideLayout" Target="../slideLayouts/slideLayout155.xml"/><Relationship Id="rId7" Type="http://schemas.openxmlformats.org/officeDocument/2006/relationships/slideLayout" Target="../slideLayouts/slideLayout159.xml"/><Relationship Id="rId12" Type="http://schemas.openxmlformats.org/officeDocument/2006/relationships/theme" Target="../theme/theme12.xml"/><Relationship Id="rId2" Type="http://schemas.openxmlformats.org/officeDocument/2006/relationships/slideLayout" Target="../slideLayouts/slideLayout154.xml"/><Relationship Id="rId1" Type="http://schemas.openxmlformats.org/officeDocument/2006/relationships/slideLayout" Target="../slideLayouts/slideLayout153.xml"/><Relationship Id="rId6" Type="http://schemas.openxmlformats.org/officeDocument/2006/relationships/slideLayout" Target="../slideLayouts/slideLayout158.xml"/><Relationship Id="rId11" Type="http://schemas.openxmlformats.org/officeDocument/2006/relationships/slideLayout" Target="../slideLayouts/slideLayout163.xml"/><Relationship Id="rId5" Type="http://schemas.openxmlformats.org/officeDocument/2006/relationships/slideLayout" Target="../slideLayouts/slideLayout157.xml"/><Relationship Id="rId10" Type="http://schemas.openxmlformats.org/officeDocument/2006/relationships/slideLayout" Target="../slideLayouts/slideLayout162.xml"/><Relationship Id="rId4" Type="http://schemas.openxmlformats.org/officeDocument/2006/relationships/slideLayout" Target="../slideLayouts/slideLayout156.xml"/><Relationship Id="rId9" Type="http://schemas.openxmlformats.org/officeDocument/2006/relationships/slideLayout" Target="../slideLayouts/slideLayout161.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71.xml"/><Relationship Id="rId13" Type="http://schemas.openxmlformats.org/officeDocument/2006/relationships/slideLayout" Target="../slideLayouts/slideLayout176.xml"/><Relationship Id="rId3" Type="http://schemas.openxmlformats.org/officeDocument/2006/relationships/slideLayout" Target="../slideLayouts/slideLayout166.xml"/><Relationship Id="rId7" Type="http://schemas.openxmlformats.org/officeDocument/2006/relationships/slideLayout" Target="../slideLayouts/slideLayout170.xml"/><Relationship Id="rId12" Type="http://schemas.openxmlformats.org/officeDocument/2006/relationships/slideLayout" Target="../slideLayouts/slideLayout175.xml"/><Relationship Id="rId2" Type="http://schemas.openxmlformats.org/officeDocument/2006/relationships/slideLayout" Target="../slideLayouts/slideLayout165.xml"/><Relationship Id="rId16" Type="http://schemas.openxmlformats.org/officeDocument/2006/relationships/theme" Target="../theme/theme13.xml"/><Relationship Id="rId1" Type="http://schemas.openxmlformats.org/officeDocument/2006/relationships/slideLayout" Target="../slideLayouts/slideLayout164.xml"/><Relationship Id="rId6" Type="http://schemas.openxmlformats.org/officeDocument/2006/relationships/slideLayout" Target="../slideLayouts/slideLayout169.xml"/><Relationship Id="rId11" Type="http://schemas.openxmlformats.org/officeDocument/2006/relationships/slideLayout" Target="../slideLayouts/slideLayout174.xml"/><Relationship Id="rId5" Type="http://schemas.openxmlformats.org/officeDocument/2006/relationships/slideLayout" Target="../slideLayouts/slideLayout168.xml"/><Relationship Id="rId15" Type="http://schemas.openxmlformats.org/officeDocument/2006/relationships/slideLayout" Target="../slideLayouts/slideLayout178.xml"/><Relationship Id="rId10" Type="http://schemas.openxmlformats.org/officeDocument/2006/relationships/slideLayout" Target="../slideLayouts/slideLayout173.xml"/><Relationship Id="rId4" Type="http://schemas.openxmlformats.org/officeDocument/2006/relationships/slideLayout" Target="../slideLayouts/slideLayout167.xml"/><Relationship Id="rId9" Type="http://schemas.openxmlformats.org/officeDocument/2006/relationships/slideLayout" Target="../slideLayouts/slideLayout172.xml"/><Relationship Id="rId14" Type="http://schemas.openxmlformats.org/officeDocument/2006/relationships/slideLayout" Target="../slideLayouts/slideLayout177.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86.xml"/><Relationship Id="rId13" Type="http://schemas.openxmlformats.org/officeDocument/2006/relationships/slideLayout" Target="../slideLayouts/slideLayout191.xml"/><Relationship Id="rId18" Type="http://schemas.openxmlformats.org/officeDocument/2006/relationships/slideLayout" Target="../slideLayouts/slideLayout196.xml"/><Relationship Id="rId3" Type="http://schemas.openxmlformats.org/officeDocument/2006/relationships/slideLayout" Target="../slideLayouts/slideLayout181.xml"/><Relationship Id="rId7" Type="http://schemas.openxmlformats.org/officeDocument/2006/relationships/slideLayout" Target="../slideLayouts/slideLayout185.xml"/><Relationship Id="rId12" Type="http://schemas.openxmlformats.org/officeDocument/2006/relationships/slideLayout" Target="../slideLayouts/slideLayout190.xml"/><Relationship Id="rId17" Type="http://schemas.openxmlformats.org/officeDocument/2006/relationships/slideLayout" Target="../slideLayouts/slideLayout195.xml"/><Relationship Id="rId2" Type="http://schemas.openxmlformats.org/officeDocument/2006/relationships/slideLayout" Target="../slideLayouts/slideLayout180.xml"/><Relationship Id="rId16" Type="http://schemas.openxmlformats.org/officeDocument/2006/relationships/slideLayout" Target="../slideLayouts/slideLayout194.xml"/><Relationship Id="rId1" Type="http://schemas.openxmlformats.org/officeDocument/2006/relationships/slideLayout" Target="../slideLayouts/slideLayout179.xml"/><Relationship Id="rId6" Type="http://schemas.openxmlformats.org/officeDocument/2006/relationships/slideLayout" Target="../slideLayouts/slideLayout184.xml"/><Relationship Id="rId11" Type="http://schemas.openxmlformats.org/officeDocument/2006/relationships/slideLayout" Target="../slideLayouts/slideLayout189.xml"/><Relationship Id="rId5" Type="http://schemas.openxmlformats.org/officeDocument/2006/relationships/slideLayout" Target="../slideLayouts/slideLayout183.xml"/><Relationship Id="rId15" Type="http://schemas.openxmlformats.org/officeDocument/2006/relationships/slideLayout" Target="../slideLayouts/slideLayout193.xml"/><Relationship Id="rId10" Type="http://schemas.openxmlformats.org/officeDocument/2006/relationships/slideLayout" Target="../slideLayouts/slideLayout188.xml"/><Relationship Id="rId19" Type="http://schemas.openxmlformats.org/officeDocument/2006/relationships/theme" Target="../theme/theme14.xml"/><Relationship Id="rId4" Type="http://schemas.openxmlformats.org/officeDocument/2006/relationships/slideLayout" Target="../slideLayouts/slideLayout182.xml"/><Relationship Id="rId9" Type="http://schemas.openxmlformats.org/officeDocument/2006/relationships/slideLayout" Target="../slideLayouts/slideLayout187.xml"/><Relationship Id="rId14" Type="http://schemas.openxmlformats.org/officeDocument/2006/relationships/slideLayout" Target="../slideLayouts/slideLayout19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204.xml"/><Relationship Id="rId13" Type="http://schemas.openxmlformats.org/officeDocument/2006/relationships/tags" Target="../tags/tag4.xml"/><Relationship Id="rId3" Type="http://schemas.openxmlformats.org/officeDocument/2006/relationships/slideLayout" Target="../slideLayouts/slideLayout199.xml"/><Relationship Id="rId7" Type="http://schemas.openxmlformats.org/officeDocument/2006/relationships/slideLayout" Target="../slideLayouts/slideLayout203.xml"/><Relationship Id="rId12" Type="http://schemas.openxmlformats.org/officeDocument/2006/relationships/vmlDrawing" Target="../drawings/vmlDrawing1.vml"/><Relationship Id="rId2" Type="http://schemas.openxmlformats.org/officeDocument/2006/relationships/slideLayout" Target="../slideLayouts/slideLayout198.xml"/><Relationship Id="rId1" Type="http://schemas.openxmlformats.org/officeDocument/2006/relationships/slideLayout" Target="../slideLayouts/slideLayout197.xml"/><Relationship Id="rId6" Type="http://schemas.openxmlformats.org/officeDocument/2006/relationships/slideLayout" Target="../slideLayouts/slideLayout202.xml"/><Relationship Id="rId11" Type="http://schemas.openxmlformats.org/officeDocument/2006/relationships/theme" Target="../theme/theme15.xml"/><Relationship Id="rId5" Type="http://schemas.openxmlformats.org/officeDocument/2006/relationships/slideLayout" Target="../slideLayouts/slideLayout201.xml"/><Relationship Id="rId15" Type="http://schemas.openxmlformats.org/officeDocument/2006/relationships/image" Target="../media/image15.emf"/><Relationship Id="rId10" Type="http://schemas.openxmlformats.org/officeDocument/2006/relationships/slideLayout" Target="../slideLayouts/slideLayout206.xml"/><Relationship Id="rId4" Type="http://schemas.openxmlformats.org/officeDocument/2006/relationships/slideLayout" Target="../slideLayouts/slideLayout200.xml"/><Relationship Id="rId9" Type="http://schemas.openxmlformats.org/officeDocument/2006/relationships/slideLayout" Target="../slideLayouts/slideLayout205.xml"/><Relationship Id="rId14" Type="http://schemas.openxmlformats.org/officeDocument/2006/relationships/oleObject" Target="../embeddings/oleObject1.bin"/></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214.xml"/><Relationship Id="rId3" Type="http://schemas.openxmlformats.org/officeDocument/2006/relationships/slideLayout" Target="../slideLayouts/slideLayout209.xml"/><Relationship Id="rId7" Type="http://schemas.openxmlformats.org/officeDocument/2006/relationships/slideLayout" Target="../slideLayouts/slideLayout213.xml"/><Relationship Id="rId12" Type="http://schemas.openxmlformats.org/officeDocument/2006/relationships/theme" Target="../theme/theme16.xml"/><Relationship Id="rId2" Type="http://schemas.openxmlformats.org/officeDocument/2006/relationships/slideLayout" Target="../slideLayouts/slideLayout208.xml"/><Relationship Id="rId1" Type="http://schemas.openxmlformats.org/officeDocument/2006/relationships/slideLayout" Target="../slideLayouts/slideLayout207.xml"/><Relationship Id="rId6" Type="http://schemas.openxmlformats.org/officeDocument/2006/relationships/slideLayout" Target="../slideLayouts/slideLayout212.xml"/><Relationship Id="rId11" Type="http://schemas.openxmlformats.org/officeDocument/2006/relationships/slideLayout" Target="../slideLayouts/slideLayout217.xml"/><Relationship Id="rId5" Type="http://schemas.openxmlformats.org/officeDocument/2006/relationships/slideLayout" Target="../slideLayouts/slideLayout211.xml"/><Relationship Id="rId10" Type="http://schemas.openxmlformats.org/officeDocument/2006/relationships/slideLayout" Target="../slideLayouts/slideLayout216.xml"/><Relationship Id="rId4" Type="http://schemas.openxmlformats.org/officeDocument/2006/relationships/slideLayout" Target="../slideLayouts/slideLayout210.xml"/><Relationship Id="rId9" Type="http://schemas.openxmlformats.org/officeDocument/2006/relationships/slideLayout" Target="../slideLayouts/slideLayout215.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225.xml"/><Relationship Id="rId13" Type="http://schemas.openxmlformats.org/officeDocument/2006/relationships/slideLayout" Target="../slideLayouts/slideLayout230.xml"/><Relationship Id="rId18" Type="http://schemas.openxmlformats.org/officeDocument/2006/relationships/theme" Target="../theme/theme17.xml"/><Relationship Id="rId3" Type="http://schemas.openxmlformats.org/officeDocument/2006/relationships/slideLayout" Target="../slideLayouts/slideLayout220.xml"/><Relationship Id="rId7" Type="http://schemas.openxmlformats.org/officeDocument/2006/relationships/slideLayout" Target="../slideLayouts/slideLayout224.xml"/><Relationship Id="rId12" Type="http://schemas.openxmlformats.org/officeDocument/2006/relationships/slideLayout" Target="../slideLayouts/slideLayout229.xml"/><Relationship Id="rId17" Type="http://schemas.openxmlformats.org/officeDocument/2006/relationships/slideLayout" Target="../slideLayouts/slideLayout234.xml"/><Relationship Id="rId2" Type="http://schemas.openxmlformats.org/officeDocument/2006/relationships/slideLayout" Target="../slideLayouts/slideLayout219.xml"/><Relationship Id="rId16" Type="http://schemas.openxmlformats.org/officeDocument/2006/relationships/slideLayout" Target="../slideLayouts/slideLayout233.xml"/><Relationship Id="rId1" Type="http://schemas.openxmlformats.org/officeDocument/2006/relationships/slideLayout" Target="../slideLayouts/slideLayout218.xml"/><Relationship Id="rId6" Type="http://schemas.openxmlformats.org/officeDocument/2006/relationships/slideLayout" Target="../slideLayouts/slideLayout223.xml"/><Relationship Id="rId11" Type="http://schemas.openxmlformats.org/officeDocument/2006/relationships/slideLayout" Target="../slideLayouts/slideLayout228.xml"/><Relationship Id="rId5" Type="http://schemas.openxmlformats.org/officeDocument/2006/relationships/slideLayout" Target="../slideLayouts/slideLayout222.xml"/><Relationship Id="rId15" Type="http://schemas.openxmlformats.org/officeDocument/2006/relationships/slideLayout" Target="../slideLayouts/slideLayout232.xml"/><Relationship Id="rId10" Type="http://schemas.openxmlformats.org/officeDocument/2006/relationships/slideLayout" Target="../slideLayouts/slideLayout227.xml"/><Relationship Id="rId4" Type="http://schemas.openxmlformats.org/officeDocument/2006/relationships/slideLayout" Target="../slideLayouts/slideLayout221.xml"/><Relationship Id="rId9" Type="http://schemas.openxmlformats.org/officeDocument/2006/relationships/slideLayout" Target="../slideLayouts/slideLayout226.xml"/><Relationship Id="rId14" Type="http://schemas.openxmlformats.org/officeDocument/2006/relationships/slideLayout" Target="../slideLayouts/slideLayout231.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242.xml"/><Relationship Id="rId3" Type="http://schemas.openxmlformats.org/officeDocument/2006/relationships/slideLayout" Target="../slideLayouts/slideLayout237.xml"/><Relationship Id="rId7" Type="http://schemas.openxmlformats.org/officeDocument/2006/relationships/slideLayout" Target="../slideLayouts/slideLayout241.xml"/><Relationship Id="rId12" Type="http://schemas.openxmlformats.org/officeDocument/2006/relationships/theme" Target="../theme/theme18.xml"/><Relationship Id="rId2" Type="http://schemas.openxmlformats.org/officeDocument/2006/relationships/slideLayout" Target="../slideLayouts/slideLayout236.xml"/><Relationship Id="rId1" Type="http://schemas.openxmlformats.org/officeDocument/2006/relationships/slideLayout" Target="../slideLayouts/slideLayout235.xml"/><Relationship Id="rId6" Type="http://schemas.openxmlformats.org/officeDocument/2006/relationships/slideLayout" Target="../slideLayouts/slideLayout240.xml"/><Relationship Id="rId11" Type="http://schemas.openxmlformats.org/officeDocument/2006/relationships/slideLayout" Target="../slideLayouts/slideLayout245.xml"/><Relationship Id="rId5" Type="http://schemas.openxmlformats.org/officeDocument/2006/relationships/slideLayout" Target="../slideLayouts/slideLayout239.xml"/><Relationship Id="rId10" Type="http://schemas.openxmlformats.org/officeDocument/2006/relationships/slideLayout" Target="../slideLayouts/slideLayout244.xml"/><Relationship Id="rId4" Type="http://schemas.openxmlformats.org/officeDocument/2006/relationships/slideLayout" Target="../slideLayouts/slideLayout238.xml"/><Relationship Id="rId9" Type="http://schemas.openxmlformats.org/officeDocument/2006/relationships/slideLayout" Target="../slideLayouts/slideLayout243.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53.xml"/><Relationship Id="rId3" Type="http://schemas.openxmlformats.org/officeDocument/2006/relationships/slideLayout" Target="../slideLayouts/slideLayout248.xml"/><Relationship Id="rId7" Type="http://schemas.openxmlformats.org/officeDocument/2006/relationships/slideLayout" Target="../slideLayouts/slideLayout252.xml"/><Relationship Id="rId12" Type="http://schemas.openxmlformats.org/officeDocument/2006/relationships/theme" Target="../theme/theme19.xml"/><Relationship Id="rId2" Type="http://schemas.openxmlformats.org/officeDocument/2006/relationships/slideLayout" Target="../slideLayouts/slideLayout247.xml"/><Relationship Id="rId1" Type="http://schemas.openxmlformats.org/officeDocument/2006/relationships/slideLayout" Target="../slideLayouts/slideLayout246.xml"/><Relationship Id="rId6" Type="http://schemas.openxmlformats.org/officeDocument/2006/relationships/slideLayout" Target="../slideLayouts/slideLayout251.xml"/><Relationship Id="rId11" Type="http://schemas.openxmlformats.org/officeDocument/2006/relationships/slideLayout" Target="../slideLayouts/slideLayout256.xml"/><Relationship Id="rId5" Type="http://schemas.openxmlformats.org/officeDocument/2006/relationships/slideLayout" Target="../slideLayouts/slideLayout250.xml"/><Relationship Id="rId10" Type="http://schemas.openxmlformats.org/officeDocument/2006/relationships/slideLayout" Target="../slideLayouts/slideLayout255.xml"/><Relationship Id="rId4" Type="http://schemas.openxmlformats.org/officeDocument/2006/relationships/slideLayout" Target="../slideLayouts/slideLayout249.xml"/><Relationship Id="rId9" Type="http://schemas.openxmlformats.org/officeDocument/2006/relationships/slideLayout" Target="../slideLayouts/slideLayout25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20.xml.rels><?xml version="1.0" encoding="UTF-8" standalone="yes"?>
<Relationships xmlns="http://schemas.openxmlformats.org/package/2006/relationships"><Relationship Id="rId8" Type="http://schemas.openxmlformats.org/officeDocument/2006/relationships/theme" Target="../theme/theme20.xml"/><Relationship Id="rId3" Type="http://schemas.openxmlformats.org/officeDocument/2006/relationships/slideLayout" Target="../slideLayouts/slideLayout259.xml"/><Relationship Id="rId7" Type="http://schemas.openxmlformats.org/officeDocument/2006/relationships/slideLayout" Target="../slideLayouts/slideLayout263.xml"/><Relationship Id="rId2" Type="http://schemas.openxmlformats.org/officeDocument/2006/relationships/slideLayout" Target="../slideLayouts/slideLayout258.xml"/><Relationship Id="rId1" Type="http://schemas.openxmlformats.org/officeDocument/2006/relationships/slideLayout" Target="../slideLayouts/slideLayout257.xml"/><Relationship Id="rId6" Type="http://schemas.openxmlformats.org/officeDocument/2006/relationships/slideLayout" Target="../slideLayouts/slideLayout262.xml"/><Relationship Id="rId5" Type="http://schemas.openxmlformats.org/officeDocument/2006/relationships/slideLayout" Target="../slideLayouts/slideLayout261.xml"/><Relationship Id="rId4" Type="http://schemas.openxmlformats.org/officeDocument/2006/relationships/slideLayout" Target="../slideLayouts/slideLayout260.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71.xml"/><Relationship Id="rId3" Type="http://schemas.openxmlformats.org/officeDocument/2006/relationships/slideLayout" Target="../slideLayouts/slideLayout266.xml"/><Relationship Id="rId7" Type="http://schemas.openxmlformats.org/officeDocument/2006/relationships/slideLayout" Target="../slideLayouts/slideLayout270.xml"/><Relationship Id="rId12" Type="http://schemas.openxmlformats.org/officeDocument/2006/relationships/theme" Target="../theme/theme21.xml"/><Relationship Id="rId2" Type="http://schemas.openxmlformats.org/officeDocument/2006/relationships/slideLayout" Target="../slideLayouts/slideLayout265.xml"/><Relationship Id="rId1" Type="http://schemas.openxmlformats.org/officeDocument/2006/relationships/slideLayout" Target="../slideLayouts/slideLayout264.xml"/><Relationship Id="rId6" Type="http://schemas.openxmlformats.org/officeDocument/2006/relationships/slideLayout" Target="../slideLayouts/slideLayout269.xml"/><Relationship Id="rId11" Type="http://schemas.openxmlformats.org/officeDocument/2006/relationships/slideLayout" Target="../slideLayouts/slideLayout274.xml"/><Relationship Id="rId5" Type="http://schemas.openxmlformats.org/officeDocument/2006/relationships/slideLayout" Target="../slideLayouts/slideLayout268.xml"/><Relationship Id="rId10" Type="http://schemas.openxmlformats.org/officeDocument/2006/relationships/slideLayout" Target="../slideLayouts/slideLayout273.xml"/><Relationship Id="rId4" Type="http://schemas.openxmlformats.org/officeDocument/2006/relationships/slideLayout" Target="../slideLayouts/slideLayout267.xml"/><Relationship Id="rId9" Type="http://schemas.openxmlformats.org/officeDocument/2006/relationships/slideLayout" Target="../slideLayouts/slideLayout272.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82.xml"/><Relationship Id="rId13" Type="http://schemas.openxmlformats.org/officeDocument/2006/relationships/slideLayout" Target="../slideLayouts/slideLayout287.xml"/><Relationship Id="rId18" Type="http://schemas.openxmlformats.org/officeDocument/2006/relationships/slideLayout" Target="../slideLayouts/slideLayout292.xml"/><Relationship Id="rId3" Type="http://schemas.openxmlformats.org/officeDocument/2006/relationships/slideLayout" Target="../slideLayouts/slideLayout277.xml"/><Relationship Id="rId7" Type="http://schemas.openxmlformats.org/officeDocument/2006/relationships/slideLayout" Target="../slideLayouts/slideLayout281.xml"/><Relationship Id="rId12" Type="http://schemas.openxmlformats.org/officeDocument/2006/relationships/slideLayout" Target="../slideLayouts/slideLayout286.xml"/><Relationship Id="rId17" Type="http://schemas.openxmlformats.org/officeDocument/2006/relationships/slideLayout" Target="../slideLayouts/slideLayout291.xml"/><Relationship Id="rId2" Type="http://schemas.openxmlformats.org/officeDocument/2006/relationships/slideLayout" Target="../slideLayouts/slideLayout276.xml"/><Relationship Id="rId16" Type="http://schemas.openxmlformats.org/officeDocument/2006/relationships/slideLayout" Target="../slideLayouts/slideLayout290.xml"/><Relationship Id="rId20" Type="http://schemas.openxmlformats.org/officeDocument/2006/relationships/image" Target="../media/image25.png"/><Relationship Id="rId1" Type="http://schemas.openxmlformats.org/officeDocument/2006/relationships/slideLayout" Target="../slideLayouts/slideLayout275.xml"/><Relationship Id="rId6" Type="http://schemas.openxmlformats.org/officeDocument/2006/relationships/slideLayout" Target="../slideLayouts/slideLayout280.xml"/><Relationship Id="rId11" Type="http://schemas.openxmlformats.org/officeDocument/2006/relationships/slideLayout" Target="../slideLayouts/slideLayout285.xml"/><Relationship Id="rId5" Type="http://schemas.openxmlformats.org/officeDocument/2006/relationships/slideLayout" Target="../slideLayouts/slideLayout279.xml"/><Relationship Id="rId15" Type="http://schemas.openxmlformats.org/officeDocument/2006/relationships/slideLayout" Target="../slideLayouts/slideLayout289.xml"/><Relationship Id="rId10" Type="http://schemas.openxmlformats.org/officeDocument/2006/relationships/slideLayout" Target="../slideLayouts/slideLayout284.xml"/><Relationship Id="rId19" Type="http://schemas.openxmlformats.org/officeDocument/2006/relationships/theme" Target="../theme/theme22.xml"/><Relationship Id="rId4" Type="http://schemas.openxmlformats.org/officeDocument/2006/relationships/slideLayout" Target="../slideLayouts/slideLayout278.xml"/><Relationship Id="rId9" Type="http://schemas.openxmlformats.org/officeDocument/2006/relationships/slideLayout" Target="../slideLayouts/slideLayout283.xml"/><Relationship Id="rId14" Type="http://schemas.openxmlformats.org/officeDocument/2006/relationships/slideLayout" Target="../slideLayouts/slideLayout28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slideLayout" Target="../slideLayouts/slideLayout67.xml"/><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5" Type="http://schemas.openxmlformats.org/officeDocument/2006/relationships/theme" Target="../theme/theme5.xml"/><Relationship Id="rId10" Type="http://schemas.openxmlformats.org/officeDocument/2006/relationships/slideLayout" Target="../slideLayouts/slideLayout64.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slideLayout" Target="../slideLayouts/slideLayout81.xml"/><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slideLayout" Target="../slideLayouts/slideLayout80.xml"/><Relationship Id="rId2" Type="http://schemas.openxmlformats.org/officeDocument/2006/relationships/slideLayout" Target="../slideLayouts/slideLayout70.xml"/><Relationship Id="rId16" Type="http://schemas.openxmlformats.org/officeDocument/2006/relationships/theme" Target="../theme/theme6.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5" Type="http://schemas.openxmlformats.org/officeDocument/2006/relationships/slideLayout" Target="../slideLayouts/slideLayout8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 Id="rId14" Type="http://schemas.openxmlformats.org/officeDocument/2006/relationships/slideLayout" Target="../slideLayouts/slideLayout82.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slideLayout" Target="../slideLayouts/slideLayout96.xml"/><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slideLayout" Target="../slideLayouts/slideLayout95.xml"/><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0" Type="http://schemas.openxmlformats.org/officeDocument/2006/relationships/slideLayout" Target="../slideLayouts/slideLayout93.xml"/><Relationship Id="rId4" Type="http://schemas.openxmlformats.org/officeDocument/2006/relationships/slideLayout" Target="../slideLayouts/slideLayout87.xml"/><Relationship Id="rId9" Type="http://schemas.openxmlformats.org/officeDocument/2006/relationships/slideLayout" Target="../slideLayouts/slideLayout92.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04.xml"/><Relationship Id="rId13" Type="http://schemas.openxmlformats.org/officeDocument/2006/relationships/slideLayout" Target="../slideLayouts/slideLayout109.xml"/><Relationship Id="rId3" Type="http://schemas.openxmlformats.org/officeDocument/2006/relationships/slideLayout" Target="../slideLayouts/slideLayout99.xml"/><Relationship Id="rId7" Type="http://schemas.openxmlformats.org/officeDocument/2006/relationships/slideLayout" Target="../slideLayouts/slideLayout103.xml"/><Relationship Id="rId12" Type="http://schemas.openxmlformats.org/officeDocument/2006/relationships/slideLayout" Target="../slideLayouts/slideLayout108.xml"/><Relationship Id="rId2" Type="http://schemas.openxmlformats.org/officeDocument/2006/relationships/slideLayout" Target="../slideLayouts/slideLayout98.xml"/><Relationship Id="rId1" Type="http://schemas.openxmlformats.org/officeDocument/2006/relationships/slideLayout" Target="../slideLayouts/slideLayout97.xml"/><Relationship Id="rId6" Type="http://schemas.openxmlformats.org/officeDocument/2006/relationships/slideLayout" Target="../slideLayouts/slideLayout102.xml"/><Relationship Id="rId11" Type="http://schemas.openxmlformats.org/officeDocument/2006/relationships/slideLayout" Target="../slideLayouts/slideLayout107.xml"/><Relationship Id="rId5" Type="http://schemas.openxmlformats.org/officeDocument/2006/relationships/slideLayout" Target="../slideLayouts/slideLayout101.xml"/><Relationship Id="rId10" Type="http://schemas.openxmlformats.org/officeDocument/2006/relationships/slideLayout" Target="../slideLayouts/slideLayout106.xml"/><Relationship Id="rId4" Type="http://schemas.openxmlformats.org/officeDocument/2006/relationships/slideLayout" Target="../slideLayouts/slideLayout100.xml"/><Relationship Id="rId9" Type="http://schemas.openxmlformats.org/officeDocument/2006/relationships/slideLayout" Target="../slideLayouts/slideLayout105.xml"/><Relationship Id="rId1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17.xml"/><Relationship Id="rId13" Type="http://schemas.openxmlformats.org/officeDocument/2006/relationships/slideLayout" Target="../slideLayouts/slideLayout122.xml"/><Relationship Id="rId3" Type="http://schemas.openxmlformats.org/officeDocument/2006/relationships/slideLayout" Target="../slideLayouts/slideLayout112.xml"/><Relationship Id="rId7" Type="http://schemas.openxmlformats.org/officeDocument/2006/relationships/slideLayout" Target="../slideLayouts/slideLayout116.xml"/><Relationship Id="rId12" Type="http://schemas.openxmlformats.org/officeDocument/2006/relationships/slideLayout" Target="../slideLayouts/slideLayout121.xml"/><Relationship Id="rId2" Type="http://schemas.openxmlformats.org/officeDocument/2006/relationships/slideLayout" Target="../slideLayouts/slideLayout111.xml"/><Relationship Id="rId16" Type="http://schemas.openxmlformats.org/officeDocument/2006/relationships/theme" Target="../theme/theme9.xml"/><Relationship Id="rId1" Type="http://schemas.openxmlformats.org/officeDocument/2006/relationships/slideLayout" Target="../slideLayouts/slideLayout110.xml"/><Relationship Id="rId6" Type="http://schemas.openxmlformats.org/officeDocument/2006/relationships/slideLayout" Target="../slideLayouts/slideLayout115.xml"/><Relationship Id="rId11" Type="http://schemas.openxmlformats.org/officeDocument/2006/relationships/slideLayout" Target="../slideLayouts/slideLayout120.xml"/><Relationship Id="rId5" Type="http://schemas.openxmlformats.org/officeDocument/2006/relationships/slideLayout" Target="../slideLayouts/slideLayout114.xml"/><Relationship Id="rId15" Type="http://schemas.openxmlformats.org/officeDocument/2006/relationships/slideLayout" Target="../slideLayouts/slideLayout124.xml"/><Relationship Id="rId10" Type="http://schemas.openxmlformats.org/officeDocument/2006/relationships/slideLayout" Target="../slideLayouts/slideLayout119.xml"/><Relationship Id="rId4" Type="http://schemas.openxmlformats.org/officeDocument/2006/relationships/slideLayout" Target="../slideLayouts/slideLayout113.xml"/><Relationship Id="rId9" Type="http://schemas.openxmlformats.org/officeDocument/2006/relationships/slideLayout" Target="../slideLayouts/slideLayout118.xml"/><Relationship Id="rId14" Type="http://schemas.openxmlformats.org/officeDocument/2006/relationships/slideLayout" Target="../slideLayouts/slideLayout1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333CA8-D183-4123-8899-66979ABE6E08}" type="datetimeFigureOut">
              <a:rPr lang="en-US" smtClean="0"/>
              <a:t>11/29/22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8A96FC-79A2-4263-81E3-46418300BA95}" type="slidenum">
              <a:rPr lang="en-US" smtClean="0"/>
              <a:t>‹#›</a:t>
            </a:fld>
            <a:endParaRPr lang="en-US"/>
          </a:p>
        </p:txBody>
      </p:sp>
    </p:spTree>
    <p:extLst>
      <p:ext uri="{BB962C8B-B14F-4D97-AF65-F5344CB8AC3E}">
        <p14:creationId xmlns:p14="http://schemas.microsoft.com/office/powerpoint/2010/main" val="8623224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ECDED0-E6A2-4B0E-8A25-0A1D29776D5F}" type="datetimeFigureOut">
              <a:rPr lang="en-US" smtClean="0"/>
              <a:t>11/29/22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0DB4F8-133A-4C70-BD30-A1A33B94BB92}" type="slidenum">
              <a:rPr lang="en-US" smtClean="0"/>
              <a:t>‹#›</a:t>
            </a:fld>
            <a:endParaRPr lang="en-US"/>
          </a:p>
        </p:txBody>
      </p:sp>
    </p:spTree>
    <p:extLst>
      <p:ext uri="{BB962C8B-B14F-4D97-AF65-F5344CB8AC3E}">
        <p14:creationId xmlns:p14="http://schemas.microsoft.com/office/powerpoint/2010/main" val="2589121973"/>
      </p:ext>
    </p:extLst>
  </p:cSld>
  <p:clrMap bg1="lt1" tx1="dk1" bg2="lt2" tx2="dk2" accent1="accent1" accent2="accent2" accent3="accent3" accent4="accent4" accent5="accent5" accent6="accent6" hlink="hlink" folHlink="folHlink"/>
  <p:sldLayoutIdLst>
    <p:sldLayoutId id="2147483859"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 id="2147483870" r:id="rId12"/>
    <p:sldLayoutId id="2147483871" r:id="rId13"/>
    <p:sldLayoutId id="2147483872" r:id="rId14"/>
    <p:sldLayoutId id="214748387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4A2D6A-839D-4168-B8D4-2F8473E73238}" type="datetimeFigureOut">
              <a:rPr lang="en-US" smtClean="0"/>
              <a:t>11/29/22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4AE367-F875-4E8A-93D8-88ADA81E6971}" type="slidenum">
              <a:rPr lang="en-US" smtClean="0"/>
              <a:t>‹#›</a:t>
            </a:fld>
            <a:endParaRPr lang="en-US"/>
          </a:p>
        </p:txBody>
      </p:sp>
    </p:spTree>
    <p:extLst>
      <p:ext uri="{BB962C8B-B14F-4D97-AF65-F5344CB8AC3E}">
        <p14:creationId xmlns:p14="http://schemas.microsoft.com/office/powerpoint/2010/main" val="191863220"/>
      </p:ext>
    </p:extLst>
  </p:cSld>
  <p:clrMap bg1="lt1" tx1="dk1" bg2="lt2" tx2="dk2" accent1="accent1" accent2="accent2" accent3="accent3" accent4="accent4" accent5="accent5" accent6="accent6" hlink="hlink" folHlink="folHlink"/>
  <p:sldLayoutIdLst>
    <p:sldLayoutId id="2147483875" r:id="rId1"/>
    <p:sldLayoutId id="2147483876" r:id="rId2"/>
    <p:sldLayoutId id="2147483877" r:id="rId3"/>
    <p:sldLayoutId id="2147483878" r:id="rId4"/>
    <p:sldLayoutId id="2147483879" r:id="rId5"/>
    <p:sldLayoutId id="2147483880" r:id="rId6"/>
    <p:sldLayoutId id="2147483881" r:id="rId7"/>
    <p:sldLayoutId id="2147483882" r:id="rId8"/>
    <p:sldLayoutId id="2147483883" r:id="rId9"/>
    <p:sldLayoutId id="2147483884" r:id="rId10"/>
    <p:sldLayoutId id="2147483885" r:id="rId11"/>
    <p:sldLayoutId id="2147483886" r:id="rId12"/>
    <p:sldLayoutId id="2147483887"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8641" y="685800"/>
            <a:ext cx="11094720" cy="853440"/>
          </a:xfrm>
          <a:prstGeom prst="rect">
            <a:avLst/>
          </a:prstGeom>
        </p:spPr>
        <p:txBody>
          <a:bodyPr vert="horz" lIns="0" tIns="0" rIns="0" bIns="0" rtlCol="0" anchor="t" anchorCtr="0">
            <a:noAutofit/>
          </a:bodyPr>
          <a:lstStyle/>
          <a:p>
            <a:r>
              <a:rPr lang="en-US"/>
              <a:t>Click to edit Master title style</a:t>
            </a:r>
            <a:endParaRPr lang="en-US" dirty="0"/>
          </a:p>
        </p:txBody>
      </p:sp>
      <p:sp>
        <p:nvSpPr>
          <p:cNvPr id="3" name="Text Placeholder 2"/>
          <p:cNvSpPr>
            <a:spLocks noGrp="1"/>
          </p:cNvSpPr>
          <p:nvPr>
            <p:ph type="body" idx="1"/>
          </p:nvPr>
        </p:nvSpPr>
        <p:spPr>
          <a:xfrm>
            <a:off x="548640" y="1950720"/>
            <a:ext cx="11094720" cy="4511040"/>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0" name="Footer Placeholder 9"/>
          <p:cNvSpPr>
            <a:spLocks noGrp="1"/>
          </p:cNvSpPr>
          <p:nvPr>
            <p:ph type="ftr" sz="quarter" idx="3"/>
          </p:nvPr>
        </p:nvSpPr>
        <p:spPr bwMode="gray">
          <a:xfrm>
            <a:off x="1889760" y="289266"/>
            <a:ext cx="8534400" cy="215444"/>
          </a:xfrm>
          <a:prstGeom prst="rect">
            <a:avLst/>
          </a:prstGeom>
        </p:spPr>
        <p:txBody>
          <a:bodyPr vert="horz" wrap="square" lIns="0" tIns="0" rIns="0" bIns="0" rtlCol="0" anchor="ctr">
            <a:spAutoFit/>
          </a:bodyPr>
          <a:lstStyle>
            <a:lvl1pPr algn="l">
              <a:defRPr sz="1400">
                <a:solidFill>
                  <a:schemeClr val="accent6"/>
                </a:solidFill>
                <a:latin typeface="+mj-lt"/>
                <a:cs typeface="Arial" pitchFamily="34" charset="0"/>
              </a:defRPr>
            </a:lvl1pPr>
          </a:lstStyle>
          <a:p>
            <a:r>
              <a:rPr lang="en-US">
                <a:solidFill>
                  <a:srgbClr val="63666A"/>
                </a:solidFill>
              </a:rPr>
              <a:t>CoC Called Meeting: COVID-19 Update</a:t>
            </a:r>
            <a:endParaRPr lang="en-US" dirty="0">
              <a:solidFill>
                <a:srgbClr val="63666A"/>
              </a:solidFill>
            </a:endParaRPr>
          </a:p>
        </p:txBody>
      </p:sp>
      <p:sp>
        <p:nvSpPr>
          <p:cNvPr id="15" name="Slide Number Placeholder 14"/>
          <p:cNvSpPr>
            <a:spLocks noGrp="1"/>
          </p:cNvSpPr>
          <p:nvPr>
            <p:ph type="sldNum" sz="quarter" idx="4"/>
          </p:nvPr>
        </p:nvSpPr>
        <p:spPr bwMode="gray">
          <a:xfrm>
            <a:off x="11248253" y="289266"/>
            <a:ext cx="395111" cy="215444"/>
          </a:xfrm>
          <a:prstGeom prst="rect">
            <a:avLst/>
          </a:prstGeom>
        </p:spPr>
        <p:txBody>
          <a:bodyPr vert="horz" wrap="square" lIns="0" tIns="0" rIns="0" bIns="0" rtlCol="0" anchor="ctr">
            <a:spAutoFit/>
          </a:bodyPr>
          <a:lstStyle>
            <a:lvl1pPr algn="r">
              <a:defRPr sz="1400">
                <a:solidFill>
                  <a:schemeClr val="accent6"/>
                </a:solidFill>
                <a:latin typeface="+mj-lt"/>
                <a:cs typeface="Arial" pitchFamily="34" charset="0"/>
              </a:defRPr>
            </a:lvl1pPr>
          </a:lstStyle>
          <a:p>
            <a:fld id="{CC041753-90EA-4E44-9BB8-633978F3CCC4}" type="slidenum">
              <a:rPr lang="en-US" smtClean="0">
                <a:solidFill>
                  <a:srgbClr val="63666A"/>
                </a:solidFill>
              </a:rPr>
              <a:pPr/>
              <a:t>‹#›</a:t>
            </a:fld>
            <a:endParaRPr lang="en-US" dirty="0">
              <a:solidFill>
                <a:srgbClr val="63666A"/>
              </a:solidFill>
            </a:endParaRPr>
          </a:p>
        </p:txBody>
      </p:sp>
      <p:cxnSp>
        <p:nvCxnSpPr>
          <p:cNvPr id="19" name="Straight Connector 18"/>
          <p:cNvCxnSpPr/>
          <p:nvPr/>
        </p:nvCxnSpPr>
        <p:spPr bwMode="gray">
          <a:xfrm>
            <a:off x="2" y="396984"/>
            <a:ext cx="361244" cy="0"/>
          </a:xfrm>
          <a:prstGeom prst="line">
            <a:avLst/>
          </a:prstGeom>
          <a:ln w="44450" cmpd="sng">
            <a:solidFill>
              <a:schemeClr val="tx2"/>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bwMode="gray">
          <a:xfrm>
            <a:off x="553147" y="289266"/>
            <a:ext cx="1097280" cy="215444"/>
          </a:xfrm>
          <a:prstGeom prst="rect">
            <a:avLst/>
          </a:prstGeom>
          <a:noFill/>
        </p:spPr>
        <p:txBody>
          <a:bodyPr wrap="square" lIns="0" tIns="0" rIns="0" bIns="0" rtlCol="0" anchor="ctr" anchorCtr="0">
            <a:spAutoFit/>
          </a:bodyPr>
          <a:lstStyle/>
          <a:p>
            <a:r>
              <a:rPr lang="en-US" sz="1400" dirty="0">
                <a:solidFill>
                  <a:srgbClr val="63666A"/>
                </a:solidFill>
                <a:latin typeface="+mj-lt"/>
                <a:cs typeface="Arial" pitchFamily="34" charset="0"/>
              </a:rPr>
              <a:t>MD Anderson </a:t>
            </a:r>
          </a:p>
        </p:txBody>
      </p:sp>
      <p:cxnSp>
        <p:nvCxnSpPr>
          <p:cNvPr id="11" name="Straight Connector 10"/>
          <p:cNvCxnSpPr/>
          <p:nvPr/>
        </p:nvCxnSpPr>
        <p:spPr bwMode="gray">
          <a:xfrm>
            <a:off x="1755225" y="289265"/>
            <a:ext cx="0" cy="219456"/>
          </a:xfrm>
          <a:prstGeom prst="line">
            <a:avLst/>
          </a:prstGeom>
          <a:ln w="9525">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5358998"/>
      </p:ext>
    </p:extLst>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hf sldNum="0" hdr="0" dt="0"/>
  <p:txStyles>
    <p:titleStyle>
      <a:lvl1pPr algn="l" defTabSz="914377" rtl="0" eaLnBrk="1" latinLnBrk="0" hangingPunct="1">
        <a:lnSpc>
          <a:spcPct val="100000"/>
        </a:lnSpc>
        <a:spcBef>
          <a:spcPct val="0"/>
        </a:spcBef>
        <a:buNone/>
        <a:defRPr sz="2933" b="1" kern="1200">
          <a:solidFill>
            <a:schemeClr val="tx1"/>
          </a:solidFill>
          <a:latin typeface="+mj-lt"/>
          <a:ea typeface="+mj-ea"/>
          <a:cs typeface="Arial" pitchFamily="34" charset="0"/>
        </a:defRPr>
      </a:lvl1pPr>
    </p:titleStyle>
    <p:bodyStyle>
      <a:lvl1pPr marL="0" indent="0" algn="l" defTabSz="914377" rtl="0" eaLnBrk="1" latinLnBrk="0" hangingPunct="1">
        <a:lnSpc>
          <a:spcPct val="100000"/>
        </a:lnSpc>
        <a:spcBef>
          <a:spcPts val="1867"/>
        </a:spcBef>
        <a:spcAft>
          <a:spcPts val="0"/>
        </a:spcAft>
        <a:buFont typeface="Arial" pitchFamily="34" charset="0"/>
        <a:buNone/>
        <a:defRPr sz="2400" kern="1200">
          <a:solidFill>
            <a:schemeClr val="tx1"/>
          </a:solidFill>
          <a:latin typeface="+mn-lt"/>
          <a:ea typeface="+mn-ea"/>
          <a:cs typeface="Times New Roman" pitchFamily="18" charset="0"/>
        </a:defRPr>
      </a:lvl1pPr>
      <a:lvl2pPr marL="173034" indent="-173034" algn="l" defTabSz="914377" rtl="0" eaLnBrk="1" latinLnBrk="0" hangingPunct="1">
        <a:lnSpc>
          <a:spcPct val="100000"/>
        </a:lnSpc>
        <a:spcBef>
          <a:spcPts val="1200"/>
        </a:spcBef>
        <a:spcAft>
          <a:spcPts val="0"/>
        </a:spcAft>
        <a:buFont typeface="Arial" pitchFamily="34" charset="0"/>
        <a:buChar char="•"/>
        <a:defRPr sz="2400" kern="1200">
          <a:solidFill>
            <a:schemeClr val="tx1"/>
          </a:solidFill>
          <a:latin typeface="+mn-lt"/>
          <a:ea typeface="+mn-ea"/>
          <a:cs typeface="Times New Roman" pitchFamily="18" charset="0"/>
        </a:defRPr>
      </a:lvl2pPr>
      <a:lvl3pPr marL="344479" indent="-173034" algn="l" defTabSz="914377" rtl="0" eaLnBrk="1" latinLnBrk="0" hangingPunct="1">
        <a:lnSpc>
          <a:spcPct val="100000"/>
        </a:lnSpc>
        <a:spcBef>
          <a:spcPts val="800"/>
        </a:spcBef>
        <a:spcAft>
          <a:spcPts val="0"/>
        </a:spcAft>
        <a:buFont typeface="Arial" pitchFamily="34" charset="0"/>
        <a:buChar char="•"/>
        <a:defRPr sz="2133" kern="1200">
          <a:solidFill>
            <a:schemeClr val="tx1"/>
          </a:solidFill>
          <a:latin typeface="+mn-lt"/>
          <a:ea typeface="+mn-ea"/>
          <a:cs typeface="Times New Roman" pitchFamily="18" charset="0"/>
        </a:defRPr>
      </a:lvl3pPr>
      <a:lvl4pPr marL="517512" indent="-173034" algn="l" defTabSz="914377" rtl="0" eaLnBrk="1" latinLnBrk="0" hangingPunct="1">
        <a:lnSpc>
          <a:spcPct val="100000"/>
        </a:lnSpc>
        <a:spcBef>
          <a:spcPts val="800"/>
        </a:spcBef>
        <a:spcAft>
          <a:spcPts val="0"/>
        </a:spcAft>
        <a:buFont typeface="Arial" pitchFamily="34" charset="0"/>
        <a:buChar char="•"/>
        <a:defRPr sz="1867" kern="1200">
          <a:solidFill>
            <a:schemeClr val="tx1"/>
          </a:solidFill>
          <a:latin typeface="+mn-lt"/>
          <a:ea typeface="+mn-ea"/>
          <a:cs typeface="Times New Roman" pitchFamily="18" charset="0"/>
        </a:defRPr>
      </a:lvl4pPr>
      <a:lvl5pPr marL="2057349" indent="-228594" algn="l" defTabSz="914377" rtl="0" eaLnBrk="1" latinLnBrk="0" hangingPunct="1">
        <a:spcBef>
          <a:spcPct val="20000"/>
        </a:spcBef>
        <a:buFont typeface="Arial" pitchFamily="34" charset="0"/>
        <a:buChar char="»"/>
        <a:defRPr sz="1800" kern="1200">
          <a:solidFill>
            <a:schemeClr val="bg1"/>
          </a:solidFill>
          <a:latin typeface="Times New Roman" pitchFamily="18" charset="0"/>
          <a:ea typeface="+mn-ea"/>
          <a:cs typeface="Times New Roman" pitchFamily="18" charset="0"/>
        </a:defRPr>
      </a:lvl5pPr>
      <a:lvl6pPr marL="2514537"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4E78FF-494B-464E-91D6-1D5F535DD4B9}" type="datetimeFigureOut">
              <a:rPr lang="en-US" smtClean="0"/>
              <a:t>11/29/22</a:t>
            </a:fld>
            <a:endParaRPr 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7B58AD-DFCF-494A-A6AB-1A641DB6582E}" type="slidenum">
              <a:rPr lang="en-US" smtClean="0"/>
              <a:t>‹#›</a:t>
            </a:fld>
            <a:endParaRPr lang="en-US"/>
          </a:p>
        </p:txBody>
      </p:sp>
    </p:spTree>
    <p:extLst>
      <p:ext uri="{BB962C8B-B14F-4D97-AF65-F5344CB8AC3E}">
        <p14:creationId xmlns:p14="http://schemas.microsoft.com/office/powerpoint/2010/main" val="1890533193"/>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 id="2147483912" r:id="rId12"/>
    <p:sldLayoutId id="2147483913" r:id="rId13"/>
    <p:sldLayoutId id="2147483914" r:id="rId14"/>
    <p:sldLayoutId id="2147483915" r:id="rId15"/>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1C4E962-7E1F-2B4B-AF34-037D90AE1F1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3C9A501-4CAE-E544-863B-D89A33F8DDC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4575997-8C41-4B44-8CDD-58790A7459B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B60B42-1D9C-CF4F-90E6-E45EF49D9D0F}" type="datetimeFigureOut">
              <a:rPr lang="en-US" smtClean="0"/>
              <a:t>11/29/22</a:t>
            </a:fld>
            <a:endParaRPr lang="en-US"/>
          </a:p>
        </p:txBody>
      </p:sp>
      <p:sp>
        <p:nvSpPr>
          <p:cNvPr id="5" name="Footer Placeholder 4">
            <a:extLst>
              <a:ext uri="{FF2B5EF4-FFF2-40B4-BE49-F238E27FC236}">
                <a16:creationId xmlns:a16="http://schemas.microsoft.com/office/drawing/2014/main" id="{5C38A1BA-396A-FD43-A346-DA664CFF555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3331729-DFDE-4E4F-9C7D-E4B3B16AF13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BA1BC3-12BF-4D43-BC04-D033F595C338}" type="slidenum">
              <a:rPr lang="en-US" smtClean="0"/>
              <a:t>‹#›</a:t>
            </a:fld>
            <a:endParaRPr lang="en-US"/>
          </a:p>
        </p:txBody>
      </p:sp>
    </p:spTree>
    <p:extLst>
      <p:ext uri="{BB962C8B-B14F-4D97-AF65-F5344CB8AC3E}">
        <p14:creationId xmlns:p14="http://schemas.microsoft.com/office/powerpoint/2010/main" val="869248056"/>
      </p:ext>
    </p:extLst>
  </p:cSld>
  <p:clrMap bg1="lt1" tx1="dk1" bg2="lt2" tx2="dk2" accent1="accent1" accent2="accent2" accent3="accent3" accent4="accent4" accent5="accent5" accent6="accent6" hlink="hlink" folHlink="folHlink"/>
  <p:sldLayoutIdLst>
    <p:sldLayoutId id="2147483917" r:id="rId1"/>
    <p:sldLayoutId id="2147483918" r:id="rId2"/>
    <p:sldLayoutId id="2147483919" r:id="rId3"/>
    <p:sldLayoutId id="2147483920" r:id="rId4"/>
    <p:sldLayoutId id="2147483921" r:id="rId5"/>
    <p:sldLayoutId id="2147483922" r:id="rId6"/>
    <p:sldLayoutId id="2147483923" r:id="rId7"/>
    <p:sldLayoutId id="2147483924" r:id="rId8"/>
    <p:sldLayoutId id="2147483925" r:id="rId9"/>
    <p:sldLayoutId id="2147483926" r:id="rId10"/>
    <p:sldLayoutId id="2147483927" r:id="rId11"/>
    <p:sldLayoutId id="2147483928" r:id="rId12"/>
    <p:sldLayoutId id="2147483929" r:id="rId13"/>
    <p:sldLayoutId id="2147483930" r:id="rId14"/>
    <p:sldLayoutId id="2147483931" r:id="rId15"/>
    <p:sldLayoutId id="2147483932" r:id="rId16"/>
    <p:sldLayoutId id="2147483933" r:id="rId17"/>
    <p:sldLayoutId id="2147483934" r:id="rId1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AAA82F17-F2E3-48FF-AA88-FEE24927C95D}"/>
              </a:ext>
            </a:extLst>
          </p:cNvPr>
          <p:cNvGraphicFramePr>
            <a:graphicFrameLocks noChangeAspect="1"/>
          </p:cNvGraphicFramePr>
          <p:nvPr userDrawn="1">
            <p:custDataLst>
              <p:tags r:id="rId13"/>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29" name="think-cell Slide" r:id="rId14" imgW="359" imgH="360" progId="TCLayout.ActiveDocument.1">
                  <p:embed/>
                </p:oleObj>
              </mc:Choice>
              <mc:Fallback>
                <p:oleObj name="think-cell Slide" r:id="rId14" imgW="359" imgH="360" progId="TCLayout.ActiveDocument.1">
                  <p:embed/>
                  <p:pic>
                    <p:nvPicPr>
                      <p:cNvPr id="8" name="Object 7" hidden="1">
                        <a:extLst>
                          <a:ext uri="{FF2B5EF4-FFF2-40B4-BE49-F238E27FC236}">
                            <a16:creationId xmlns:a16="http://schemas.microsoft.com/office/drawing/2014/main" id="{AAA82F17-F2E3-48FF-AA88-FEE24927C95D}"/>
                          </a:ext>
                        </a:extLst>
                      </p:cNvPr>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857025C1-8057-1642-84AF-8F325B88FE52}"/>
              </a:ext>
            </a:extLst>
          </p:cNvPr>
          <p:cNvSpPr>
            <a:spLocks noGrp="1"/>
          </p:cNvSpPr>
          <p:nvPr>
            <p:ph type="title"/>
          </p:nvPr>
        </p:nvSpPr>
        <p:spPr>
          <a:xfrm>
            <a:off x="467264"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46A9C839-A2B3-504C-9A77-128CB5A942C1}"/>
              </a:ext>
            </a:extLst>
          </p:cNvPr>
          <p:cNvSpPr>
            <a:spLocks noGrp="1"/>
          </p:cNvSpPr>
          <p:nvPr>
            <p:ph type="body" idx="1"/>
          </p:nvPr>
        </p:nvSpPr>
        <p:spPr>
          <a:xfrm>
            <a:off x="467264"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88CA824E-DABB-1E47-8705-D59BACBE67F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1579E4-DEE0-4E16-BB23-C3F607F05F8B}" type="datetime1">
              <a:rPr lang="en-US" smtClean="0"/>
              <a:t>11/29/22</a:t>
            </a:fld>
            <a:endParaRPr lang="en-US"/>
          </a:p>
        </p:txBody>
      </p:sp>
      <p:sp>
        <p:nvSpPr>
          <p:cNvPr id="5" name="Footer Placeholder 4">
            <a:extLst>
              <a:ext uri="{FF2B5EF4-FFF2-40B4-BE49-F238E27FC236}">
                <a16:creationId xmlns:a16="http://schemas.microsoft.com/office/drawing/2014/main" id="{11BA5F44-E282-7448-8A61-2677C115B81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57B1FE6-C9D1-8245-BAA1-387EC9DA32E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5E6A59-3A6E-E14C-9D64-68972B332183}" type="slidenum">
              <a:rPr lang="en-US" smtClean="0"/>
              <a:t>‹#›</a:t>
            </a:fld>
            <a:endParaRPr lang="en-US"/>
          </a:p>
        </p:txBody>
      </p:sp>
    </p:spTree>
    <p:extLst>
      <p:ext uri="{BB962C8B-B14F-4D97-AF65-F5344CB8AC3E}">
        <p14:creationId xmlns:p14="http://schemas.microsoft.com/office/powerpoint/2010/main" val="3010670023"/>
      </p:ext>
    </p:extLst>
  </p:cSld>
  <p:clrMap bg1="lt1" tx1="dk1" bg2="lt2" tx2="dk2" accent1="accent1" accent2="accent2" accent3="accent3" accent4="accent4" accent5="accent5" accent6="accent6" hlink="hlink" folHlink="folHlink"/>
  <p:sldLayoutIdLst>
    <p:sldLayoutId id="2147483936" r:id="rId1"/>
    <p:sldLayoutId id="2147483937" r:id="rId2"/>
    <p:sldLayoutId id="2147483938" r:id="rId3"/>
    <p:sldLayoutId id="2147483939" r:id="rId4"/>
    <p:sldLayoutId id="2147483940" r:id="rId5"/>
    <p:sldLayoutId id="2147483941" r:id="rId6"/>
    <p:sldLayoutId id="2147483942" r:id="rId7"/>
    <p:sldLayoutId id="2147483943" r:id="rId8"/>
    <p:sldLayoutId id="2147483944" r:id="rId9"/>
    <p:sldLayoutId id="2147483945" r:id="rId10"/>
  </p:sldLayoutIdLst>
  <p:hf hdr="0" ftr="0" dt="0"/>
  <p:txStyles>
    <p:titleStyle>
      <a:lvl1pPr algn="l" defTabSz="914400" rtl="0" eaLnBrk="1" latinLnBrk="0" hangingPunct="1">
        <a:lnSpc>
          <a:spcPct val="90000"/>
        </a:lnSpc>
        <a:spcBef>
          <a:spcPct val="0"/>
        </a:spcBef>
        <a:buNone/>
        <a:defRPr sz="3600" b="1" kern="1200">
          <a:solidFill>
            <a:schemeClr val="tx1">
              <a:lumMod val="50000"/>
              <a:lumOff val="50000"/>
            </a:schemeClr>
          </a:solidFill>
          <a:latin typeface="Helvetica"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75000"/>
              <a:lumOff val="2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75000"/>
              <a:lumOff val="2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75000"/>
              <a:lumOff val="2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6263AC0-8C13-9F4C-96C1-2129D937E7B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AF49C25-EF9B-154B-B275-43C47373927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3F856D1-4CC2-C34C-881A-2448D23E855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4D1FF8D-0AFC-9442-8B39-C1AC31B3BA23}" type="datetimeFigureOut">
              <a:rPr lang="en-US" smtClean="0"/>
              <a:t>11/29/22</a:t>
            </a:fld>
            <a:endParaRPr lang="en-US"/>
          </a:p>
        </p:txBody>
      </p:sp>
      <p:sp>
        <p:nvSpPr>
          <p:cNvPr id="5" name="Footer Placeholder 4">
            <a:extLst>
              <a:ext uri="{FF2B5EF4-FFF2-40B4-BE49-F238E27FC236}">
                <a16:creationId xmlns:a16="http://schemas.microsoft.com/office/drawing/2014/main" id="{B3954160-C784-704B-8182-143DE203D18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D9771AE-1A49-9444-A556-605273CDDC9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05DCBE-A7FF-F942-9441-73A720C0DCD9}" type="slidenum">
              <a:rPr lang="en-US" smtClean="0"/>
              <a:t>‹#›</a:t>
            </a:fld>
            <a:endParaRPr lang="en-US"/>
          </a:p>
        </p:txBody>
      </p:sp>
    </p:spTree>
    <p:extLst>
      <p:ext uri="{BB962C8B-B14F-4D97-AF65-F5344CB8AC3E}">
        <p14:creationId xmlns:p14="http://schemas.microsoft.com/office/powerpoint/2010/main" val="29066318"/>
      </p:ext>
    </p:extLst>
  </p:cSld>
  <p:clrMap bg1="lt1" tx1="dk1" bg2="lt2" tx2="dk2" accent1="accent1" accent2="accent2" accent3="accent3" accent4="accent4" accent5="accent5" accent6="accent6" hlink="hlink" folHlink="folHlink"/>
  <p:sldLayoutIdLst>
    <p:sldLayoutId id="2147483947" r:id="rId1"/>
    <p:sldLayoutId id="2147483948" r:id="rId2"/>
    <p:sldLayoutId id="2147483949" r:id="rId3"/>
    <p:sldLayoutId id="2147483950" r:id="rId4"/>
    <p:sldLayoutId id="2147483951" r:id="rId5"/>
    <p:sldLayoutId id="2147483952" r:id="rId6"/>
    <p:sldLayoutId id="2147483953" r:id="rId7"/>
    <p:sldLayoutId id="2147483954" r:id="rId8"/>
    <p:sldLayoutId id="2147483955" r:id="rId9"/>
    <p:sldLayoutId id="2147483956" r:id="rId10"/>
    <p:sldLayoutId id="214748395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0C7906-E59F-4960-8138-8107D74D5534}" type="datetimeFigureOut">
              <a:rPr lang="en-US" smtClean="0">
                <a:solidFill>
                  <a:prstClr val="black">
                    <a:tint val="75000"/>
                  </a:prstClr>
                </a:solidFill>
              </a:rPr>
              <a:pPr/>
              <a:t>11/29/22</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95CE54-562C-4592-8D22-467F3C4CB16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37912908"/>
      </p:ext>
    </p:extLst>
  </p:cSld>
  <p:clrMap bg1="lt1" tx1="dk1" bg2="lt2" tx2="dk2" accent1="accent1" accent2="accent2" accent3="accent3" accent4="accent4" accent5="accent5" accent6="accent6" hlink="hlink" folHlink="folHlink"/>
  <p:sldLayoutIdLst>
    <p:sldLayoutId id="2147483959" r:id="rId1"/>
    <p:sldLayoutId id="2147483960" r:id="rId2"/>
    <p:sldLayoutId id="2147483961" r:id="rId3"/>
    <p:sldLayoutId id="2147483962" r:id="rId4"/>
    <p:sldLayoutId id="2147483963" r:id="rId5"/>
    <p:sldLayoutId id="2147483964" r:id="rId6"/>
    <p:sldLayoutId id="2147483965" r:id="rId7"/>
    <p:sldLayoutId id="2147483966" r:id="rId8"/>
    <p:sldLayoutId id="2147483967" r:id="rId9"/>
    <p:sldLayoutId id="2147483968" r:id="rId10"/>
    <p:sldLayoutId id="2147483969" r:id="rId11"/>
    <p:sldLayoutId id="2147483970" r:id="rId12"/>
    <p:sldLayoutId id="2147483971" r:id="rId13"/>
    <p:sldLayoutId id="2147483972" r:id="rId14"/>
    <p:sldLayoutId id="2147483973" r:id="rId15"/>
    <p:sldLayoutId id="2147483974" r:id="rId16"/>
    <p:sldLayoutId id="214748397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18EF7DA-E0A7-EA4A-BED5-00E697D0F9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2F7FAB6-BB92-E547-9476-F537B2C75E7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5678DC8-B1EF-5C46-A5CE-1DB9A12816E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6B9241-C182-C94C-B542-7981C6053CE5}" type="datetimeFigureOut">
              <a:rPr lang="en-US" smtClean="0"/>
              <a:t>11/29/22</a:t>
            </a:fld>
            <a:endParaRPr lang="en-US"/>
          </a:p>
        </p:txBody>
      </p:sp>
      <p:sp>
        <p:nvSpPr>
          <p:cNvPr id="5" name="Footer Placeholder 4">
            <a:extLst>
              <a:ext uri="{FF2B5EF4-FFF2-40B4-BE49-F238E27FC236}">
                <a16:creationId xmlns:a16="http://schemas.microsoft.com/office/drawing/2014/main" id="{069531EB-A19A-5C4F-9561-171DC69ADE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7BD114C-7B67-4643-A70E-D3783F953A4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ED1D9E-E40B-BD45-91BD-8257F01B6839}" type="slidenum">
              <a:rPr lang="en-US" smtClean="0"/>
              <a:t>‹#›</a:t>
            </a:fld>
            <a:endParaRPr lang="en-US"/>
          </a:p>
        </p:txBody>
      </p:sp>
    </p:spTree>
    <p:extLst>
      <p:ext uri="{BB962C8B-B14F-4D97-AF65-F5344CB8AC3E}">
        <p14:creationId xmlns:p14="http://schemas.microsoft.com/office/powerpoint/2010/main" val="695199990"/>
      </p:ext>
    </p:extLst>
  </p:cSld>
  <p:clrMap bg1="lt1" tx1="dk1" bg2="lt2" tx2="dk2" accent1="accent1" accent2="accent2" accent3="accent3" accent4="accent4" accent5="accent5" accent6="accent6" hlink="hlink" folHlink="folHlink"/>
  <p:sldLayoutIdLst>
    <p:sldLayoutId id="2147483978" r:id="rId1"/>
    <p:sldLayoutId id="2147483979" r:id="rId2"/>
    <p:sldLayoutId id="2147483980" r:id="rId3"/>
    <p:sldLayoutId id="2147483981" r:id="rId4"/>
    <p:sldLayoutId id="2147483982" r:id="rId5"/>
    <p:sldLayoutId id="2147483983" r:id="rId6"/>
    <p:sldLayoutId id="2147483984" r:id="rId7"/>
    <p:sldLayoutId id="2147483985" r:id="rId8"/>
    <p:sldLayoutId id="2147483986" r:id="rId9"/>
    <p:sldLayoutId id="2147483987" r:id="rId10"/>
    <p:sldLayoutId id="214748398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6263AC0-8C13-9F4C-96C1-2129D937E7B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AF49C25-EF9B-154B-B275-43C47373927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3F856D1-4CC2-C34C-881A-2448D23E855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710858-F65F-2541-909B-B9B9C58D06D8}" type="datetime1">
              <a:rPr lang="en-US" smtClean="0"/>
              <a:t>11/29/22</a:t>
            </a:fld>
            <a:endParaRPr lang="en-US"/>
          </a:p>
        </p:txBody>
      </p:sp>
      <p:sp>
        <p:nvSpPr>
          <p:cNvPr id="5" name="Footer Placeholder 4">
            <a:extLst>
              <a:ext uri="{FF2B5EF4-FFF2-40B4-BE49-F238E27FC236}">
                <a16:creationId xmlns:a16="http://schemas.microsoft.com/office/drawing/2014/main" id="{B3954160-C784-704B-8182-143DE203D18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D9771AE-1A49-9444-A556-605273CDDC9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05DCBE-A7FF-F942-9441-73A720C0DCD9}" type="slidenum">
              <a:rPr lang="en-US" smtClean="0"/>
              <a:t>‹#›</a:t>
            </a:fld>
            <a:endParaRPr lang="en-US"/>
          </a:p>
        </p:txBody>
      </p:sp>
    </p:spTree>
    <p:extLst>
      <p:ext uri="{BB962C8B-B14F-4D97-AF65-F5344CB8AC3E}">
        <p14:creationId xmlns:p14="http://schemas.microsoft.com/office/powerpoint/2010/main" val="3816045455"/>
      </p:ext>
    </p:extLst>
  </p:cSld>
  <p:clrMap bg1="lt1" tx1="dk1" bg2="lt2" tx2="dk2" accent1="accent1" accent2="accent2" accent3="accent3" accent4="accent4" accent5="accent5" accent6="accent6" hlink="hlink" folHlink="folHlink"/>
  <p:sldLayoutIdLst>
    <p:sldLayoutId id="2147483990" r:id="rId1"/>
    <p:sldLayoutId id="2147483991" r:id="rId2"/>
    <p:sldLayoutId id="2147483992" r:id="rId3"/>
    <p:sldLayoutId id="2147483993" r:id="rId4"/>
    <p:sldLayoutId id="2147483994" r:id="rId5"/>
    <p:sldLayoutId id="2147483995" r:id="rId6"/>
    <p:sldLayoutId id="2147483996" r:id="rId7"/>
    <p:sldLayoutId id="2147483997" r:id="rId8"/>
    <p:sldLayoutId id="2147483998" r:id="rId9"/>
    <p:sldLayoutId id="2147483999" r:id="rId10"/>
    <p:sldLayoutId id="2147484000"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Title Placeholder 6">
            <a:extLst>
              <a:ext uri="{FF2B5EF4-FFF2-40B4-BE49-F238E27FC236}">
                <a16:creationId xmlns:a16="http://schemas.microsoft.com/office/drawing/2014/main" id="{1FBA405B-91D7-455B-838E-7390C471CAC4}"/>
              </a:ext>
            </a:extLst>
          </p:cNvPr>
          <p:cNvSpPr>
            <a:spLocks noGrp="1"/>
          </p:cNvSpPr>
          <p:nvPr>
            <p:ph type="title"/>
          </p:nvPr>
        </p:nvSpPr>
        <p:spPr bwMode="auto">
          <a:xfrm>
            <a:off x="609759" y="238125"/>
            <a:ext cx="10872444" cy="110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7">
            <a:extLst>
              <a:ext uri="{FF2B5EF4-FFF2-40B4-BE49-F238E27FC236}">
                <a16:creationId xmlns:a16="http://schemas.microsoft.com/office/drawing/2014/main" id="{5E3FA78F-9815-470C-AAC7-65118010A9A9}"/>
              </a:ext>
            </a:extLst>
          </p:cNvPr>
          <p:cNvSpPr>
            <a:spLocks noGrp="1"/>
          </p:cNvSpPr>
          <p:nvPr>
            <p:ph type="body" idx="1"/>
          </p:nvPr>
        </p:nvSpPr>
        <p:spPr bwMode="auto">
          <a:xfrm>
            <a:off x="600231" y="1517650"/>
            <a:ext cx="10881972" cy="465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US" altLang="en-US" dirty="0"/>
          </a:p>
        </p:txBody>
      </p:sp>
      <p:sp>
        <p:nvSpPr>
          <p:cNvPr id="4" name="Rectangle 3">
            <a:extLst>
              <a:ext uri="{FF2B5EF4-FFF2-40B4-BE49-F238E27FC236}">
                <a16:creationId xmlns:a16="http://schemas.microsoft.com/office/drawing/2014/main" id="{2928AFCB-3188-4961-AAEE-DB4C7846ECE6}"/>
              </a:ext>
            </a:extLst>
          </p:cNvPr>
          <p:cNvSpPr/>
          <p:nvPr/>
        </p:nvSpPr>
        <p:spPr>
          <a:xfrm>
            <a:off x="1" y="1"/>
            <a:ext cx="12192000" cy="144463"/>
          </a:xfrm>
          <a:prstGeom prst="rect">
            <a:avLst/>
          </a:prstGeom>
          <a:gradFill>
            <a:gsLst>
              <a:gs pos="0">
                <a:schemeClr val="tx1"/>
              </a:gs>
              <a:gs pos="50000">
                <a:schemeClr val="tx1">
                  <a:lumMod val="50000"/>
                </a:schemeClr>
              </a:gs>
              <a:gs pos="100000">
                <a:schemeClr val="tx1"/>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Calibri"/>
              <a:ea typeface="+mn-ea"/>
              <a:cs typeface="+mn-cs"/>
            </a:endParaRPr>
          </a:p>
        </p:txBody>
      </p:sp>
      <p:sp>
        <p:nvSpPr>
          <p:cNvPr id="6" name="Rectangle 5">
            <a:extLst>
              <a:ext uri="{FF2B5EF4-FFF2-40B4-BE49-F238E27FC236}">
                <a16:creationId xmlns:a16="http://schemas.microsoft.com/office/drawing/2014/main" id="{507A185B-7FCD-47CF-95BF-44DC96F2E8FE}"/>
              </a:ext>
            </a:extLst>
          </p:cNvPr>
          <p:cNvSpPr/>
          <p:nvPr userDrawn="1"/>
        </p:nvSpPr>
        <p:spPr>
          <a:xfrm>
            <a:off x="1" y="1"/>
            <a:ext cx="12192000" cy="144463"/>
          </a:xfrm>
          <a:prstGeom prst="rect">
            <a:avLst/>
          </a:prstGeom>
          <a:gradFill>
            <a:gsLst>
              <a:gs pos="0">
                <a:schemeClr val="tx1"/>
              </a:gs>
              <a:gs pos="50000">
                <a:schemeClr val="tx1">
                  <a:lumMod val="75000"/>
                </a:schemeClr>
              </a:gs>
              <a:gs pos="100000">
                <a:schemeClr val="tx1"/>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Calibri"/>
              <a:ea typeface="+mn-ea"/>
              <a:cs typeface="+mn-cs"/>
            </a:endParaRPr>
          </a:p>
        </p:txBody>
      </p:sp>
      <p:cxnSp>
        <p:nvCxnSpPr>
          <p:cNvPr id="8" name="Straight Connector 7">
            <a:extLst>
              <a:ext uri="{FF2B5EF4-FFF2-40B4-BE49-F238E27FC236}">
                <a16:creationId xmlns:a16="http://schemas.microsoft.com/office/drawing/2014/main" id="{DFEB3B6D-B8AE-4726-B830-C447FAD3394B}"/>
              </a:ext>
            </a:extLst>
          </p:cNvPr>
          <p:cNvCxnSpPr/>
          <p:nvPr userDrawn="1"/>
        </p:nvCxnSpPr>
        <p:spPr>
          <a:xfrm>
            <a:off x="1" y="6745288"/>
            <a:ext cx="12192000" cy="0"/>
          </a:xfrm>
          <a:prstGeom prst="line">
            <a:avLst/>
          </a:prstGeom>
          <a:ln w="19050">
            <a:solidFill>
              <a:srgbClr val="F47D5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00226"/>
      </p:ext>
    </p:extLst>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rtl="0" eaLnBrk="1" fontAlgn="base" hangingPunct="1">
        <a:spcBef>
          <a:spcPct val="0"/>
        </a:spcBef>
        <a:spcAft>
          <a:spcPct val="0"/>
        </a:spcAft>
        <a:defRPr sz="3600" b="1">
          <a:solidFill>
            <a:schemeClr val="bg2"/>
          </a:solidFill>
          <a:latin typeface="Calibri" panose="020F0502020204030204" pitchFamily="34" charset="0"/>
          <a:ea typeface="+mj-ea"/>
          <a:cs typeface="+mj-cs"/>
        </a:defRPr>
      </a:lvl1pPr>
      <a:lvl2pPr algn="l" rtl="0" eaLnBrk="1" fontAlgn="base" hangingPunct="1">
        <a:spcBef>
          <a:spcPct val="0"/>
        </a:spcBef>
        <a:spcAft>
          <a:spcPct val="0"/>
        </a:spcAft>
        <a:defRPr sz="3600" b="1">
          <a:solidFill>
            <a:schemeClr val="tx2"/>
          </a:solidFill>
          <a:latin typeface="Arial" charset="0"/>
        </a:defRPr>
      </a:lvl2pPr>
      <a:lvl3pPr algn="l" rtl="0" eaLnBrk="1" fontAlgn="base" hangingPunct="1">
        <a:spcBef>
          <a:spcPct val="0"/>
        </a:spcBef>
        <a:spcAft>
          <a:spcPct val="0"/>
        </a:spcAft>
        <a:defRPr sz="3600" b="1">
          <a:solidFill>
            <a:schemeClr val="tx2"/>
          </a:solidFill>
          <a:latin typeface="Arial" charset="0"/>
        </a:defRPr>
      </a:lvl3pPr>
      <a:lvl4pPr algn="l" rtl="0" eaLnBrk="1" fontAlgn="base" hangingPunct="1">
        <a:spcBef>
          <a:spcPct val="0"/>
        </a:spcBef>
        <a:spcAft>
          <a:spcPct val="0"/>
        </a:spcAft>
        <a:defRPr sz="3600" b="1">
          <a:solidFill>
            <a:schemeClr val="tx2"/>
          </a:solidFill>
          <a:latin typeface="Arial" charset="0"/>
        </a:defRPr>
      </a:lvl4pPr>
      <a:lvl5pPr algn="l" rtl="0" eaLnBrk="1" fontAlgn="base" hangingPunct="1">
        <a:spcBef>
          <a:spcPct val="0"/>
        </a:spcBef>
        <a:spcAft>
          <a:spcPct val="0"/>
        </a:spcAft>
        <a:defRPr sz="3600" b="1">
          <a:solidFill>
            <a:schemeClr val="tx2"/>
          </a:solidFill>
          <a:latin typeface="Arial" charset="0"/>
        </a:defRPr>
      </a:lvl5pPr>
      <a:lvl6pPr marL="457200" algn="l" rtl="0" eaLnBrk="1" fontAlgn="base" hangingPunct="1">
        <a:spcBef>
          <a:spcPct val="0"/>
        </a:spcBef>
        <a:spcAft>
          <a:spcPct val="0"/>
        </a:spcAft>
        <a:defRPr sz="3500" b="1">
          <a:solidFill>
            <a:schemeClr val="tx2"/>
          </a:solidFill>
          <a:latin typeface="Arial" charset="0"/>
        </a:defRPr>
      </a:lvl6pPr>
      <a:lvl7pPr marL="914400" algn="l" rtl="0" eaLnBrk="1" fontAlgn="base" hangingPunct="1">
        <a:spcBef>
          <a:spcPct val="0"/>
        </a:spcBef>
        <a:spcAft>
          <a:spcPct val="0"/>
        </a:spcAft>
        <a:defRPr sz="3500" b="1">
          <a:solidFill>
            <a:schemeClr val="tx2"/>
          </a:solidFill>
          <a:latin typeface="Arial" charset="0"/>
        </a:defRPr>
      </a:lvl7pPr>
      <a:lvl8pPr marL="1371600" algn="l" rtl="0" eaLnBrk="1" fontAlgn="base" hangingPunct="1">
        <a:spcBef>
          <a:spcPct val="0"/>
        </a:spcBef>
        <a:spcAft>
          <a:spcPct val="0"/>
        </a:spcAft>
        <a:defRPr sz="3500" b="1">
          <a:solidFill>
            <a:schemeClr val="tx2"/>
          </a:solidFill>
          <a:latin typeface="Arial" charset="0"/>
        </a:defRPr>
      </a:lvl8pPr>
      <a:lvl9pPr marL="1828800" algn="l" rtl="0" eaLnBrk="1" fontAlgn="base" hangingPunct="1">
        <a:spcBef>
          <a:spcPct val="0"/>
        </a:spcBef>
        <a:spcAft>
          <a:spcPct val="0"/>
        </a:spcAft>
        <a:defRPr sz="3500" b="1">
          <a:solidFill>
            <a:schemeClr val="tx2"/>
          </a:solidFill>
          <a:latin typeface="Arial" charset="0"/>
        </a:defRPr>
      </a:lvl9pPr>
    </p:titleStyle>
    <p:bodyStyle>
      <a:lvl1pPr marL="342900" indent="-342900" algn="l" rtl="0" eaLnBrk="1" fontAlgn="base" hangingPunct="1">
        <a:lnSpc>
          <a:spcPct val="90000"/>
        </a:lnSpc>
        <a:spcBef>
          <a:spcPts val="1000"/>
        </a:spcBef>
        <a:spcAft>
          <a:spcPts val="700"/>
        </a:spcAft>
        <a:buClr>
          <a:schemeClr val="bg1"/>
        </a:buClr>
        <a:buFont typeface="Wingdings" panose="05000000000000000000" pitchFamily="2" charset="2"/>
        <a:buChar char="§"/>
        <a:defRPr sz="2800">
          <a:solidFill>
            <a:schemeClr val="bg1"/>
          </a:solidFill>
          <a:latin typeface="Calibri" panose="020F0502020204030204" pitchFamily="34" charset="0"/>
          <a:ea typeface="+mn-ea"/>
          <a:cs typeface="+mn-cs"/>
        </a:defRPr>
      </a:lvl1pPr>
      <a:lvl2pPr marL="742950" indent="-285750" algn="l" rtl="0" eaLnBrk="1" fontAlgn="base" hangingPunct="1">
        <a:lnSpc>
          <a:spcPct val="90000"/>
        </a:lnSpc>
        <a:spcBef>
          <a:spcPts val="1000"/>
        </a:spcBef>
        <a:spcAft>
          <a:spcPts val="700"/>
        </a:spcAft>
        <a:buClr>
          <a:schemeClr val="bg1"/>
        </a:buClr>
        <a:buFont typeface="Arial" panose="020B0604020202020204" pitchFamily="34" charset="0"/>
        <a:buChar char="‒"/>
        <a:defRPr sz="2600">
          <a:solidFill>
            <a:schemeClr val="bg1"/>
          </a:solidFill>
          <a:latin typeface="Calibri" panose="020F0502020204030204" pitchFamily="34" charset="0"/>
        </a:defRPr>
      </a:lvl2pPr>
      <a:lvl3pPr marL="1143000" indent="-228600" algn="l" rtl="0" eaLnBrk="1" fontAlgn="base" hangingPunct="1">
        <a:lnSpc>
          <a:spcPct val="90000"/>
        </a:lnSpc>
        <a:spcBef>
          <a:spcPts val="1000"/>
        </a:spcBef>
        <a:spcAft>
          <a:spcPts val="700"/>
        </a:spcAft>
        <a:buClr>
          <a:schemeClr val="bg1"/>
        </a:buClr>
        <a:buFont typeface="Arial" panose="020B0604020202020204" pitchFamily="34" charset="0"/>
        <a:buChar char="‒"/>
        <a:defRPr sz="2400">
          <a:solidFill>
            <a:schemeClr val="bg1"/>
          </a:solidFill>
          <a:latin typeface="Calibri" panose="020F0502020204030204" pitchFamily="34" charset="0"/>
        </a:defRPr>
      </a:lvl3pPr>
      <a:lvl4pPr marL="1600200" indent="-228600" algn="l" rtl="0" eaLnBrk="1" fontAlgn="base" hangingPunct="1">
        <a:lnSpc>
          <a:spcPct val="90000"/>
        </a:lnSpc>
        <a:spcBef>
          <a:spcPts val="1000"/>
        </a:spcBef>
        <a:spcAft>
          <a:spcPts val="700"/>
        </a:spcAft>
        <a:buClr>
          <a:schemeClr val="bg1"/>
        </a:buClr>
        <a:buFont typeface="Arial" panose="020B0604020202020204" pitchFamily="34" charset="0"/>
        <a:buChar char="‒"/>
        <a:defRPr sz="2200">
          <a:solidFill>
            <a:schemeClr val="bg1"/>
          </a:solidFill>
          <a:latin typeface="Calibri" panose="020F0502020204030204" pitchFamily="34" charset="0"/>
        </a:defRPr>
      </a:lvl4pPr>
      <a:lvl5pPr marL="2057400" indent="-228600" algn="l" rtl="0" eaLnBrk="1" fontAlgn="base" hangingPunct="1">
        <a:lnSpc>
          <a:spcPct val="90000"/>
        </a:lnSpc>
        <a:spcBef>
          <a:spcPts val="1000"/>
        </a:spcBef>
        <a:spcAft>
          <a:spcPts val="700"/>
        </a:spcAft>
        <a:buClr>
          <a:schemeClr val="bg1"/>
        </a:buClr>
        <a:buFont typeface="Arial" panose="020B0604020202020204" pitchFamily="34" charset="0"/>
        <a:buChar char="‒"/>
        <a:defRPr sz="2000">
          <a:solidFill>
            <a:schemeClr val="bg1"/>
          </a:solidFill>
          <a:latin typeface="Calibri" panose="020F0502020204030204" pitchFamily="34" charset="0"/>
        </a:defRPr>
      </a:lvl5pPr>
      <a:lvl6pPr marL="2514600" indent="-228600" algn="l" rtl="0" eaLnBrk="1" fontAlgn="base" hangingPunct="1">
        <a:lnSpc>
          <a:spcPct val="90000"/>
        </a:lnSpc>
        <a:spcBef>
          <a:spcPct val="35000"/>
        </a:spcBef>
        <a:spcAft>
          <a:spcPct val="25000"/>
        </a:spcAft>
        <a:buClr>
          <a:schemeClr val="accent2"/>
        </a:buClr>
        <a:buFont typeface="Arial" charset="0"/>
        <a:buChar char="–"/>
        <a:defRPr sz="1400">
          <a:solidFill>
            <a:schemeClr val="tx1"/>
          </a:solidFill>
          <a:latin typeface="+mn-lt"/>
        </a:defRPr>
      </a:lvl6pPr>
      <a:lvl7pPr marL="2971800" indent="-228600" algn="l" rtl="0" eaLnBrk="1" fontAlgn="base" hangingPunct="1">
        <a:lnSpc>
          <a:spcPct val="90000"/>
        </a:lnSpc>
        <a:spcBef>
          <a:spcPct val="35000"/>
        </a:spcBef>
        <a:spcAft>
          <a:spcPct val="25000"/>
        </a:spcAft>
        <a:buClr>
          <a:schemeClr val="accent2"/>
        </a:buClr>
        <a:buFont typeface="Arial" charset="0"/>
        <a:buChar char="–"/>
        <a:defRPr sz="1400">
          <a:solidFill>
            <a:schemeClr val="tx1"/>
          </a:solidFill>
          <a:latin typeface="+mn-lt"/>
        </a:defRPr>
      </a:lvl7pPr>
      <a:lvl8pPr marL="3429000" indent="-228600" algn="l" rtl="0" eaLnBrk="1" fontAlgn="base" hangingPunct="1">
        <a:lnSpc>
          <a:spcPct val="90000"/>
        </a:lnSpc>
        <a:spcBef>
          <a:spcPct val="35000"/>
        </a:spcBef>
        <a:spcAft>
          <a:spcPct val="25000"/>
        </a:spcAft>
        <a:buClr>
          <a:schemeClr val="accent2"/>
        </a:buClr>
        <a:buFont typeface="Arial" charset="0"/>
        <a:buChar char="–"/>
        <a:defRPr sz="1400">
          <a:solidFill>
            <a:schemeClr val="tx1"/>
          </a:solidFill>
          <a:latin typeface="+mn-lt"/>
        </a:defRPr>
      </a:lvl8pPr>
      <a:lvl9pPr marL="3886200" indent="-228600" algn="l" rtl="0" eaLnBrk="1" fontAlgn="base" hangingPunct="1">
        <a:lnSpc>
          <a:spcPct val="90000"/>
        </a:lnSpc>
        <a:spcBef>
          <a:spcPct val="35000"/>
        </a:spcBef>
        <a:spcAft>
          <a:spcPct val="25000"/>
        </a:spcAft>
        <a:buClr>
          <a:schemeClr val="accent2"/>
        </a:buClr>
        <a:buFont typeface="Arial"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42EB562-716E-964A-94B7-BBC0762B005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7C120D8-4F6E-AF4A-A884-B75181C93A7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57C4865-57B3-8243-92D2-3719AA504A0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mj-l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5AF30DD-4145-564A-9FC9-71E1F425D2DC}" type="datetimeFigureOut">
              <a:rPr kumimoji="0" lang="en-US"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11/29/22</a:t>
            </a:fld>
            <a:endParaRPr kumimoji="0" lang="en-US"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E55BE781-0D4B-5247-A9E7-7DC07899E83C}"/>
              </a:ext>
            </a:extLst>
          </p:cNvPr>
          <p:cNvSpPr>
            <a:spLocks noGrp="1"/>
          </p:cNvSpPr>
          <p:nvPr>
            <p:ph type="sldNum" sz="quarter" idx="4"/>
          </p:nvPr>
        </p:nvSpPr>
        <p:spPr>
          <a:xfrm>
            <a:off x="8610600" y="6356350"/>
            <a:ext cx="2223052" cy="365125"/>
          </a:xfrm>
          <a:prstGeom prst="rect">
            <a:avLst/>
          </a:prstGeom>
        </p:spPr>
        <p:txBody>
          <a:bodyPr vert="horz" lIns="91440" tIns="45720" rIns="91440" bIns="45720" rtlCol="0" anchor="ctr"/>
          <a:lstStyle>
            <a:lvl1pPr algn="r">
              <a:defRPr sz="1200" b="0" i="0">
                <a:solidFill>
                  <a:schemeClr val="tx1">
                    <a:tint val="75000"/>
                  </a:schemeClr>
                </a:solidFill>
                <a:latin typeface="+mj-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2E74D5A7-A536-6E4F-B4C6-6F176EAA816A}" type="slidenum">
              <a:rPr kumimoji="0" lang="en-US"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7" name="Footer Placeholder 6">
            <a:extLst>
              <a:ext uri="{FF2B5EF4-FFF2-40B4-BE49-F238E27FC236}">
                <a16:creationId xmlns:a16="http://schemas.microsoft.com/office/drawing/2014/main" id="{CD973517-A74D-FC4D-B757-F2C86EF5347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mj-l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0087036"/>
      </p:ext>
    </p:extLst>
  </p:cSld>
  <p:clrMap bg1="lt1" tx1="dk1" bg2="lt2" tx2="dk2" accent1="accent1" accent2="accent2" accent3="accent3" accent4="accent4" accent5="accent5" accent6="accent6" hlink="hlink" folHlink="folHlink"/>
  <p:sldLayoutIdLst>
    <p:sldLayoutId id="2147484002" r:id="rId1"/>
    <p:sldLayoutId id="2147484003" r:id="rId2"/>
    <p:sldLayoutId id="2147484004" r:id="rId3"/>
    <p:sldLayoutId id="2147484005" r:id="rId4"/>
    <p:sldLayoutId id="2147484006" r:id="rId5"/>
    <p:sldLayoutId id="2147484007" r:id="rId6"/>
    <p:sldLayoutId id="2147484008" r:id="rId7"/>
  </p:sldLayoutIdLst>
  <p:txStyles>
    <p:titleStyle>
      <a:lvl1pPr algn="l" defTabSz="914400" rtl="0" eaLnBrk="1" latinLnBrk="0" hangingPunct="1">
        <a:lnSpc>
          <a:spcPct val="90000"/>
        </a:lnSpc>
        <a:spcBef>
          <a:spcPct val="0"/>
        </a:spcBef>
        <a:buNone/>
        <a:defRPr sz="4400" b="1" i="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b="0" i="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E7B6674-EE4A-4F6D-8C4E-380B81D9144E}" type="datetime1">
              <a:rPr lang="en-US" smtClean="0"/>
              <a:t>11/29/22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90F5CE-8F9F-4FDA-9BB4-52E56C31BFBD}" type="slidenum">
              <a:rPr lang="en-US" smtClean="0"/>
              <a:t>‹#›</a:t>
            </a:fld>
            <a:endParaRPr lang="en-US"/>
          </a:p>
        </p:txBody>
      </p:sp>
    </p:spTree>
    <p:extLst>
      <p:ext uri="{BB962C8B-B14F-4D97-AF65-F5344CB8AC3E}">
        <p14:creationId xmlns:p14="http://schemas.microsoft.com/office/powerpoint/2010/main" val="3201584256"/>
      </p:ext>
    </p:extLst>
  </p:cSld>
  <p:clrMap bg1="lt1" tx1="dk1" bg2="lt2" tx2="dk2" accent1="accent1" accent2="accent2" accent3="accent3" accent4="accent4" accent5="accent5" accent6="accent6" hlink="hlink" folHlink="folHlink"/>
  <p:sldLayoutIdLst>
    <p:sldLayoutId id="2147484010" r:id="rId1"/>
    <p:sldLayoutId id="2147484011" r:id="rId2"/>
    <p:sldLayoutId id="2147484012" r:id="rId3"/>
    <p:sldLayoutId id="2147484013" r:id="rId4"/>
    <p:sldLayoutId id="2147484014" r:id="rId5"/>
    <p:sldLayoutId id="2147484015" r:id="rId6"/>
    <p:sldLayoutId id="2147484016" r:id="rId7"/>
    <p:sldLayoutId id="2147484017" r:id="rId8"/>
    <p:sldLayoutId id="2147484018" r:id="rId9"/>
    <p:sldLayoutId id="2147484019" r:id="rId10"/>
    <p:sldLayoutId id="2147484020"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solidFill>
          <a:srgbClr val="E2ECF1"/>
        </a:solidFill>
        <a:effectLst/>
      </p:bgPr>
    </p:bg>
    <p:spTree>
      <p:nvGrpSpPr>
        <p:cNvPr id="1" name=""/>
        <p:cNvGrpSpPr/>
        <p:nvPr/>
      </p:nvGrpSpPr>
      <p:grpSpPr>
        <a:xfrm>
          <a:off x="0" y="0"/>
          <a:ext cx="0" cy="0"/>
          <a:chOff x="0" y="0"/>
          <a:chExt cx="0" cy="0"/>
        </a:xfrm>
      </p:grpSpPr>
      <p:sp>
        <p:nvSpPr>
          <p:cNvPr id="1027" name="Rectangle 1"/>
          <p:cNvSpPr>
            <a:spLocks noGrp="1" noChangeArrowheads="1"/>
          </p:cNvSpPr>
          <p:nvPr>
            <p:ph type="title"/>
          </p:nvPr>
        </p:nvSpPr>
        <p:spPr bwMode="auto">
          <a:xfrm>
            <a:off x="912285" y="227013"/>
            <a:ext cx="10358967" cy="114300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en-GB" dirty="0"/>
              <a:t>Click to edit Master title style</a:t>
            </a:r>
          </a:p>
        </p:txBody>
      </p:sp>
      <p:sp>
        <p:nvSpPr>
          <p:cNvPr id="1028" name="Rectangle 2"/>
          <p:cNvSpPr>
            <a:spLocks noGrp="1" noChangeArrowheads="1"/>
          </p:cNvSpPr>
          <p:nvPr>
            <p:ph type="body" idx="1"/>
          </p:nvPr>
        </p:nvSpPr>
        <p:spPr bwMode="auto">
          <a:xfrm>
            <a:off x="912285" y="1416051"/>
            <a:ext cx="10358967" cy="479901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pic>
        <p:nvPicPr>
          <p:cNvPr id="10" name="Picture 9" descr="A close up of a sign&#10;&#10;Description automatically generated">
            <a:extLst>
              <a:ext uri="{FF2B5EF4-FFF2-40B4-BE49-F238E27FC236}">
                <a16:creationId xmlns:a16="http://schemas.microsoft.com/office/drawing/2014/main" id="{AB366F00-D68A-ED43-AEFA-68B7121E0CD6}"/>
              </a:ext>
            </a:extLst>
          </p:cNvPr>
          <p:cNvPicPr>
            <a:picLocks noChangeAspect="1"/>
          </p:cNvPicPr>
          <p:nvPr userDrawn="1"/>
        </p:nvPicPr>
        <p:blipFill>
          <a:blip r:embed="rId20">
            <a:alphaModFix amt="60000"/>
            <a:extLst>
              <a:ext uri="{28A0092B-C50C-407E-A947-70E740481C1C}">
                <a14:useLocalDpi xmlns:a14="http://schemas.microsoft.com/office/drawing/2010/main" val="0"/>
              </a:ext>
            </a:extLst>
          </a:blip>
          <a:stretch>
            <a:fillRect/>
          </a:stretch>
        </p:blipFill>
        <p:spPr>
          <a:xfrm>
            <a:off x="11365992" y="6156880"/>
            <a:ext cx="650240" cy="548640"/>
          </a:xfrm>
          <a:prstGeom prst="rect">
            <a:avLst/>
          </a:prstGeom>
        </p:spPr>
      </p:pic>
    </p:spTree>
    <p:extLst>
      <p:ext uri="{BB962C8B-B14F-4D97-AF65-F5344CB8AC3E}">
        <p14:creationId xmlns:p14="http://schemas.microsoft.com/office/powerpoint/2010/main" val="1582328493"/>
      </p:ext>
    </p:extLst>
  </p:cSld>
  <p:clrMap bg1="lt1" tx1="dk1" bg2="lt2" tx2="dk2" accent1="accent1" accent2="accent2" accent3="accent3" accent4="accent4" accent5="accent5" accent6="accent6" hlink="hlink" folHlink="folHlink"/>
  <p:sldLayoutIdLst>
    <p:sldLayoutId id="2147484022" r:id="rId1"/>
    <p:sldLayoutId id="2147484023" r:id="rId2"/>
    <p:sldLayoutId id="2147484024" r:id="rId3"/>
    <p:sldLayoutId id="2147484025" r:id="rId4"/>
    <p:sldLayoutId id="2147484026" r:id="rId5"/>
    <p:sldLayoutId id="2147484027" r:id="rId6"/>
    <p:sldLayoutId id="2147484028" r:id="rId7"/>
    <p:sldLayoutId id="2147484029" r:id="rId8"/>
    <p:sldLayoutId id="2147484030" r:id="rId9"/>
    <p:sldLayoutId id="2147484031" r:id="rId10"/>
    <p:sldLayoutId id="2147484032" r:id="rId11"/>
    <p:sldLayoutId id="2147484033" r:id="rId12"/>
    <p:sldLayoutId id="2147484034" r:id="rId13"/>
    <p:sldLayoutId id="2147484035" r:id="rId14"/>
    <p:sldLayoutId id="2147484036" r:id="rId15"/>
    <p:sldLayoutId id="2147484037" r:id="rId16"/>
    <p:sldLayoutId id="2147484038" r:id="rId17"/>
    <p:sldLayoutId id="2147484039" r:id="rId18"/>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xStyles>
    <p:titleStyle>
      <a:lvl1pPr algn="ctr" defTabSz="412750" rtl="0" eaLnBrk="0" fontAlgn="base" hangingPunct="0">
        <a:lnSpc>
          <a:spcPct val="88000"/>
        </a:lnSpc>
        <a:spcBef>
          <a:spcPct val="0"/>
        </a:spcBef>
        <a:spcAft>
          <a:spcPct val="0"/>
        </a:spcAft>
        <a:buClr>
          <a:srgbClr val="000000"/>
        </a:buClr>
        <a:buSzPct val="45000"/>
        <a:buFont typeface="Wingdings" pitchFamily="-72" charset="2"/>
        <a:defRPr sz="3000" b="1">
          <a:solidFill>
            <a:srgbClr val="3333FF"/>
          </a:solidFill>
          <a:latin typeface="Calibri"/>
          <a:ea typeface="MS PGothic" pitchFamily="34" charset="-128"/>
          <a:cs typeface="Calibri"/>
        </a:defRPr>
      </a:lvl1pPr>
      <a:lvl2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2pPr>
      <a:lvl3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3pPr>
      <a:lvl4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4pPr>
      <a:lvl5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5pPr>
      <a:lvl6pPr marL="1536221"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6pPr>
      <a:lvl7pPr marL="1993281"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7pPr>
      <a:lvl8pPr marL="2450337"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8pPr>
      <a:lvl9pPr marL="2907397"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9pPr>
    </p:titleStyle>
    <p:bodyStyle>
      <a:lvl1pPr marL="390525" indent="-292100" algn="l" defTabSz="412750" rtl="0" eaLnBrk="0" fontAlgn="base" hangingPunct="0">
        <a:lnSpc>
          <a:spcPct val="105000"/>
        </a:lnSpc>
        <a:spcBef>
          <a:spcPct val="30000"/>
        </a:spcBef>
        <a:spcAft>
          <a:spcPts val="800"/>
        </a:spcAft>
        <a:buClr>
          <a:srgbClr val="000000"/>
        </a:buClr>
        <a:buSzPct val="100000"/>
        <a:buFont typeface="Arial" pitchFamily="-72" charset="0"/>
        <a:buChar char="•"/>
        <a:defRPr sz="2900" b="1">
          <a:solidFill>
            <a:srgbClr val="000000"/>
          </a:solidFill>
          <a:latin typeface="Calibri" charset="0"/>
          <a:ea typeface="MS PGothic" pitchFamily="34" charset="-128"/>
          <a:cs typeface="MS PGothic" charset="0"/>
        </a:defRPr>
      </a:lvl1pPr>
      <a:lvl2pPr marL="782638" indent="-260350" algn="l" defTabSz="412750" rtl="0" eaLnBrk="0" fontAlgn="base" hangingPunct="0">
        <a:lnSpc>
          <a:spcPct val="90000"/>
        </a:lnSpc>
        <a:spcBef>
          <a:spcPct val="30000"/>
        </a:spcBef>
        <a:spcAft>
          <a:spcPct val="0"/>
        </a:spcAft>
        <a:buClr>
          <a:srgbClr val="000000"/>
        </a:buClr>
        <a:buSzPct val="75000"/>
        <a:buFont typeface="Symbol" pitchFamily="-72" charset="2"/>
        <a:buChar char=""/>
        <a:defRPr sz="2600" b="1">
          <a:solidFill>
            <a:srgbClr val="000000"/>
          </a:solidFill>
          <a:latin typeface="Calibri" charset="0"/>
          <a:ea typeface="MS PGothic" pitchFamily="34" charset="-128"/>
        </a:defRPr>
      </a:lvl2pPr>
      <a:lvl3pPr marL="1173163" indent="-193675" algn="l" defTabSz="412750" rtl="0" eaLnBrk="0" fontAlgn="base" hangingPunct="0">
        <a:lnSpc>
          <a:spcPct val="90000"/>
        </a:lnSpc>
        <a:spcBef>
          <a:spcPct val="30000"/>
        </a:spcBef>
        <a:spcAft>
          <a:spcPct val="0"/>
        </a:spcAft>
        <a:buClr>
          <a:srgbClr val="000000"/>
        </a:buClr>
        <a:buSzPct val="45000"/>
        <a:buFont typeface="Wingdings" pitchFamily="-72" charset="2"/>
        <a:buChar char=""/>
        <a:defRPr sz="2400" b="1">
          <a:solidFill>
            <a:srgbClr val="000000"/>
          </a:solidFill>
          <a:latin typeface="Calibri" charset="0"/>
          <a:ea typeface="ＭＳ Ｐゴシック" pitchFamily="-123" charset="-128"/>
          <a:cs typeface="ＭＳ Ｐゴシック" pitchFamily="-72" charset="-128"/>
        </a:defRPr>
      </a:lvl3pPr>
      <a:lvl4pPr marL="1565275" indent="-193675" algn="l" defTabSz="412750" rtl="0" eaLnBrk="0" fontAlgn="base" hangingPunct="0">
        <a:lnSpc>
          <a:spcPct val="90000"/>
        </a:lnSpc>
        <a:spcBef>
          <a:spcPct val="30000"/>
        </a:spcBef>
        <a:spcAft>
          <a:spcPct val="0"/>
        </a:spcAft>
        <a:buClr>
          <a:srgbClr val="000000"/>
        </a:buClr>
        <a:buSzPct val="75000"/>
        <a:buFont typeface="Symbol" pitchFamily="-72" charset="2"/>
        <a:buChar char=""/>
        <a:defRPr sz="2200" b="1">
          <a:solidFill>
            <a:srgbClr val="000000"/>
          </a:solidFill>
          <a:latin typeface="Calibri" charset="0"/>
          <a:ea typeface="ＭＳ Ｐゴシック" pitchFamily="-123" charset="-128"/>
        </a:defRPr>
      </a:lvl4pPr>
      <a:lvl5pPr marL="1957388" indent="-195263" algn="l" defTabSz="412750" rtl="0" eaLnBrk="0" fontAlgn="base" hangingPunct="0">
        <a:lnSpc>
          <a:spcPct val="90000"/>
        </a:lnSpc>
        <a:spcBef>
          <a:spcPct val="30000"/>
        </a:spcBef>
        <a:spcAft>
          <a:spcPct val="0"/>
        </a:spcAft>
        <a:buClr>
          <a:srgbClr val="000000"/>
        </a:buClr>
        <a:buSzPct val="45000"/>
        <a:buFont typeface="Wingdings" pitchFamily="-72" charset="2"/>
        <a:buChar char=""/>
        <a:defRPr sz="2000" b="1">
          <a:solidFill>
            <a:srgbClr val="000000"/>
          </a:solidFill>
          <a:latin typeface="Calibri" charset="0"/>
          <a:ea typeface="ＭＳ Ｐゴシック" pitchFamily="-123" charset="-128"/>
        </a:defRPr>
      </a:lvl5pPr>
      <a:lvl6pPr marL="2615386" indent="-215834" algn="l" defTabSz="457058" rtl="0" fontAlgn="base" hangingPunct="0">
        <a:lnSpc>
          <a:spcPct val="93000"/>
        </a:lnSpc>
        <a:spcBef>
          <a:spcPct val="0"/>
        </a:spcBef>
        <a:spcAft>
          <a:spcPts val="288"/>
        </a:spcAft>
        <a:buClr>
          <a:srgbClr val="000000"/>
        </a:buClr>
        <a:buSzPct val="45000"/>
        <a:buFont typeface="Wingdings" pitchFamily="2" charset="2"/>
        <a:buChar char=""/>
        <a:defRPr sz="2000">
          <a:solidFill>
            <a:srgbClr val="000000"/>
          </a:solidFill>
          <a:latin typeface="+mn-lt"/>
        </a:defRPr>
      </a:lvl6pPr>
      <a:lvl7pPr marL="3072444" indent="-215834" algn="l" defTabSz="457058" rtl="0" fontAlgn="base" hangingPunct="0">
        <a:lnSpc>
          <a:spcPct val="93000"/>
        </a:lnSpc>
        <a:spcBef>
          <a:spcPct val="0"/>
        </a:spcBef>
        <a:spcAft>
          <a:spcPts val="288"/>
        </a:spcAft>
        <a:buClr>
          <a:srgbClr val="000000"/>
        </a:buClr>
        <a:buSzPct val="45000"/>
        <a:buFont typeface="Wingdings" pitchFamily="2" charset="2"/>
        <a:buChar char=""/>
        <a:defRPr sz="2000">
          <a:solidFill>
            <a:srgbClr val="000000"/>
          </a:solidFill>
          <a:latin typeface="+mn-lt"/>
        </a:defRPr>
      </a:lvl7pPr>
      <a:lvl8pPr marL="3529502" indent="-215834" algn="l" defTabSz="457058" rtl="0" fontAlgn="base" hangingPunct="0">
        <a:lnSpc>
          <a:spcPct val="93000"/>
        </a:lnSpc>
        <a:spcBef>
          <a:spcPct val="0"/>
        </a:spcBef>
        <a:spcAft>
          <a:spcPts val="288"/>
        </a:spcAft>
        <a:buClr>
          <a:srgbClr val="000000"/>
        </a:buClr>
        <a:buSzPct val="45000"/>
        <a:buFont typeface="Wingdings" pitchFamily="2" charset="2"/>
        <a:buChar char=""/>
        <a:defRPr sz="2000">
          <a:solidFill>
            <a:srgbClr val="000000"/>
          </a:solidFill>
          <a:latin typeface="+mn-lt"/>
        </a:defRPr>
      </a:lvl8pPr>
      <a:lvl9pPr marL="3986559" indent="-215834" algn="l" defTabSz="457058" rtl="0" fontAlgn="base" hangingPunct="0">
        <a:lnSpc>
          <a:spcPct val="93000"/>
        </a:lnSpc>
        <a:spcBef>
          <a:spcPct val="0"/>
        </a:spcBef>
        <a:spcAft>
          <a:spcPts val="288"/>
        </a:spcAft>
        <a:buClr>
          <a:srgbClr val="000000"/>
        </a:buClr>
        <a:buSzPct val="45000"/>
        <a:buFont typeface="Wingdings" pitchFamily="2" charset="2"/>
        <a:buChar char=""/>
        <a:defRPr sz="2000">
          <a:solidFill>
            <a:srgbClr val="000000"/>
          </a:solidFill>
          <a:latin typeface="+mn-lt"/>
        </a:defRPr>
      </a:lvl9pPr>
    </p:bodyStyle>
    <p:otherStyle>
      <a:defPPr>
        <a:defRPr lang="en-US"/>
      </a:defPPr>
      <a:lvl1pPr marL="0" algn="l" defTabSz="914115" rtl="0" eaLnBrk="1" latinLnBrk="0" hangingPunct="1">
        <a:defRPr sz="1800" kern="1200">
          <a:solidFill>
            <a:schemeClr val="tx1"/>
          </a:solidFill>
          <a:latin typeface="+mn-lt"/>
          <a:ea typeface="+mn-ea"/>
          <a:cs typeface="+mn-cs"/>
        </a:defRPr>
      </a:lvl1pPr>
      <a:lvl2pPr marL="457058" algn="l" defTabSz="914115" rtl="0" eaLnBrk="1" latinLnBrk="0" hangingPunct="1">
        <a:defRPr sz="1800" kern="1200">
          <a:solidFill>
            <a:schemeClr val="tx1"/>
          </a:solidFill>
          <a:latin typeface="+mn-lt"/>
          <a:ea typeface="+mn-ea"/>
          <a:cs typeface="+mn-cs"/>
        </a:defRPr>
      </a:lvl2pPr>
      <a:lvl3pPr marL="914115" algn="l" defTabSz="914115" rtl="0" eaLnBrk="1" latinLnBrk="0" hangingPunct="1">
        <a:defRPr sz="1800" kern="1200">
          <a:solidFill>
            <a:schemeClr val="tx1"/>
          </a:solidFill>
          <a:latin typeface="+mn-lt"/>
          <a:ea typeface="+mn-ea"/>
          <a:cs typeface="+mn-cs"/>
        </a:defRPr>
      </a:lvl3pPr>
      <a:lvl4pPr marL="1371173" algn="l" defTabSz="914115" rtl="0" eaLnBrk="1" latinLnBrk="0" hangingPunct="1">
        <a:defRPr sz="1800" kern="1200">
          <a:solidFill>
            <a:schemeClr val="tx1"/>
          </a:solidFill>
          <a:latin typeface="+mn-lt"/>
          <a:ea typeface="+mn-ea"/>
          <a:cs typeface="+mn-cs"/>
        </a:defRPr>
      </a:lvl4pPr>
      <a:lvl5pPr marL="1828231" algn="l" defTabSz="914115" rtl="0" eaLnBrk="1" latinLnBrk="0" hangingPunct="1">
        <a:defRPr sz="1800" kern="1200">
          <a:solidFill>
            <a:schemeClr val="tx1"/>
          </a:solidFill>
          <a:latin typeface="+mn-lt"/>
          <a:ea typeface="+mn-ea"/>
          <a:cs typeface="+mn-cs"/>
        </a:defRPr>
      </a:lvl5pPr>
      <a:lvl6pPr marL="2285289" algn="l" defTabSz="914115" rtl="0" eaLnBrk="1" latinLnBrk="0" hangingPunct="1">
        <a:defRPr sz="1800" kern="1200">
          <a:solidFill>
            <a:schemeClr val="tx1"/>
          </a:solidFill>
          <a:latin typeface="+mn-lt"/>
          <a:ea typeface="+mn-ea"/>
          <a:cs typeface="+mn-cs"/>
        </a:defRPr>
      </a:lvl6pPr>
      <a:lvl7pPr marL="2742347" algn="l" defTabSz="914115" rtl="0" eaLnBrk="1" latinLnBrk="0" hangingPunct="1">
        <a:defRPr sz="1800" kern="1200">
          <a:solidFill>
            <a:schemeClr val="tx1"/>
          </a:solidFill>
          <a:latin typeface="+mn-lt"/>
          <a:ea typeface="+mn-ea"/>
          <a:cs typeface="+mn-cs"/>
        </a:defRPr>
      </a:lvl7pPr>
      <a:lvl8pPr marL="3199405" algn="l" defTabSz="914115" rtl="0" eaLnBrk="1" latinLnBrk="0" hangingPunct="1">
        <a:defRPr sz="1800" kern="1200">
          <a:solidFill>
            <a:schemeClr val="tx1"/>
          </a:solidFill>
          <a:latin typeface="+mn-lt"/>
          <a:ea typeface="+mn-ea"/>
          <a:cs typeface="+mn-cs"/>
        </a:defRPr>
      </a:lvl8pPr>
      <a:lvl9pPr marL="3656462" algn="l" defTabSz="914115"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F20BFE0-F77F-214E-8316-7492273B2386}"/>
              </a:ext>
            </a:extLst>
          </p:cNvPr>
          <p:cNvSpPr/>
          <p:nvPr userDrawn="1"/>
        </p:nvSpPr>
        <p:spPr>
          <a:xfrm>
            <a:off x="1" y="1"/>
            <a:ext cx="12191999" cy="1323900"/>
          </a:xfrm>
          <a:custGeom>
            <a:avLst/>
            <a:gdLst>
              <a:gd name="connsiteX0" fmla="*/ 0 w 10058399"/>
              <a:gd name="connsiteY0" fmla="*/ 0 h 1323900"/>
              <a:gd name="connsiteX1" fmla="*/ 10058399 w 10058399"/>
              <a:gd name="connsiteY1" fmla="*/ 0 h 1323900"/>
              <a:gd name="connsiteX2" fmla="*/ 10058399 w 10058399"/>
              <a:gd name="connsiteY2" fmla="*/ 1323900 h 1323900"/>
              <a:gd name="connsiteX3" fmla="*/ 0 w 10058399"/>
              <a:gd name="connsiteY3" fmla="*/ 1323900 h 1323900"/>
              <a:gd name="connsiteX4" fmla="*/ 0 w 10058399"/>
              <a:gd name="connsiteY4" fmla="*/ 0 h 13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399" h="1323900">
                <a:moveTo>
                  <a:pt x="0" y="0"/>
                </a:moveTo>
                <a:lnTo>
                  <a:pt x="10058399" y="0"/>
                </a:lnTo>
                <a:lnTo>
                  <a:pt x="10058399" y="1323900"/>
                </a:lnTo>
                <a:lnTo>
                  <a:pt x="0" y="1323900"/>
                </a:lnTo>
                <a:lnTo>
                  <a:pt x="0" y="0"/>
                </a:lnTo>
                <a:close/>
              </a:path>
            </a:pathLst>
          </a:custGeom>
          <a:solidFill>
            <a:srgbClr val="85171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Text Placeholder 2"/>
          <p:cNvSpPr>
            <a:spLocks noGrp="1"/>
          </p:cNvSpPr>
          <p:nvPr>
            <p:ph type="body" idx="1"/>
          </p:nvPr>
        </p:nvSpPr>
        <p:spPr>
          <a:xfrm>
            <a:off x="256032" y="1475580"/>
            <a:ext cx="11329416" cy="4633035"/>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16" name="Oval 15">
            <a:extLst>
              <a:ext uri="{FF2B5EF4-FFF2-40B4-BE49-F238E27FC236}">
                <a16:creationId xmlns:a16="http://schemas.microsoft.com/office/drawing/2014/main" id="{CB4EAA9C-DC0A-0048-A2D8-74BB19787D68}"/>
              </a:ext>
            </a:extLst>
          </p:cNvPr>
          <p:cNvSpPr/>
          <p:nvPr userDrawn="1"/>
        </p:nvSpPr>
        <p:spPr>
          <a:xfrm>
            <a:off x="11559260" y="6260293"/>
            <a:ext cx="449323" cy="44932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i="0" dirty="0">
              <a:latin typeface="Franklin Gothic Book" panose="020B0503020102020204" pitchFamily="34" charset="0"/>
            </a:endParaRPr>
          </a:p>
        </p:txBody>
      </p:sp>
      <p:sp>
        <p:nvSpPr>
          <p:cNvPr id="17" name="Slide Number Placeholder 5"/>
          <p:cNvSpPr>
            <a:spLocks noGrp="1"/>
          </p:cNvSpPr>
          <p:nvPr>
            <p:ph type="sldNum" sz="quarter" idx="4"/>
          </p:nvPr>
        </p:nvSpPr>
        <p:spPr>
          <a:xfrm>
            <a:off x="11448288" y="6345936"/>
            <a:ext cx="667512" cy="274320"/>
          </a:xfrm>
          <a:prstGeom prst="rect">
            <a:avLst/>
          </a:prstGeom>
        </p:spPr>
        <p:txBody>
          <a:bodyPr vert="horz" lIns="91440" tIns="45720" rIns="91440" bIns="45720" rtlCol="0" anchor="t"/>
          <a:lstStyle>
            <a:lvl1pPr algn="ctr">
              <a:defRPr sz="1200" b="0">
                <a:solidFill>
                  <a:schemeClr val="tx1"/>
                </a:solidFill>
                <a:latin typeface="Franklin Gothic Medium Cond" panose="020B0606030402020204" pitchFamily="34" charset="0"/>
              </a:defRPr>
            </a:lvl1pPr>
          </a:lstStyle>
          <a:p>
            <a:fld id="{BFA19188-CCD0-4FFB-8DFB-60D3E72DC091}" type="slidenum">
              <a:rPr lang="en-US" smtClean="0"/>
              <a:pPr/>
              <a:t>‹#›</a:t>
            </a:fld>
            <a:endParaRPr lang="en-US" dirty="0"/>
          </a:p>
        </p:txBody>
      </p:sp>
      <p:sp>
        <p:nvSpPr>
          <p:cNvPr id="11" name="Title Placeholder 10">
            <a:extLst>
              <a:ext uri="{FF2B5EF4-FFF2-40B4-BE49-F238E27FC236}">
                <a16:creationId xmlns:a16="http://schemas.microsoft.com/office/drawing/2014/main" id="{E94A3B14-7F3B-F248-B806-8EBAE78CF4B4}"/>
              </a:ext>
            </a:extLst>
          </p:cNvPr>
          <p:cNvSpPr>
            <a:spLocks noGrp="1"/>
          </p:cNvSpPr>
          <p:nvPr>
            <p:ph type="title"/>
          </p:nvPr>
        </p:nvSpPr>
        <p:spPr>
          <a:xfrm>
            <a:off x="256032" y="126551"/>
            <a:ext cx="9408829" cy="1088556"/>
          </a:xfrm>
          <a:prstGeom prst="rect">
            <a:avLst/>
          </a:prstGeom>
        </p:spPr>
        <p:txBody>
          <a:bodyPr vert="horz" lIns="91440" tIns="45720" rIns="91440" bIns="45720" rtlCol="0" anchor="ctr">
            <a:noAutofit/>
          </a:bodyPr>
          <a:lstStyle/>
          <a:p>
            <a:r>
              <a:rPr lang="en-US" dirty="0"/>
              <a:t>Click to edit Master title style Click to edit Master title style Click to edit Master title style</a:t>
            </a:r>
          </a:p>
        </p:txBody>
      </p:sp>
      <p:sp>
        <p:nvSpPr>
          <p:cNvPr id="18" name="Footer Placeholder 17">
            <a:extLst>
              <a:ext uri="{FF2B5EF4-FFF2-40B4-BE49-F238E27FC236}">
                <a16:creationId xmlns:a16="http://schemas.microsoft.com/office/drawing/2014/main" id="{00779E2E-DA16-104E-9148-965B8349A2AF}"/>
              </a:ext>
            </a:extLst>
          </p:cNvPr>
          <p:cNvSpPr>
            <a:spLocks noGrp="1"/>
          </p:cNvSpPr>
          <p:nvPr>
            <p:ph type="ftr" sz="quarter" idx="3"/>
          </p:nvPr>
        </p:nvSpPr>
        <p:spPr>
          <a:xfrm>
            <a:off x="256032" y="6163056"/>
            <a:ext cx="11192256" cy="534965"/>
          </a:xfrm>
          <a:prstGeom prst="rect">
            <a:avLst/>
          </a:prstGeom>
        </p:spPr>
        <p:txBody>
          <a:bodyPr vert="horz" lIns="91440" tIns="45720" rIns="91440" bIns="45720" rtlCol="0" anchor="b"/>
          <a:lstStyle>
            <a:lvl1pPr algn="l">
              <a:defRPr sz="1400" b="0" i="0">
                <a:solidFill>
                  <a:schemeClr val="tx1">
                    <a:tint val="75000"/>
                  </a:schemeClr>
                </a:solidFill>
                <a:latin typeface="Franklin Gothic Book" panose="020B0503020102020204" pitchFamily="34" charset="0"/>
              </a:defRPr>
            </a:lvl1pPr>
          </a:lstStyle>
          <a:p>
            <a:endParaRPr lang="en-US" dirty="0"/>
          </a:p>
        </p:txBody>
      </p:sp>
    </p:spTree>
    <p:extLst>
      <p:ext uri="{BB962C8B-B14F-4D97-AF65-F5344CB8AC3E}">
        <p14:creationId xmlns:p14="http://schemas.microsoft.com/office/powerpoint/2010/main" val="1410197990"/>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914377" rtl="0" eaLnBrk="1" latinLnBrk="0" hangingPunct="1">
        <a:lnSpc>
          <a:spcPct val="90000"/>
        </a:lnSpc>
        <a:spcBef>
          <a:spcPts val="600"/>
        </a:spcBef>
        <a:buNone/>
        <a:defRPr sz="3200" b="0" i="0" kern="1200">
          <a:solidFill>
            <a:schemeClr val="bg1"/>
          </a:solidFill>
          <a:latin typeface="Franklin Gothic Medium" panose="020B0603020102020204" pitchFamily="34" charset="0"/>
          <a:ea typeface="+mj-ea"/>
          <a:cs typeface="Calibri" panose="020F0502020204030204" pitchFamily="34" charset="0"/>
        </a:defRPr>
      </a:lvl1pPr>
    </p:titleStyle>
    <p:bodyStyle>
      <a:lvl1pPr marL="0" indent="0" algn="l" defTabSz="914377" rtl="0" eaLnBrk="1" latinLnBrk="0" hangingPunct="1">
        <a:lnSpc>
          <a:spcPct val="90000"/>
        </a:lnSpc>
        <a:spcBef>
          <a:spcPts val="1000"/>
        </a:spcBef>
        <a:buFont typeface="Arial" panose="020B0604020202020204" pitchFamily="34" charset="0"/>
        <a:buNone/>
        <a:defRPr sz="2400" b="1" i="0" kern="1200">
          <a:solidFill>
            <a:schemeClr val="tx1"/>
          </a:solidFill>
          <a:latin typeface="+mj-lt"/>
          <a:ea typeface="+mn-ea"/>
          <a:cs typeface="Calibri" panose="020F0502020204030204" pitchFamily="34" charset="0"/>
        </a:defRPr>
      </a:lvl1pPr>
      <a:lvl2pPr marL="228594" indent="-228594" algn="l" defTabSz="914377" rtl="0" eaLnBrk="1" latinLnBrk="0" hangingPunct="1">
        <a:lnSpc>
          <a:spcPct val="90000"/>
        </a:lnSpc>
        <a:spcBef>
          <a:spcPts val="600"/>
        </a:spcBef>
        <a:buClr>
          <a:srgbClr val="7F7F7F"/>
        </a:buClr>
        <a:buFont typeface="Arial" panose="020B0604020202020204" pitchFamily="34" charset="0"/>
        <a:buChar char="•"/>
        <a:defRPr sz="2400" b="0" i="0" kern="1200">
          <a:solidFill>
            <a:schemeClr val="tx1"/>
          </a:solidFill>
          <a:latin typeface="+mn-lt"/>
          <a:ea typeface="+mn-ea"/>
          <a:cs typeface="Calibri" panose="020F0502020204030204" pitchFamily="34" charset="0"/>
        </a:defRPr>
      </a:lvl2pPr>
      <a:lvl3pPr marL="800080" indent="-342891" algn="l" defTabSz="914377" rtl="0" eaLnBrk="1" latinLnBrk="0" hangingPunct="1">
        <a:lnSpc>
          <a:spcPct val="90000"/>
        </a:lnSpc>
        <a:spcBef>
          <a:spcPts val="600"/>
        </a:spcBef>
        <a:buClr>
          <a:srgbClr val="7F7F7F"/>
        </a:buClr>
        <a:buFont typeface="Arial" panose="020B0604020202020204" pitchFamily="34" charset="0"/>
        <a:buChar char="–"/>
        <a:defRPr sz="2000" b="0" i="0" kern="1200">
          <a:solidFill>
            <a:schemeClr val="tx1"/>
          </a:solidFill>
          <a:latin typeface="+mn-lt"/>
          <a:ea typeface="+mn-ea"/>
          <a:cs typeface="Calibri" panose="020F0502020204030204" pitchFamily="34" charset="0"/>
        </a:defRPr>
      </a:lvl3pPr>
      <a:lvl4pPr marL="1257269" indent="-228594" algn="l" defTabSz="914377" rtl="0" eaLnBrk="1" latinLnBrk="0" hangingPunct="1">
        <a:lnSpc>
          <a:spcPct val="90000"/>
        </a:lnSpc>
        <a:spcBef>
          <a:spcPts val="600"/>
        </a:spcBef>
        <a:buClr>
          <a:srgbClr val="7F7F7F"/>
        </a:buClr>
        <a:buFont typeface="Wingdings" panose="05000000000000000000" pitchFamily="2" charset="2"/>
        <a:buChar char="§"/>
        <a:defRPr sz="1800" b="0" i="0" kern="1200">
          <a:solidFill>
            <a:schemeClr val="tx1"/>
          </a:solidFill>
          <a:latin typeface="+mn-lt"/>
          <a:ea typeface="+mn-ea"/>
          <a:cs typeface="Calibri" panose="020F0502020204030204" pitchFamily="34" charset="0"/>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D8C53C-A51A-430B-AE74-C49504982EA6}" type="datetimeFigureOut">
              <a:rPr lang="en-US" smtClean="0"/>
              <a:t>11/29/22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A5F11B-4580-4AB0-8C3B-A058FFC2398F}" type="slidenum">
              <a:rPr lang="en-US" smtClean="0"/>
              <a:t>‹#›</a:t>
            </a:fld>
            <a:endParaRPr lang="en-US"/>
          </a:p>
        </p:txBody>
      </p:sp>
    </p:spTree>
    <p:extLst>
      <p:ext uri="{BB962C8B-B14F-4D97-AF65-F5344CB8AC3E}">
        <p14:creationId xmlns:p14="http://schemas.microsoft.com/office/powerpoint/2010/main" val="4173393499"/>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59251A2-EBF8-428C-9153-B6FEE8E59E2A}" type="datetimeFigureOut">
              <a:rPr lang="en-US" smtClean="0"/>
              <a:t>11/29/22</a:t>
            </a:fld>
            <a:endParaRPr 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C7673D-ED38-44EF-9D00-A30394EE9556}" type="slidenum">
              <a:rPr lang="en-US" smtClean="0"/>
              <a:t>‹#›</a:t>
            </a:fld>
            <a:endParaRPr lang="en-US"/>
          </a:p>
        </p:txBody>
      </p:sp>
    </p:spTree>
    <p:extLst>
      <p:ext uri="{BB962C8B-B14F-4D97-AF65-F5344CB8AC3E}">
        <p14:creationId xmlns:p14="http://schemas.microsoft.com/office/powerpoint/2010/main" val="2905761242"/>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9" r:id="rId12"/>
    <p:sldLayoutId id="2147483720" r:id="rId13"/>
    <p:sldLayoutId id="2147483721" r:id="rId14"/>
  </p:sldLayoutIdLst>
  <p:txStyles>
    <p:titleStyle>
      <a:lvl1pPr algn="l" defTabSz="914354"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89" indent="-228589" algn="l" defTabSz="914354"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Title Placeholder 6">
            <a:extLst>
              <a:ext uri="{FF2B5EF4-FFF2-40B4-BE49-F238E27FC236}">
                <a16:creationId xmlns:a16="http://schemas.microsoft.com/office/drawing/2014/main" id="{1FBA405B-91D7-455B-838E-7390C471CAC4}"/>
              </a:ext>
            </a:extLst>
          </p:cNvPr>
          <p:cNvSpPr>
            <a:spLocks noGrp="1"/>
          </p:cNvSpPr>
          <p:nvPr>
            <p:ph type="title"/>
          </p:nvPr>
        </p:nvSpPr>
        <p:spPr bwMode="auto">
          <a:xfrm>
            <a:off x="609759" y="238125"/>
            <a:ext cx="10872444" cy="110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7">
            <a:extLst>
              <a:ext uri="{FF2B5EF4-FFF2-40B4-BE49-F238E27FC236}">
                <a16:creationId xmlns:a16="http://schemas.microsoft.com/office/drawing/2014/main" id="{5E3FA78F-9815-470C-AAC7-65118010A9A9}"/>
              </a:ext>
            </a:extLst>
          </p:cNvPr>
          <p:cNvSpPr>
            <a:spLocks noGrp="1"/>
          </p:cNvSpPr>
          <p:nvPr>
            <p:ph type="body" idx="1"/>
          </p:nvPr>
        </p:nvSpPr>
        <p:spPr bwMode="auto">
          <a:xfrm>
            <a:off x="600231" y="1517650"/>
            <a:ext cx="10881972" cy="465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US" altLang="en-US" dirty="0"/>
          </a:p>
        </p:txBody>
      </p:sp>
      <p:sp>
        <p:nvSpPr>
          <p:cNvPr id="4" name="Rectangle 3">
            <a:extLst>
              <a:ext uri="{FF2B5EF4-FFF2-40B4-BE49-F238E27FC236}">
                <a16:creationId xmlns:a16="http://schemas.microsoft.com/office/drawing/2014/main" id="{2928AFCB-3188-4961-AAEE-DB4C7846ECE6}"/>
              </a:ext>
            </a:extLst>
          </p:cNvPr>
          <p:cNvSpPr/>
          <p:nvPr/>
        </p:nvSpPr>
        <p:spPr>
          <a:xfrm>
            <a:off x="1" y="1"/>
            <a:ext cx="12192000" cy="144463"/>
          </a:xfrm>
          <a:prstGeom prst="rect">
            <a:avLst/>
          </a:prstGeom>
          <a:gradFill>
            <a:gsLst>
              <a:gs pos="0">
                <a:schemeClr val="tx1"/>
              </a:gs>
              <a:gs pos="50000">
                <a:schemeClr val="tx1">
                  <a:lumMod val="50000"/>
                </a:schemeClr>
              </a:gs>
              <a:gs pos="100000">
                <a:schemeClr val="tx1"/>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Rectangle 5">
            <a:extLst>
              <a:ext uri="{FF2B5EF4-FFF2-40B4-BE49-F238E27FC236}">
                <a16:creationId xmlns:a16="http://schemas.microsoft.com/office/drawing/2014/main" id="{507A185B-7FCD-47CF-95BF-44DC96F2E8FE}"/>
              </a:ext>
            </a:extLst>
          </p:cNvPr>
          <p:cNvSpPr/>
          <p:nvPr userDrawn="1"/>
        </p:nvSpPr>
        <p:spPr>
          <a:xfrm>
            <a:off x="1" y="1"/>
            <a:ext cx="12192000" cy="144463"/>
          </a:xfrm>
          <a:prstGeom prst="rect">
            <a:avLst/>
          </a:prstGeom>
          <a:gradFill>
            <a:gsLst>
              <a:gs pos="0">
                <a:schemeClr val="tx1"/>
              </a:gs>
              <a:gs pos="50000">
                <a:schemeClr val="tx1">
                  <a:lumMod val="75000"/>
                </a:schemeClr>
              </a:gs>
              <a:gs pos="100000">
                <a:schemeClr val="tx1"/>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8" name="Straight Connector 7">
            <a:extLst>
              <a:ext uri="{FF2B5EF4-FFF2-40B4-BE49-F238E27FC236}">
                <a16:creationId xmlns:a16="http://schemas.microsoft.com/office/drawing/2014/main" id="{DFEB3B6D-B8AE-4726-B830-C447FAD3394B}"/>
              </a:ext>
            </a:extLst>
          </p:cNvPr>
          <p:cNvCxnSpPr/>
          <p:nvPr userDrawn="1"/>
        </p:nvCxnSpPr>
        <p:spPr>
          <a:xfrm>
            <a:off x="1" y="6745288"/>
            <a:ext cx="12192000" cy="0"/>
          </a:xfrm>
          <a:prstGeom prst="line">
            <a:avLst/>
          </a:prstGeom>
          <a:ln w="19050">
            <a:solidFill>
              <a:srgbClr val="F47D5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374756"/>
      </p:ext>
    </p:extLst>
  </p:cSld>
  <p:clrMap bg1="dk2" tx1="lt1" bg2="dk1" tx2="lt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 id="2147483735" r:id="rId13"/>
    <p:sldLayoutId id="2147483736" r:id="rId14"/>
    <p:sldLayoutId id="2147483737" r:id="rId15"/>
  </p:sldLayoutIdLst>
  <p:txStyles>
    <p:titleStyle>
      <a:lvl1pPr algn="l" rtl="0" eaLnBrk="1" fontAlgn="base" hangingPunct="1">
        <a:spcBef>
          <a:spcPct val="0"/>
        </a:spcBef>
        <a:spcAft>
          <a:spcPct val="0"/>
        </a:spcAft>
        <a:defRPr sz="3600" b="1">
          <a:solidFill>
            <a:schemeClr val="bg2"/>
          </a:solidFill>
          <a:latin typeface="Calibri" panose="020F0502020204030204" pitchFamily="34" charset="0"/>
          <a:ea typeface="+mj-ea"/>
          <a:cs typeface="+mj-cs"/>
        </a:defRPr>
      </a:lvl1pPr>
      <a:lvl2pPr algn="l" rtl="0" eaLnBrk="1" fontAlgn="base" hangingPunct="1">
        <a:spcBef>
          <a:spcPct val="0"/>
        </a:spcBef>
        <a:spcAft>
          <a:spcPct val="0"/>
        </a:spcAft>
        <a:defRPr sz="3600" b="1">
          <a:solidFill>
            <a:schemeClr val="tx2"/>
          </a:solidFill>
          <a:latin typeface="Arial" charset="0"/>
        </a:defRPr>
      </a:lvl2pPr>
      <a:lvl3pPr algn="l" rtl="0" eaLnBrk="1" fontAlgn="base" hangingPunct="1">
        <a:spcBef>
          <a:spcPct val="0"/>
        </a:spcBef>
        <a:spcAft>
          <a:spcPct val="0"/>
        </a:spcAft>
        <a:defRPr sz="3600" b="1">
          <a:solidFill>
            <a:schemeClr val="tx2"/>
          </a:solidFill>
          <a:latin typeface="Arial" charset="0"/>
        </a:defRPr>
      </a:lvl3pPr>
      <a:lvl4pPr algn="l" rtl="0" eaLnBrk="1" fontAlgn="base" hangingPunct="1">
        <a:spcBef>
          <a:spcPct val="0"/>
        </a:spcBef>
        <a:spcAft>
          <a:spcPct val="0"/>
        </a:spcAft>
        <a:defRPr sz="3600" b="1">
          <a:solidFill>
            <a:schemeClr val="tx2"/>
          </a:solidFill>
          <a:latin typeface="Arial" charset="0"/>
        </a:defRPr>
      </a:lvl4pPr>
      <a:lvl5pPr algn="l" rtl="0" eaLnBrk="1" fontAlgn="base" hangingPunct="1">
        <a:spcBef>
          <a:spcPct val="0"/>
        </a:spcBef>
        <a:spcAft>
          <a:spcPct val="0"/>
        </a:spcAft>
        <a:defRPr sz="3600" b="1">
          <a:solidFill>
            <a:schemeClr val="tx2"/>
          </a:solidFill>
          <a:latin typeface="Arial" charset="0"/>
        </a:defRPr>
      </a:lvl5pPr>
      <a:lvl6pPr marL="457200" algn="l" rtl="0" eaLnBrk="1" fontAlgn="base" hangingPunct="1">
        <a:spcBef>
          <a:spcPct val="0"/>
        </a:spcBef>
        <a:spcAft>
          <a:spcPct val="0"/>
        </a:spcAft>
        <a:defRPr sz="3500" b="1">
          <a:solidFill>
            <a:schemeClr val="tx2"/>
          </a:solidFill>
          <a:latin typeface="Arial" charset="0"/>
        </a:defRPr>
      </a:lvl6pPr>
      <a:lvl7pPr marL="914400" algn="l" rtl="0" eaLnBrk="1" fontAlgn="base" hangingPunct="1">
        <a:spcBef>
          <a:spcPct val="0"/>
        </a:spcBef>
        <a:spcAft>
          <a:spcPct val="0"/>
        </a:spcAft>
        <a:defRPr sz="3500" b="1">
          <a:solidFill>
            <a:schemeClr val="tx2"/>
          </a:solidFill>
          <a:latin typeface="Arial" charset="0"/>
        </a:defRPr>
      </a:lvl7pPr>
      <a:lvl8pPr marL="1371600" algn="l" rtl="0" eaLnBrk="1" fontAlgn="base" hangingPunct="1">
        <a:spcBef>
          <a:spcPct val="0"/>
        </a:spcBef>
        <a:spcAft>
          <a:spcPct val="0"/>
        </a:spcAft>
        <a:defRPr sz="3500" b="1">
          <a:solidFill>
            <a:schemeClr val="tx2"/>
          </a:solidFill>
          <a:latin typeface="Arial" charset="0"/>
        </a:defRPr>
      </a:lvl8pPr>
      <a:lvl9pPr marL="1828800" algn="l" rtl="0" eaLnBrk="1" fontAlgn="base" hangingPunct="1">
        <a:spcBef>
          <a:spcPct val="0"/>
        </a:spcBef>
        <a:spcAft>
          <a:spcPct val="0"/>
        </a:spcAft>
        <a:defRPr sz="3500" b="1">
          <a:solidFill>
            <a:schemeClr val="tx2"/>
          </a:solidFill>
          <a:latin typeface="Arial" charset="0"/>
        </a:defRPr>
      </a:lvl9pPr>
    </p:titleStyle>
    <p:bodyStyle>
      <a:lvl1pPr marL="342900" indent="-342900" algn="l" rtl="0" eaLnBrk="1" fontAlgn="base" hangingPunct="1">
        <a:lnSpc>
          <a:spcPct val="90000"/>
        </a:lnSpc>
        <a:spcBef>
          <a:spcPts val="1000"/>
        </a:spcBef>
        <a:spcAft>
          <a:spcPts val="700"/>
        </a:spcAft>
        <a:buClr>
          <a:schemeClr val="bg1"/>
        </a:buClr>
        <a:buFont typeface="Wingdings" panose="05000000000000000000" pitchFamily="2" charset="2"/>
        <a:buChar char="§"/>
        <a:defRPr sz="2800">
          <a:solidFill>
            <a:schemeClr val="bg1"/>
          </a:solidFill>
          <a:latin typeface="Calibri" panose="020F0502020204030204" pitchFamily="34" charset="0"/>
          <a:ea typeface="+mn-ea"/>
          <a:cs typeface="+mn-cs"/>
        </a:defRPr>
      </a:lvl1pPr>
      <a:lvl2pPr marL="742950" indent="-285750" algn="l" rtl="0" eaLnBrk="1" fontAlgn="base" hangingPunct="1">
        <a:lnSpc>
          <a:spcPct val="90000"/>
        </a:lnSpc>
        <a:spcBef>
          <a:spcPts val="1000"/>
        </a:spcBef>
        <a:spcAft>
          <a:spcPts val="700"/>
        </a:spcAft>
        <a:buClr>
          <a:schemeClr val="bg1"/>
        </a:buClr>
        <a:buFont typeface="Arial" panose="020B0604020202020204" pitchFamily="34" charset="0"/>
        <a:buChar char="‒"/>
        <a:defRPr sz="2600">
          <a:solidFill>
            <a:schemeClr val="bg1"/>
          </a:solidFill>
          <a:latin typeface="Calibri" panose="020F0502020204030204" pitchFamily="34" charset="0"/>
        </a:defRPr>
      </a:lvl2pPr>
      <a:lvl3pPr marL="1143000" indent="-228600" algn="l" rtl="0" eaLnBrk="1" fontAlgn="base" hangingPunct="1">
        <a:lnSpc>
          <a:spcPct val="90000"/>
        </a:lnSpc>
        <a:spcBef>
          <a:spcPts val="1000"/>
        </a:spcBef>
        <a:spcAft>
          <a:spcPts val="700"/>
        </a:spcAft>
        <a:buClr>
          <a:schemeClr val="bg1"/>
        </a:buClr>
        <a:buFont typeface="Arial" panose="020B0604020202020204" pitchFamily="34" charset="0"/>
        <a:buChar char="‒"/>
        <a:defRPr sz="2400">
          <a:solidFill>
            <a:schemeClr val="bg1"/>
          </a:solidFill>
          <a:latin typeface="Calibri" panose="020F0502020204030204" pitchFamily="34" charset="0"/>
        </a:defRPr>
      </a:lvl3pPr>
      <a:lvl4pPr marL="1600200" indent="-228600" algn="l" rtl="0" eaLnBrk="1" fontAlgn="base" hangingPunct="1">
        <a:lnSpc>
          <a:spcPct val="90000"/>
        </a:lnSpc>
        <a:spcBef>
          <a:spcPts val="1000"/>
        </a:spcBef>
        <a:spcAft>
          <a:spcPts val="700"/>
        </a:spcAft>
        <a:buClr>
          <a:schemeClr val="bg1"/>
        </a:buClr>
        <a:buFont typeface="Arial" panose="020B0604020202020204" pitchFamily="34" charset="0"/>
        <a:buChar char="‒"/>
        <a:defRPr sz="2200">
          <a:solidFill>
            <a:schemeClr val="bg1"/>
          </a:solidFill>
          <a:latin typeface="Calibri" panose="020F0502020204030204" pitchFamily="34" charset="0"/>
        </a:defRPr>
      </a:lvl4pPr>
      <a:lvl5pPr marL="2057400" indent="-228600" algn="l" rtl="0" eaLnBrk="1" fontAlgn="base" hangingPunct="1">
        <a:lnSpc>
          <a:spcPct val="90000"/>
        </a:lnSpc>
        <a:spcBef>
          <a:spcPts val="1000"/>
        </a:spcBef>
        <a:spcAft>
          <a:spcPts val="700"/>
        </a:spcAft>
        <a:buClr>
          <a:schemeClr val="bg1"/>
        </a:buClr>
        <a:buFont typeface="Arial" panose="020B0604020202020204" pitchFamily="34" charset="0"/>
        <a:buChar char="‒"/>
        <a:defRPr sz="2000">
          <a:solidFill>
            <a:schemeClr val="bg1"/>
          </a:solidFill>
          <a:latin typeface="Calibri" panose="020F0502020204030204" pitchFamily="34" charset="0"/>
        </a:defRPr>
      </a:lvl5pPr>
      <a:lvl6pPr marL="2514600" indent="-228600" algn="l" rtl="0" eaLnBrk="1" fontAlgn="base" hangingPunct="1">
        <a:lnSpc>
          <a:spcPct val="90000"/>
        </a:lnSpc>
        <a:spcBef>
          <a:spcPct val="35000"/>
        </a:spcBef>
        <a:spcAft>
          <a:spcPct val="25000"/>
        </a:spcAft>
        <a:buClr>
          <a:schemeClr val="accent2"/>
        </a:buClr>
        <a:buFont typeface="Arial" charset="0"/>
        <a:buChar char="–"/>
        <a:defRPr sz="1400">
          <a:solidFill>
            <a:schemeClr val="tx1"/>
          </a:solidFill>
          <a:latin typeface="+mn-lt"/>
        </a:defRPr>
      </a:lvl6pPr>
      <a:lvl7pPr marL="2971800" indent="-228600" algn="l" rtl="0" eaLnBrk="1" fontAlgn="base" hangingPunct="1">
        <a:lnSpc>
          <a:spcPct val="90000"/>
        </a:lnSpc>
        <a:spcBef>
          <a:spcPct val="35000"/>
        </a:spcBef>
        <a:spcAft>
          <a:spcPct val="25000"/>
        </a:spcAft>
        <a:buClr>
          <a:schemeClr val="accent2"/>
        </a:buClr>
        <a:buFont typeface="Arial" charset="0"/>
        <a:buChar char="–"/>
        <a:defRPr sz="1400">
          <a:solidFill>
            <a:schemeClr val="tx1"/>
          </a:solidFill>
          <a:latin typeface="+mn-lt"/>
        </a:defRPr>
      </a:lvl7pPr>
      <a:lvl8pPr marL="3429000" indent="-228600" algn="l" rtl="0" eaLnBrk="1" fontAlgn="base" hangingPunct="1">
        <a:lnSpc>
          <a:spcPct val="90000"/>
        </a:lnSpc>
        <a:spcBef>
          <a:spcPct val="35000"/>
        </a:spcBef>
        <a:spcAft>
          <a:spcPct val="25000"/>
        </a:spcAft>
        <a:buClr>
          <a:schemeClr val="accent2"/>
        </a:buClr>
        <a:buFont typeface="Arial" charset="0"/>
        <a:buChar char="–"/>
        <a:defRPr sz="1400">
          <a:solidFill>
            <a:schemeClr val="tx1"/>
          </a:solidFill>
          <a:latin typeface="+mn-lt"/>
        </a:defRPr>
      </a:lvl8pPr>
      <a:lvl9pPr marL="3886200" indent="-228600" algn="l" rtl="0" eaLnBrk="1" fontAlgn="base" hangingPunct="1">
        <a:lnSpc>
          <a:spcPct val="90000"/>
        </a:lnSpc>
        <a:spcBef>
          <a:spcPct val="35000"/>
        </a:spcBef>
        <a:spcAft>
          <a:spcPct val="25000"/>
        </a:spcAft>
        <a:buClr>
          <a:schemeClr val="accent2"/>
        </a:buClr>
        <a:buFont typeface="Arial"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Title Placeholder 6">
            <a:extLst>
              <a:ext uri="{FF2B5EF4-FFF2-40B4-BE49-F238E27FC236}">
                <a16:creationId xmlns:a16="http://schemas.microsoft.com/office/drawing/2014/main" id="{1FBA405B-91D7-455B-838E-7390C471CAC4}"/>
              </a:ext>
            </a:extLst>
          </p:cNvPr>
          <p:cNvSpPr>
            <a:spLocks noGrp="1"/>
          </p:cNvSpPr>
          <p:nvPr>
            <p:ph type="title"/>
          </p:nvPr>
        </p:nvSpPr>
        <p:spPr bwMode="auto">
          <a:xfrm>
            <a:off x="609759" y="238125"/>
            <a:ext cx="10872444" cy="110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7">
            <a:extLst>
              <a:ext uri="{FF2B5EF4-FFF2-40B4-BE49-F238E27FC236}">
                <a16:creationId xmlns:a16="http://schemas.microsoft.com/office/drawing/2014/main" id="{5E3FA78F-9815-470C-AAC7-65118010A9A9}"/>
              </a:ext>
            </a:extLst>
          </p:cNvPr>
          <p:cNvSpPr>
            <a:spLocks noGrp="1"/>
          </p:cNvSpPr>
          <p:nvPr>
            <p:ph type="body" idx="1"/>
          </p:nvPr>
        </p:nvSpPr>
        <p:spPr bwMode="auto">
          <a:xfrm>
            <a:off x="600231" y="1517650"/>
            <a:ext cx="10881972" cy="465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US" altLang="en-US" dirty="0"/>
          </a:p>
        </p:txBody>
      </p:sp>
      <p:sp>
        <p:nvSpPr>
          <p:cNvPr id="4" name="Rectangle 3">
            <a:extLst>
              <a:ext uri="{FF2B5EF4-FFF2-40B4-BE49-F238E27FC236}">
                <a16:creationId xmlns:a16="http://schemas.microsoft.com/office/drawing/2014/main" id="{2928AFCB-3188-4961-AAEE-DB4C7846ECE6}"/>
              </a:ext>
            </a:extLst>
          </p:cNvPr>
          <p:cNvSpPr/>
          <p:nvPr/>
        </p:nvSpPr>
        <p:spPr>
          <a:xfrm>
            <a:off x="1" y="1"/>
            <a:ext cx="12192000" cy="144463"/>
          </a:xfrm>
          <a:prstGeom prst="rect">
            <a:avLst/>
          </a:prstGeom>
          <a:gradFill>
            <a:gsLst>
              <a:gs pos="0">
                <a:schemeClr val="tx1"/>
              </a:gs>
              <a:gs pos="50000">
                <a:schemeClr val="tx1">
                  <a:lumMod val="50000"/>
                </a:schemeClr>
              </a:gs>
              <a:gs pos="100000">
                <a:schemeClr val="tx1"/>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Calibri"/>
              <a:ea typeface="+mn-ea"/>
              <a:cs typeface="+mn-cs"/>
            </a:endParaRPr>
          </a:p>
        </p:txBody>
      </p:sp>
      <p:sp>
        <p:nvSpPr>
          <p:cNvPr id="6" name="Rectangle 5">
            <a:extLst>
              <a:ext uri="{FF2B5EF4-FFF2-40B4-BE49-F238E27FC236}">
                <a16:creationId xmlns:a16="http://schemas.microsoft.com/office/drawing/2014/main" id="{507A185B-7FCD-47CF-95BF-44DC96F2E8FE}"/>
              </a:ext>
            </a:extLst>
          </p:cNvPr>
          <p:cNvSpPr/>
          <p:nvPr userDrawn="1"/>
        </p:nvSpPr>
        <p:spPr>
          <a:xfrm>
            <a:off x="1" y="1"/>
            <a:ext cx="12192000" cy="144463"/>
          </a:xfrm>
          <a:prstGeom prst="rect">
            <a:avLst/>
          </a:prstGeom>
          <a:gradFill>
            <a:gsLst>
              <a:gs pos="0">
                <a:schemeClr val="tx1"/>
              </a:gs>
              <a:gs pos="50000">
                <a:schemeClr val="tx1">
                  <a:lumMod val="75000"/>
                </a:schemeClr>
              </a:gs>
              <a:gs pos="100000">
                <a:schemeClr val="tx1"/>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Calibri"/>
              <a:ea typeface="+mn-ea"/>
              <a:cs typeface="+mn-cs"/>
            </a:endParaRPr>
          </a:p>
        </p:txBody>
      </p:sp>
      <p:cxnSp>
        <p:nvCxnSpPr>
          <p:cNvPr id="8" name="Straight Connector 7">
            <a:extLst>
              <a:ext uri="{FF2B5EF4-FFF2-40B4-BE49-F238E27FC236}">
                <a16:creationId xmlns:a16="http://schemas.microsoft.com/office/drawing/2014/main" id="{DFEB3B6D-B8AE-4726-B830-C447FAD3394B}"/>
              </a:ext>
            </a:extLst>
          </p:cNvPr>
          <p:cNvCxnSpPr/>
          <p:nvPr userDrawn="1"/>
        </p:nvCxnSpPr>
        <p:spPr>
          <a:xfrm>
            <a:off x="1" y="6745288"/>
            <a:ext cx="12192000" cy="0"/>
          </a:xfrm>
          <a:prstGeom prst="line">
            <a:avLst/>
          </a:prstGeom>
          <a:ln w="19050">
            <a:solidFill>
              <a:srgbClr val="F47D5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4652045"/>
      </p:ext>
    </p:extLst>
  </p:cSld>
  <p:clrMap bg1="dk2" tx1="lt1" bg2="dk1" tx2="lt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 id="2147483762" r:id="rId12"/>
    <p:sldLayoutId id="2147483763" r:id="rId13"/>
  </p:sldLayoutIdLst>
  <p:txStyles>
    <p:titleStyle>
      <a:lvl1pPr algn="l" rtl="0" eaLnBrk="1" fontAlgn="base" hangingPunct="1">
        <a:spcBef>
          <a:spcPct val="0"/>
        </a:spcBef>
        <a:spcAft>
          <a:spcPct val="0"/>
        </a:spcAft>
        <a:defRPr sz="3600" b="1">
          <a:solidFill>
            <a:schemeClr val="bg2"/>
          </a:solidFill>
          <a:latin typeface="Calibri" panose="020F0502020204030204" pitchFamily="34" charset="0"/>
          <a:ea typeface="+mj-ea"/>
          <a:cs typeface="+mj-cs"/>
        </a:defRPr>
      </a:lvl1pPr>
      <a:lvl2pPr algn="l" rtl="0" eaLnBrk="1" fontAlgn="base" hangingPunct="1">
        <a:spcBef>
          <a:spcPct val="0"/>
        </a:spcBef>
        <a:spcAft>
          <a:spcPct val="0"/>
        </a:spcAft>
        <a:defRPr sz="3600" b="1">
          <a:solidFill>
            <a:schemeClr val="tx2"/>
          </a:solidFill>
          <a:latin typeface="Arial" charset="0"/>
        </a:defRPr>
      </a:lvl2pPr>
      <a:lvl3pPr algn="l" rtl="0" eaLnBrk="1" fontAlgn="base" hangingPunct="1">
        <a:spcBef>
          <a:spcPct val="0"/>
        </a:spcBef>
        <a:spcAft>
          <a:spcPct val="0"/>
        </a:spcAft>
        <a:defRPr sz="3600" b="1">
          <a:solidFill>
            <a:schemeClr val="tx2"/>
          </a:solidFill>
          <a:latin typeface="Arial" charset="0"/>
        </a:defRPr>
      </a:lvl3pPr>
      <a:lvl4pPr algn="l" rtl="0" eaLnBrk="1" fontAlgn="base" hangingPunct="1">
        <a:spcBef>
          <a:spcPct val="0"/>
        </a:spcBef>
        <a:spcAft>
          <a:spcPct val="0"/>
        </a:spcAft>
        <a:defRPr sz="3600" b="1">
          <a:solidFill>
            <a:schemeClr val="tx2"/>
          </a:solidFill>
          <a:latin typeface="Arial" charset="0"/>
        </a:defRPr>
      </a:lvl4pPr>
      <a:lvl5pPr algn="l" rtl="0" eaLnBrk="1" fontAlgn="base" hangingPunct="1">
        <a:spcBef>
          <a:spcPct val="0"/>
        </a:spcBef>
        <a:spcAft>
          <a:spcPct val="0"/>
        </a:spcAft>
        <a:defRPr sz="3600" b="1">
          <a:solidFill>
            <a:schemeClr val="tx2"/>
          </a:solidFill>
          <a:latin typeface="Arial" charset="0"/>
        </a:defRPr>
      </a:lvl5pPr>
      <a:lvl6pPr marL="457200" algn="l" rtl="0" eaLnBrk="1" fontAlgn="base" hangingPunct="1">
        <a:spcBef>
          <a:spcPct val="0"/>
        </a:spcBef>
        <a:spcAft>
          <a:spcPct val="0"/>
        </a:spcAft>
        <a:defRPr sz="3500" b="1">
          <a:solidFill>
            <a:schemeClr val="tx2"/>
          </a:solidFill>
          <a:latin typeface="Arial" charset="0"/>
        </a:defRPr>
      </a:lvl6pPr>
      <a:lvl7pPr marL="914400" algn="l" rtl="0" eaLnBrk="1" fontAlgn="base" hangingPunct="1">
        <a:spcBef>
          <a:spcPct val="0"/>
        </a:spcBef>
        <a:spcAft>
          <a:spcPct val="0"/>
        </a:spcAft>
        <a:defRPr sz="3500" b="1">
          <a:solidFill>
            <a:schemeClr val="tx2"/>
          </a:solidFill>
          <a:latin typeface="Arial" charset="0"/>
        </a:defRPr>
      </a:lvl7pPr>
      <a:lvl8pPr marL="1371600" algn="l" rtl="0" eaLnBrk="1" fontAlgn="base" hangingPunct="1">
        <a:spcBef>
          <a:spcPct val="0"/>
        </a:spcBef>
        <a:spcAft>
          <a:spcPct val="0"/>
        </a:spcAft>
        <a:defRPr sz="3500" b="1">
          <a:solidFill>
            <a:schemeClr val="tx2"/>
          </a:solidFill>
          <a:latin typeface="Arial" charset="0"/>
        </a:defRPr>
      </a:lvl8pPr>
      <a:lvl9pPr marL="1828800" algn="l" rtl="0" eaLnBrk="1" fontAlgn="base" hangingPunct="1">
        <a:spcBef>
          <a:spcPct val="0"/>
        </a:spcBef>
        <a:spcAft>
          <a:spcPct val="0"/>
        </a:spcAft>
        <a:defRPr sz="3500" b="1">
          <a:solidFill>
            <a:schemeClr val="tx2"/>
          </a:solidFill>
          <a:latin typeface="Arial" charset="0"/>
        </a:defRPr>
      </a:lvl9pPr>
    </p:titleStyle>
    <p:bodyStyle>
      <a:lvl1pPr marL="342900" indent="-342900" algn="l" rtl="0" eaLnBrk="1" fontAlgn="base" hangingPunct="1">
        <a:lnSpc>
          <a:spcPct val="90000"/>
        </a:lnSpc>
        <a:spcBef>
          <a:spcPts val="1000"/>
        </a:spcBef>
        <a:spcAft>
          <a:spcPts val="700"/>
        </a:spcAft>
        <a:buClr>
          <a:schemeClr val="bg1"/>
        </a:buClr>
        <a:buFont typeface="Wingdings" panose="05000000000000000000" pitchFamily="2" charset="2"/>
        <a:buChar char="§"/>
        <a:defRPr sz="2800">
          <a:solidFill>
            <a:schemeClr val="bg1"/>
          </a:solidFill>
          <a:latin typeface="Calibri" panose="020F0502020204030204" pitchFamily="34" charset="0"/>
          <a:ea typeface="+mn-ea"/>
          <a:cs typeface="+mn-cs"/>
        </a:defRPr>
      </a:lvl1pPr>
      <a:lvl2pPr marL="742950" indent="-285750" algn="l" rtl="0" eaLnBrk="1" fontAlgn="base" hangingPunct="1">
        <a:lnSpc>
          <a:spcPct val="90000"/>
        </a:lnSpc>
        <a:spcBef>
          <a:spcPts val="1000"/>
        </a:spcBef>
        <a:spcAft>
          <a:spcPts val="700"/>
        </a:spcAft>
        <a:buClr>
          <a:schemeClr val="bg1"/>
        </a:buClr>
        <a:buFont typeface="Arial" panose="020B0604020202020204" pitchFamily="34" charset="0"/>
        <a:buChar char="‒"/>
        <a:defRPr sz="2600">
          <a:solidFill>
            <a:schemeClr val="bg1"/>
          </a:solidFill>
          <a:latin typeface="Calibri" panose="020F0502020204030204" pitchFamily="34" charset="0"/>
        </a:defRPr>
      </a:lvl2pPr>
      <a:lvl3pPr marL="1143000" indent="-228600" algn="l" rtl="0" eaLnBrk="1" fontAlgn="base" hangingPunct="1">
        <a:lnSpc>
          <a:spcPct val="90000"/>
        </a:lnSpc>
        <a:spcBef>
          <a:spcPts val="1000"/>
        </a:spcBef>
        <a:spcAft>
          <a:spcPts val="700"/>
        </a:spcAft>
        <a:buClr>
          <a:schemeClr val="bg1"/>
        </a:buClr>
        <a:buFont typeface="Arial" panose="020B0604020202020204" pitchFamily="34" charset="0"/>
        <a:buChar char="‒"/>
        <a:defRPr sz="2400">
          <a:solidFill>
            <a:schemeClr val="bg1"/>
          </a:solidFill>
          <a:latin typeface="Calibri" panose="020F0502020204030204" pitchFamily="34" charset="0"/>
        </a:defRPr>
      </a:lvl3pPr>
      <a:lvl4pPr marL="1600200" indent="-228600" algn="l" rtl="0" eaLnBrk="1" fontAlgn="base" hangingPunct="1">
        <a:lnSpc>
          <a:spcPct val="90000"/>
        </a:lnSpc>
        <a:spcBef>
          <a:spcPts val="1000"/>
        </a:spcBef>
        <a:spcAft>
          <a:spcPts val="700"/>
        </a:spcAft>
        <a:buClr>
          <a:schemeClr val="bg1"/>
        </a:buClr>
        <a:buFont typeface="Arial" panose="020B0604020202020204" pitchFamily="34" charset="0"/>
        <a:buChar char="‒"/>
        <a:defRPr sz="2200">
          <a:solidFill>
            <a:schemeClr val="bg1"/>
          </a:solidFill>
          <a:latin typeface="Calibri" panose="020F0502020204030204" pitchFamily="34" charset="0"/>
        </a:defRPr>
      </a:lvl4pPr>
      <a:lvl5pPr marL="2057400" indent="-228600" algn="l" rtl="0" eaLnBrk="1" fontAlgn="base" hangingPunct="1">
        <a:lnSpc>
          <a:spcPct val="90000"/>
        </a:lnSpc>
        <a:spcBef>
          <a:spcPts val="1000"/>
        </a:spcBef>
        <a:spcAft>
          <a:spcPts val="700"/>
        </a:spcAft>
        <a:buClr>
          <a:schemeClr val="bg1"/>
        </a:buClr>
        <a:buFont typeface="Arial" panose="020B0604020202020204" pitchFamily="34" charset="0"/>
        <a:buChar char="‒"/>
        <a:defRPr sz="2000">
          <a:solidFill>
            <a:schemeClr val="bg1"/>
          </a:solidFill>
          <a:latin typeface="Calibri" panose="020F0502020204030204" pitchFamily="34" charset="0"/>
        </a:defRPr>
      </a:lvl5pPr>
      <a:lvl6pPr marL="2514600" indent="-228600" algn="l" rtl="0" eaLnBrk="1" fontAlgn="base" hangingPunct="1">
        <a:lnSpc>
          <a:spcPct val="90000"/>
        </a:lnSpc>
        <a:spcBef>
          <a:spcPct val="35000"/>
        </a:spcBef>
        <a:spcAft>
          <a:spcPct val="25000"/>
        </a:spcAft>
        <a:buClr>
          <a:schemeClr val="accent2"/>
        </a:buClr>
        <a:buFont typeface="Arial" charset="0"/>
        <a:buChar char="–"/>
        <a:defRPr sz="1400">
          <a:solidFill>
            <a:schemeClr val="tx1"/>
          </a:solidFill>
          <a:latin typeface="+mn-lt"/>
        </a:defRPr>
      </a:lvl6pPr>
      <a:lvl7pPr marL="2971800" indent="-228600" algn="l" rtl="0" eaLnBrk="1" fontAlgn="base" hangingPunct="1">
        <a:lnSpc>
          <a:spcPct val="90000"/>
        </a:lnSpc>
        <a:spcBef>
          <a:spcPct val="35000"/>
        </a:spcBef>
        <a:spcAft>
          <a:spcPct val="25000"/>
        </a:spcAft>
        <a:buClr>
          <a:schemeClr val="accent2"/>
        </a:buClr>
        <a:buFont typeface="Arial" charset="0"/>
        <a:buChar char="–"/>
        <a:defRPr sz="1400">
          <a:solidFill>
            <a:schemeClr val="tx1"/>
          </a:solidFill>
          <a:latin typeface="+mn-lt"/>
        </a:defRPr>
      </a:lvl7pPr>
      <a:lvl8pPr marL="3429000" indent="-228600" algn="l" rtl="0" eaLnBrk="1" fontAlgn="base" hangingPunct="1">
        <a:lnSpc>
          <a:spcPct val="90000"/>
        </a:lnSpc>
        <a:spcBef>
          <a:spcPct val="35000"/>
        </a:spcBef>
        <a:spcAft>
          <a:spcPct val="25000"/>
        </a:spcAft>
        <a:buClr>
          <a:schemeClr val="accent2"/>
        </a:buClr>
        <a:buFont typeface="Arial" charset="0"/>
        <a:buChar char="–"/>
        <a:defRPr sz="1400">
          <a:solidFill>
            <a:schemeClr val="tx1"/>
          </a:solidFill>
          <a:latin typeface="+mn-lt"/>
        </a:defRPr>
      </a:lvl8pPr>
      <a:lvl9pPr marL="3886200" indent="-228600" algn="l" rtl="0" eaLnBrk="1" fontAlgn="base" hangingPunct="1">
        <a:lnSpc>
          <a:spcPct val="90000"/>
        </a:lnSpc>
        <a:spcBef>
          <a:spcPct val="35000"/>
        </a:spcBef>
        <a:spcAft>
          <a:spcPct val="25000"/>
        </a:spcAft>
        <a:buClr>
          <a:schemeClr val="accent2"/>
        </a:buClr>
        <a:buFont typeface="Arial"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tint val="93000"/>
                <a:satMod val="150000"/>
                <a:shade val="98000"/>
                <a:lumMod val="102000"/>
              </a:schemeClr>
            </a:gs>
            <a:gs pos="50000">
              <a:schemeClr val="bg1">
                <a:tint val="98000"/>
                <a:satMod val="130000"/>
                <a:shade val="90000"/>
                <a:lumMod val="103000"/>
              </a:schemeClr>
            </a:gs>
            <a:gs pos="100000">
              <a:schemeClr val="bg1">
                <a:shade val="63000"/>
                <a:satMod val="120000"/>
              </a:schemeClr>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Titelmasterformat durch Klicken bearbeiten</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C01221-B0D5-44A3-B277-4A67B1465302}" type="datetimeFigureOut">
              <a:rPr lang="de-DE" smtClean="0"/>
              <a:t>29.11.22</a:t>
            </a:fld>
            <a:endParaRPr lang="de-DE"/>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BB80AF-F40B-4806-A64B-47CB8284A539}" type="slidenum">
              <a:rPr lang="de-DE" smtClean="0"/>
              <a:t>‹#›</a:t>
            </a:fld>
            <a:endParaRPr lang="de-DE"/>
          </a:p>
        </p:txBody>
      </p:sp>
    </p:spTree>
    <p:extLst>
      <p:ext uri="{BB962C8B-B14F-4D97-AF65-F5344CB8AC3E}">
        <p14:creationId xmlns:p14="http://schemas.microsoft.com/office/powerpoint/2010/main" val="3471667201"/>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 id="2147483792" r:id="rId12"/>
    <p:sldLayoutId id="2147483793" r:id="rId1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59251A2-EBF8-428C-9153-B6FEE8E59E2A}" type="datetimeFigureOut">
              <a:rPr lang="en-US" smtClean="0"/>
              <a:t>11/29/22</a:t>
            </a:fld>
            <a:endParaRPr 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C7673D-ED38-44EF-9D00-A30394EE9556}" type="slidenum">
              <a:rPr lang="en-US" smtClean="0"/>
              <a:t>‹#›</a:t>
            </a:fld>
            <a:endParaRPr lang="en-US"/>
          </a:p>
        </p:txBody>
      </p:sp>
    </p:spTree>
    <p:extLst>
      <p:ext uri="{BB962C8B-B14F-4D97-AF65-F5344CB8AC3E}">
        <p14:creationId xmlns:p14="http://schemas.microsoft.com/office/powerpoint/2010/main" val="571877234"/>
      </p:ext>
    </p:extLst>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 id="2147483853" r:id="rId11"/>
    <p:sldLayoutId id="2147483854" r:id="rId12"/>
    <p:sldLayoutId id="2147483855" r:id="rId13"/>
    <p:sldLayoutId id="2147483856" r:id="rId14"/>
    <p:sldLayoutId id="2147483857" r:id="rId15"/>
  </p:sldLayoutIdLst>
  <p:txStyles>
    <p:titleStyle>
      <a:lvl1pPr algn="l" defTabSz="914354"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89" indent="-228589" algn="l" defTabSz="914354"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xml"/><Relationship Id="rId1" Type="http://schemas.openxmlformats.org/officeDocument/2006/relationships/slideLayout" Target="../slideLayouts/slideLayout54.xml"/><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4.xml"/><Relationship Id="rId1" Type="http://schemas.openxmlformats.org/officeDocument/2006/relationships/slideLayout" Target="../slideLayouts/slideLayout54.xml"/></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138.xml"/></Relationships>
</file>

<file path=ppt/slides/_rels/slide13.xml.rels><?xml version="1.0" encoding="UTF-8" standalone="yes"?>
<Relationships xmlns="http://schemas.openxmlformats.org/package/2006/relationships"><Relationship Id="rId3" Type="http://schemas.openxmlformats.org/officeDocument/2006/relationships/image" Target="../media/image35.tiff"/><Relationship Id="rId2" Type="http://schemas.openxmlformats.org/officeDocument/2006/relationships/notesSlide" Target="../notesSlides/notesSlide6.xml"/><Relationship Id="rId1" Type="http://schemas.openxmlformats.org/officeDocument/2006/relationships/slideLayout" Target="../slideLayouts/slideLayout58.xml"/><Relationship Id="rId4" Type="http://schemas.openxmlformats.org/officeDocument/2006/relationships/image" Target="../media/image36.tif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60.xml"/><Relationship Id="rId1" Type="http://schemas.openxmlformats.org/officeDocument/2006/relationships/vmlDrawing" Target="../drawings/vmlDrawing8.vml"/><Relationship Id="rId5" Type="http://schemas.openxmlformats.org/officeDocument/2006/relationships/image" Target="../media/image38.jpeg"/><Relationship Id="rId4" Type="http://schemas.openxmlformats.org/officeDocument/2006/relationships/image" Target="../media/image37.emf"/></Relationships>
</file>

<file path=ppt/slides/_rels/slide1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xml"/><Relationship Id="rId1" Type="http://schemas.openxmlformats.org/officeDocument/2006/relationships/slideLayout" Target="../slideLayouts/slideLayout151.xml"/></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8.xml"/><Relationship Id="rId1" Type="http://schemas.openxmlformats.org/officeDocument/2006/relationships/slideLayout" Target="../slideLayouts/slideLayout15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6.xml"/></Relationships>
</file>

<file path=ppt/slides/_rels/slide22.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12.xml"/><Relationship Id="rId1" Type="http://schemas.openxmlformats.org/officeDocument/2006/relationships/slideLayout" Target="../slideLayouts/slideLayout3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1.xml"/></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78.xml"/></Relationships>
</file>

<file path=ppt/slides/_rels/slide28.xml.rels><?xml version="1.0" encoding="UTF-8" standalone="yes"?>
<Relationships xmlns="http://schemas.openxmlformats.org/package/2006/relationships"><Relationship Id="rId8" Type="http://schemas.openxmlformats.org/officeDocument/2006/relationships/image" Target="../media/image44.tiff"/><Relationship Id="rId3" Type="http://schemas.openxmlformats.org/officeDocument/2006/relationships/slideLayout" Target="../slideLayouts/slideLayout199.xml"/><Relationship Id="rId7" Type="http://schemas.openxmlformats.org/officeDocument/2006/relationships/image" Target="../media/image43.png"/><Relationship Id="rId2" Type="http://schemas.openxmlformats.org/officeDocument/2006/relationships/tags" Target="../tags/tag12.xml"/><Relationship Id="rId1" Type="http://schemas.openxmlformats.org/officeDocument/2006/relationships/vmlDrawing" Target="../drawings/vmlDrawing9.vml"/><Relationship Id="rId6" Type="http://schemas.openxmlformats.org/officeDocument/2006/relationships/image" Target="../media/image15.emf"/><Relationship Id="rId5" Type="http://schemas.openxmlformats.org/officeDocument/2006/relationships/oleObject" Target="../embeddings/oleObject9.bin"/><Relationship Id="rId4" Type="http://schemas.openxmlformats.org/officeDocument/2006/relationships/notesSlide" Target="../notesSlides/notesSlide1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2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17.xml"/><Relationship Id="rId1" Type="http://schemas.openxmlformats.org/officeDocument/2006/relationships/slideLayout" Target="../slideLayouts/slideLayout3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2.xml"/><Relationship Id="rId1" Type="http://schemas.openxmlformats.org/officeDocument/2006/relationships/slideLayout" Target="../slideLayouts/slideLayout109.xml"/></Relationships>
</file>

<file path=ppt/slides/_rels/slide3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7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6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4.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2.xml"/><Relationship Id="rId1" Type="http://schemas.openxmlformats.org/officeDocument/2006/relationships/slideLayout" Target="../slideLayouts/slideLayout23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8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81.xml"/></Relationships>
</file>

<file path=ppt/slides/_rels/slide4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8.png"/><Relationship Id="rId1" Type="http://schemas.openxmlformats.org/officeDocument/2006/relationships/slideLayout" Target="../slideLayouts/slideLayout281.xml"/></Relationships>
</file>

<file path=ppt/slides/_rels/slide4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81.xml"/></Relationships>
</file>

<file path=ppt/slides/_rels/slide4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8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8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7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8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76.xml"/></Relationships>
</file>

<file path=ppt/slides/_rels/slide4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80.xml"/></Relationships>
</file>

<file path=ppt/slides/_rels/slide5.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236.xml"/></Relationships>
</file>

<file path=ppt/slides/_rels/slide5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8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76.xml"/></Relationships>
</file>

<file path=ppt/slides/_rels/slide5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7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8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76.xml"/></Relationships>
</file>

<file path=ppt/slides/_rels/slide55.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80.xml"/></Relationships>
</file>

<file path=ppt/slides/_rels/slide56.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80.xml"/></Relationships>
</file>

<file path=ppt/slides/_rels/slide5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80.xml"/></Relationships>
</file>

<file path=ppt/slides/_rels/slide58.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80.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76.xml"/></Relationships>
</file>

<file path=ppt/slides/_rels/slide6.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emf"/><Relationship Id="rId1" Type="http://schemas.openxmlformats.org/officeDocument/2006/relationships/slideLayout" Target="../slideLayouts/slideLayout247.xml"/></Relationships>
</file>

<file path=ppt/slides/_rels/slide60.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80.xml"/></Relationships>
</file>

<file path=ppt/slides/_rels/slide7.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20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0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285649"/>
            <a:ext cx="9144000" cy="2387600"/>
          </a:xfrm>
        </p:spPr>
        <p:txBody>
          <a:bodyPr/>
          <a:lstStyle/>
          <a:p>
            <a:r>
              <a:rPr lang="en-US" dirty="0">
                <a:solidFill>
                  <a:srgbClr val="002060"/>
                </a:solidFill>
                <a:latin typeface="+mn-lt"/>
              </a:rPr>
              <a:t>Selection of Therapy for Patients with AML</a:t>
            </a:r>
          </a:p>
        </p:txBody>
      </p:sp>
      <p:sp>
        <p:nvSpPr>
          <p:cNvPr id="3" name="Subtitle 2"/>
          <p:cNvSpPr>
            <a:spLocks noGrp="1"/>
          </p:cNvSpPr>
          <p:nvPr>
            <p:ph type="subTitle" idx="1"/>
          </p:nvPr>
        </p:nvSpPr>
        <p:spPr>
          <a:xfrm>
            <a:off x="1524000" y="4451124"/>
            <a:ext cx="9144000" cy="1655762"/>
          </a:xfrm>
        </p:spPr>
        <p:txBody>
          <a:bodyPr/>
          <a:lstStyle/>
          <a:p>
            <a:r>
              <a:rPr lang="en-US" dirty="0"/>
              <a:t>Courtney DiNardo</a:t>
            </a:r>
          </a:p>
          <a:p>
            <a:r>
              <a:rPr lang="en-US" dirty="0" err="1"/>
              <a:t>Dept</a:t>
            </a:r>
            <a:r>
              <a:rPr lang="en-US" dirty="0"/>
              <a:t> of Leukemia</a:t>
            </a:r>
          </a:p>
          <a:p>
            <a:r>
              <a:rPr lang="en-US" dirty="0"/>
              <a:t>MD Anderson Cancer Center</a:t>
            </a:r>
          </a:p>
        </p:txBody>
      </p:sp>
    </p:spTree>
    <p:extLst>
      <p:ext uri="{BB962C8B-B14F-4D97-AF65-F5344CB8AC3E}">
        <p14:creationId xmlns:p14="http://schemas.microsoft.com/office/powerpoint/2010/main" val="8278293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56034" y="6163056"/>
            <a:ext cx="11935967" cy="694944"/>
          </a:xfrm>
          <a:solidFill>
            <a:schemeClr val="bg1"/>
          </a:solidFill>
        </p:spPr>
        <p:txBody>
          <a:bodyPr>
            <a:normAutofit/>
          </a:bodyPr>
          <a:lstStyle/>
          <a:p>
            <a:pPr marL="0" indent="0">
              <a:buNone/>
            </a:pPr>
            <a:r>
              <a:rPr lang="en-US" sz="1200" dirty="0"/>
              <a:t>DiNardo C, et al. </a:t>
            </a:r>
            <a:r>
              <a:rPr lang="en-US" sz="1200" i="1" dirty="0"/>
              <a:t>N </a:t>
            </a:r>
            <a:r>
              <a:rPr lang="en-US" sz="1200" i="1" dirty="0" err="1"/>
              <a:t>Engl</a:t>
            </a:r>
            <a:r>
              <a:rPr lang="en-US" sz="1200" i="1" dirty="0"/>
              <a:t> J Med</a:t>
            </a:r>
            <a:r>
              <a:rPr lang="en-US" sz="1200" dirty="0"/>
              <a:t>. 2020;383:617-629.</a:t>
            </a:r>
          </a:p>
        </p:txBody>
      </p:sp>
      <p:sp>
        <p:nvSpPr>
          <p:cNvPr id="2" name="Title 1"/>
          <p:cNvSpPr>
            <a:spLocks noGrp="1"/>
          </p:cNvSpPr>
          <p:nvPr>
            <p:ph type="title"/>
          </p:nvPr>
        </p:nvSpPr>
        <p:spPr>
          <a:xfrm>
            <a:off x="371943" y="147995"/>
            <a:ext cx="10982899" cy="879555"/>
          </a:xfrm>
        </p:spPr>
        <p:txBody>
          <a:bodyPr>
            <a:normAutofit/>
          </a:bodyPr>
          <a:lstStyle/>
          <a:p>
            <a:pPr algn="ctr"/>
            <a:r>
              <a:rPr lang="en-US" sz="3200" b="1" dirty="0">
                <a:latin typeface="+mn-lt"/>
              </a:rPr>
              <a:t>Results of VIALE-A : </a:t>
            </a:r>
            <a:r>
              <a:rPr lang="en-US" sz="3200" b="1" dirty="0" err="1">
                <a:latin typeface="+mn-lt"/>
              </a:rPr>
              <a:t>Azacitidine</a:t>
            </a:r>
            <a:r>
              <a:rPr lang="en-US" sz="3200" b="1" dirty="0">
                <a:latin typeface="+mn-lt"/>
              </a:rPr>
              <a:t> </a:t>
            </a:r>
            <a:r>
              <a:rPr lang="en-US" sz="3200" b="1" u="sng" dirty="0">
                <a:latin typeface="+mn-lt"/>
              </a:rPr>
              <a:t>+</a:t>
            </a:r>
            <a:r>
              <a:rPr lang="en-US" sz="3200" b="1" dirty="0">
                <a:latin typeface="+mn-lt"/>
              </a:rPr>
              <a:t> </a:t>
            </a:r>
            <a:r>
              <a:rPr lang="en-US" sz="3200" b="1" dirty="0" err="1">
                <a:latin typeface="+mn-lt"/>
              </a:rPr>
              <a:t>venetoclax</a:t>
            </a:r>
            <a:endParaRPr lang="en-US" sz="3200" b="1" u="sng" dirty="0">
              <a:latin typeface="+mn-lt"/>
            </a:endParaRPr>
          </a:p>
        </p:txBody>
      </p:sp>
      <p:sp>
        <p:nvSpPr>
          <p:cNvPr id="20" name="Rectangle: Rounded Corners 12">
            <a:extLst>
              <a:ext uri="{FF2B5EF4-FFF2-40B4-BE49-F238E27FC236}">
                <a16:creationId xmlns:a16="http://schemas.microsoft.com/office/drawing/2014/main" id="{FD847A73-67E2-433F-A4C3-0AAFF972C0A2}"/>
              </a:ext>
            </a:extLst>
          </p:cNvPr>
          <p:cNvSpPr/>
          <p:nvPr/>
        </p:nvSpPr>
        <p:spPr>
          <a:xfrm>
            <a:off x="7068257" y="1088437"/>
            <a:ext cx="4890232" cy="75762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Significant OS improvement with </a:t>
            </a: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mn-cs"/>
              </a:rPr>
              <a:t>venetoclax</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a:t>
            </a: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mn-cs"/>
              </a:rPr>
              <a:t>azacitidine</a:t>
            </a: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21" name="Picture 20"/>
          <p:cNvPicPr>
            <a:picLocks noChangeAspect="1"/>
          </p:cNvPicPr>
          <p:nvPr/>
        </p:nvPicPr>
        <p:blipFill rotWithShape="1">
          <a:blip r:embed="rId3"/>
          <a:srcRect t="4662"/>
          <a:stretch/>
        </p:blipFill>
        <p:spPr>
          <a:xfrm>
            <a:off x="6809120" y="2890374"/>
            <a:ext cx="5382880" cy="3620153"/>
          </a:xfrm>
          <a:prstGeom prst="rect">
            <a:avLst/>
          </a:prstGeom>
        </p:spPr>
      </p:pic>
      <p:sp>
        <p:nvSpPr>
          <p:cNvPr id="22" name="Rectangle: Rounded Corners 12">
            <a:extLst>
              <a:ext uri="{FF2B5EF4-FFF2-40B4-BE49-F238E27FC236}">
                <a16:creationId xmlns:a16="http://schemas.microsoft.com/office/drawing/2014/main" id="{FD847A73-67E2-433F-A4C3-0AAFF972C0A2}"/>
              </a:ext>
            </a:extLst>
          </p:cNvPr>
          <p:cNvSpPr/>
          <p:nvPr/>
        </p:nvSpPr>
        <p:spPr>
          <a:xfrm>
            <a:off x="230408" y="1085472"/>
            <a:ext cx="6604338" cy="1521189"/>
          </a:xfrm>
          <a:prstGeom prst="roundRect">
            <a:avLst/>
          </a:prstGeom>
          <a:noFill/>
          <a:ln w="190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CR rate: 36.7% vs 17.9% (</a:t>
            </a:r>
            <a:r>
              <a:rPr kumimoji="0" lang="en-US" sz="2400" b="1" i="1" u="none" strike="noStrike" kern="1200" cap="none" spc="0" normalizeH="0" baseline="0" noProof="0" dirty="0">
                <a:ln>
                  <a:noFill/>
                </a:ln>
                <a:solidFill>
                  <a:prstClr val="black"/>
                </a:solidFill>
                <a:effectLst/>
                <a:uLnTx/>
                <a:uFillTx/>
                <a:latin typeface="Calibri" panose="020F0502020204030204"/>
                <a:ea typeface="+mn-ea"/>
                <a:cs typeface="+mn-cs"/>
              </a:rPr>
              <a:t>P</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 &lt; .001)</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CR/</a:t>
            </a: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mn-cs"/>
              </a:rPr>
              <a:t>CRi</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 rate: 66.4% vs 28.3% (</a:t>
            </a:r>
            <a:r>
              <a:rPr kumimoji="0" lang="en-US" sz="2400" b="1" i="1" u="none" strike="noStrike" kern="1200" cap="none" spc="0" normalizeH="0" baseline="0" noProof="0" dirty="0">
                <a:ln>
                  <a:noFill/>
                </a:ln>
                <a:solidFill>
                  <a:prstClr val="black"/>
                </a:solidFill>
                <a:effectLst/>
                <a:uLnTx/>
                <a:uFillTx/>
                <a:latin typeface="Calibri" panose="020F0502020204030204"/>
                <a:ea typeface="+mn-ea"/>
                <a:cs typeface="+mn-cs"/>
              </a:rPr>
              <a:t>P </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&lt; .001)</a:t>
            </a:r>
          </a:p>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Median time to response: 1 vs 3 cycles (</a:t>
            </a:r>
            <a:r>
              <a:rPr kumimoji="0" lang="en-US" sz="2400" b="1" i="1" u="none" strike="noStrike" kern="1200" cap="none" spc="0" normalizeH="0" baseline="0" noProof="0" dirty="0">
                <a:ln>
                  <a:noFill/>
                </a:ln>
                <a:solidFill>
                  <a:prstClr val="black"/>
                </a:solidFill>
                <a:effectLst/>
                <a:uLnTx/>
                <a:uFillTx/>
                <a:latin typeface="Calibri" panose="020F0502020204030204"/>
                <a:ea typeface="+mn-ea"/>
                <a:cs typeface="+mn-cs"/>
              </a:rPr>
              <a:t>P </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&lt; .001)</a:t>
            </a:r>
          </a:p>
        </p:txBody>
      </p:sp>
      <p:pic>
        <p:nvPicPr>
          <p:cNvPr id="10" name="Picture 9">
            <a:extLst>
              <a:ext uri="{FF2B5EF4-FFF2-40B4-BE49-F238E27FC236}">
                <a16:creationId xmlns:a16="http://schemas.microsoft.com/office/drawing/2014/main" id="{936558DA-87C9-4FF9-BA92-DE0AE432B724}"/>
              </a:ext>
            </a:extLst>
          </p:cNvPr>
          <p:cNvPicPr>
            <a:picLocks noChangeAspect="1"/>
          </p:cNvPicPr>
          <p:nvPr/>
        </p:nvPicPr>
        <p:blipFill>
          <a:blip r:embed="rId4"/>
          <a:stretch>
            <a:fillRect/>
          </a:stretch>
        </p:blipFill>
        <p:spPr>
          <a:xfrm>
            <a:off x="184651" y="3317940"/>
            <a:ext cx="6648936" cy="3231059"/>
          </a:xfrm>
          <a:prstGeom prst="rect">
            <a:avLst/>
          </a:prstGeom>
        </p:spPr>
      </p:pic>
      <p:sp>
        <p:nvSpPr>
          <p:cNvPr id="3" name="TextBox 2"/>
          <p:cNvSpPr txBox="1"/>
          <p:nvPr/>
        </p:nvSpPr>
        <p:spPr>
          <a:xfrm>
            <a:off x="194717" y="2917397"/>
            <a:ext cx="6419687" cy="369332"/>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Improved responses occurred </a:t>
            </a:r>
            <a:r>
              <a:rPr kumimoji="0" lang="en-US" sz="1800" b="1" i="1" u="sng" strike="noStrike" kern="1200" cap="none" spc="0" normalizeH="0" baseline="0" noProof="0" dirty="0">
                <a:ln>
                  <a:noFill/>
                </a:ln>
                <a:solidFill>
                  <a:prstClr val="black"/>
                </a:solidFill>
                <a:effectLst/>
                <a:uLnTx/>
                <a:uFillTx/>
                <a:latin typeface="Calibri" panose="020F0502020204030204"/>
                <a:ea typeface="+mn-ea"/>
                <a:cs typeface="+mn-cs"/>
              </a:rPr>
              <a:t>independent</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of high risk genomics</a:t>
            </a:r>
          </a:p>
        </p:txBody>
      </p:sp>
      <p:graphicFrame>
        <p:nvGraphicFramePr>
          <p:cNvPr id="9" name="Table 8"/>
          <p:cNvGraphicFramePr>
            <a:graphicFrameLocks noGrp="1"/>
          </p:cNvGraphicFramePr>
          <p:nvPr/>
        </p:nvGraphicFramePr>
        <p:xfrm>
          <a:off x="7833500" y="1927952"/>
          <a:ext cx="3521342" cy="880535"/>
        </p:xfrm>
        <a:graphic>
          <a:graphicData uri="http://schemas.openxmlformats.org/drawingml/2006/table">
            <a:tbl>
              <a:tblPr firstRow="1" bandRow="1">
                <a:tableStyleId>{74C1A8A3-306A-4EB7-A6B1-4F7E0EB9C5D6}</a:tableStyleId>
              </a:tblPr>
              <a:tblGrid>
                <a:gridCol w="1255729">
                  <a:extLst>
                    <a:ext uri="{9D8B030D-6E8A-4147-A177-3AD203B41FA5}">
                      <a16:colId xmlns:a16="http://schemas.microsoft.com/office/drawing/2014/main" val="20000"/>
                    </a:ext>
                  </a:extLst>
                </a:gridCol>
                <a:gridCol w="2265613">
                  <a:extLst>
                    <a:ext uri="{9D8B030D-6E8A-4147-A177-3AD203B41FA5}">
                      <a16:colId xmlns:a16="http://schemas.microsoft.com/office/drawing/2014/main" val="20001"/>
                    </a:ext>
                  </a:extLst>
                </a:gridCol>
              </a:tblGrid>
              <a:tr h="313268">
                <a:tc>
                  <a:txBody>
                    <a:bodyPr/>
                    <a:lstStyle/>
                    <a:p>
                      <a:endParaRPr lang="en-US" sz="1300" dirty="0">
                        <a:solidFill>
                          <a:schemeClr val="tx1"/>
                        </a:solidFill>
                      </a:endParaRPr>
                    </a:p>
                  </a:txBody>
                  <a:tcPr marL="0" marR="0" marT="0" marB="0" anchor="ctr"/>
                </a:tc>
                <a:tc>
                  <a:txBody>
                    <a:bodyPr/>
                    <a:lstStyle/>
                    <a:p>
                      <a:pPr algn="ctr"/>
                      <a:r>
                        <a:rPr lang="en-US" sz="1300" dirty="0"/>
                        <a:t>Median OS, mo (95% CI)</a:t>
                      </a:r>
                      <a:endParaRPr lang="en-US" sz="1300" dirty="0">
                        <a:solidFill>
                          <a:schemeClr val="tx1"/>
                        </a:solidFill>
                      </a:endParaRPr>
                    </a:p>
                  </a:txBody>
                  <a:tcPr marL="0" marR="0" marT="0" marB="0" anchor="ctr"/>
                </a:tc>
                <a:extLst>
                  <a:ext uri="{0D108BD9-81ED-4DB2-BD59-A6C34878D82A}">
                    <a16:rowId xmlns:a16="http://schemas.microsoft.com/office/drawing/2014/main" val="10000"/>
                  </a:ext>
                </a:extLst>
              </a:tr>
              <a:tr h="279400">
                <a:tc>
                  <a:txBody>
                    <a:bodyPr/>
                    <a:lstStyle/>
                    <a:p>
                      <a:r>
                        <a:rPr lang="en-US" sz="1600" b="1" dirty="0"/>
                        <a:t>  VEN + AZA</a:t>
                      </a:r>
                      <a:endParaRPr lang="en-US" sz="1600" b="1" dirty="0">
                        <a:solidFill>
                          <a:schemeClr val="accent1"/>
                        </a:solidFill>
                      </a:endParaRPr>
                    </a:p>
                  </a:txBody>
                  <a:tcPr marL="0" marR="0" marT="0" marB="0" anchor="ctr"/>
                </a:tc>
                <a:tc>
                  <a:txBody>
                    <a:bodyPr/>
                    <a:lstStyle/>
                    <a:p>
                      <a:pPr algn="ctr"/>
                      <a:r>
                        <a:rPr lang="en-US" sz="1600" b="1" dirty="0"/>
                        <a:t>14.7 (11.9-18.7)</a:t>
                      </a:r>
                      <a:endParaRPr lang="en-US" sz="1600" b="1" dirty="0">
                        <a:solidFill>
                          <a:schemeClr val="accent1"/>
                        </a:solidFill>
                      </a:endParaRPr>
                    </a:p>
                  </a:txBody>
                  <a:tcPr marL="0" marR="0" marT="0" marB="0" anchor="ctr"/>
                </a:tc>
                <a:extLst>
                  <a:ext uri="{0D108BD9-81ED-4DB2-BD59-A6C34878D82A}">
                    <a16:rowId xmlns:a16="http://schemas.microsoft.com/office/drawing/2014/main" val="10001"/>
                  </a:ext>
                </a:extLst>
              </a:tr>
              <a:tr h="287867">
                <a:tc>
                  <a:txBody>
                    <a:bodyPr/>
                    <a:lstStyle/>
                    <a:p>
                      <a:r>
                        <a:rPr lang="en-US" sz="1600" b="1" dirty="0"/>
                        <a:t> AZA + placebo</a:t>
                      </a:r>
                      <a:endParaRPr lang="en-US" sz="1600" b="1" dirty="0">
                        <a:solidFill>
                          <a:schemeClr val="accent3"/>
                        </a:solidFill>
                      </a:endParaRPr>
                    </a:p>
                  </a:txBody>
                  <a:tcPr marL="0" marR="0" marT="0" marB="0" anchor="ctr"/>
                </a:tc>
                <a:tc>
                  <a:txBody>
                    <a:bodyPr/>
                    <a:lstStyle/>
                    <a:p>
                      <a:pPr algn="ctr"/>
                      <a:r>
                        <a:rPr lang="en-US" sz="1600" b="1" dirty="0"/>
                        <a:t>9.6 (7.4-12.7)</a:t>
                      </a:r>
                      <a:endParaRPr lang="en-US" sz="1600" b="1" dirty="0">
                        <a:solidFill>
                          <a:schemeClr val="accent3"/>
                        </a:solidFill>
                      </a:endParaRPr>
                    </a:p>
                  </a:txBody>
                  <a:tcPr marL="0" marR="0" marT="0" marB="0"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0657619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56034" y="6163056"/>
            <a:ext cx="11935967" cy="694944"/>
          </a:xfrm>
          <a:solidFill>
            <a:schemeClr val="bg1"/>
          </a:solidFill>
        </p:spPr>
        <p:txBody>
          <a:bodyPr>
            <a:normAutofit/>
          </a:bodyPr>
          <a:lstStyle/>
          <a:p>
            <a:pPr marL="0" indent="0">
              <a:buNone/>
            </a:pPr>
            <a:r>
              <a:rPr lang="en-US" sz="1200" dirty="0"/>
              <a:t>Pratz K et al, ASH 2022;Abstract 219.</a:t>
            </a:r>
          </a:p>
        </p:txBody>
      </p:sp>
      <p:sp>
        <p:nvSpPr>
          <p:cNvPr id="2" name="Title 1"/>
          <p:cNvSpPr>
            <a:spLocks noGrp="1"/>
          </p:cNvSpPr>
          <p:nvPr>
            <p:ph type="title"/>
          </p:nvPr>
        </p:nvSpPr>
        <p:spPr>
          <a:xfrm>
            <a:off x="371943" y="147995"/>
            <a:ext cx="10982899" cy="879555"/>
          </a:xfrm>
        </p:spPr>
        <p:txBody>
          <a:bodyPr>
            <a:normAutofit/>
          </a:bodyPr>
          <a:lstStyle/>
          <a:p>
            <a:pPr algn="ctr"/>
            <a:r>
              <a:rPr lang="en-US" sz="3200" b="1" dirty="0">
                <a:latin typeface="+mn-lt"/>
              </a:rPr>
              <a:t>Long Term Results of VIALE-A : </a:t>
            </a:r>
            <a:r>
              <a:rPr lang="en-US" sz="3200" b="1" dirty="0" err="1">
                <a:latin typeface="+mn-lt"/>
              </a:rPr>
              <a:t>Azacitidine</a:t>
            </a:r>
            <a:r>
              <a:rPr lang="en-US" sz="3200" b="1" dirty="0">
                <a:latin typeface="+mn-lt"/>
              </a:rPr>
              <a:t> </a:t>
            </a:r>
            <a:r>
              <a:rPr lang="en-US" sz="3200" b="1" u="sng" dirty="0">
                <a:latin typeface="+mn-lt"/>
              </a:rPr>
              <a:t>+</a:t>
            </a:r>
            <a:r>
              <a:rPr lang="en-US" sz="3200" b="1" dirty="0">
                <a:latin typeface="+mn-lt"/>
              </a:rPr>
              <a:t> </a:t>
            </a:r>
            <a:r>
              <a:rPr lang="en-US" sz="3200" b="1" dirty="0" err="1">
                <a:latin typeface="+mn-lt"/>
              </a:rPr>
              <a:t>venetoclax</a:t>
            </a:r>
            <a:endParaRPr lang="en-US" sz="3200" b="1" u="sng" dirty="0">
              <a:latin typeface="+mn-lt"/>
            </a:endParaRPr>
          </a:p>
        </p:txBody>
      </p:sp>
      <p:pic>
        <p:nvPicPr>
          <p:cNvPr id="11" name="Picture 10" descr="Chart, line chart&#10;&#10;Description automatically generated">
            <a:extLst>
              <a:ext uri="{FF2B5EF4-FFF2-40B4-BE49-F238E27FC236}">
                <a16:creationId xmlns:a16="http://schemas.microsoft.com/office/drawing/2014/main" id="{E8C870EC-4269-E738-0C26-17F6137CD7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240" y="1632836"/>
            <a:ext cx="8357693" cy="4787717"/>
          </a:xfrm>
          <a:prstGeom prst="rect">
            <a:avLst/>
          </a:prstGeom>
        </p:spPr>
      </p:pic>
      <p:graphicFrame>
        <p:nvGraphicFramePr>
          <p:cNvPr id="12" name="Table 4">
            <a:extLst>
              <a:ext uri="{FF2B5EF4-FFF2-40B4-BE49-F238E27FC236}">
                <a16:creationId xmlns:a16="http://schemas.microsoft.com/office/drawing/2014/main" id="{9998F184-5CEF-458C-B65D-38126CF17BDF}"/>
              </a:ext>
            </a:extLst>
          </p:cNvPr>
          <p:cNvGraphicFramePr>
            <a:graphicFrameLocks noGrp="1"/>
          </p:cNvGraphicFramePr>
          <p:nvPr>
            <p:extLst>
              <p:ext uri="{D42A27DB-BD31-4B8C-83A1-F6EECF244321}">
                <p14:modId xmlns:p14="http://schemas.microsoft.com/office/powerpoint/2010/main" val="3958750244"/>
              </p:ext>
            </p:extLst>
          </p:nvPr>
        </p:nvGraphicFramePr>
        <p:xfrm>
          <a:off x="7052241" y="1288847"/>
          <a:ext cx="4961609" cy="1415642"/>
        </p:xfrm>
        <a:graphic>
          <a:graphicData uri="http://schemas.openxmlformats.org/drawingml/2006/table">
            <a:tbl>
              <a:tblPr firstRow="1" bandRow="1">
                <a:tableStyleId>{2D5ABB26-0587-4C30-8999-92F81FD0307C}</a:tableStyleId>
              </a:tblPr>
              <a:tblGrid>
                <a:gridCol w="1498704">
                  <a:extLst>
                    <a:ext uri="{9D8B030D-6E8A-4147-A177-3AD203B41FA5}">
                      <a16:colId xmlns:a16="http://schemas.microsoft.com/office/drawing/2014/main" val="347208235"/>
                    </a:ext>
                  </a:extLst>
                </a:gridCol>
                <a:gridCol w="1679222">
                  <a:extLst>
                    <a:ext uri="{9D8B030D-6E8A-4147-A177-3AD203B41FA5}">
                      <a16:colId xmlns:a16="http://schemas.microsoft.com/office/drawing/2014/main" val="3958659570"/>
                    </a:ext>
                  </a:extLst>
                </a:gridCol>
                <a:gridCol w="1783683">
                  <a:extLst>
                    <a:ext uri="{9D8B030D-6E8A-4147-A177-3AD203B41FA5}">
                      <a16:colId xmlns:a16="http://schemas.microsoft.com/office/drawing/2014/main" val="1952108111"/>
                    </a:ext>
                  </a:extLst>
                </a:gridCol>
              </a:tblGrid>
              <a:tr h="756302">
                <a:tc>
                  <a:txBody>
                    <a:bodyPr/>
                    <a:lstStyle/>
                    <a:p>
                      <a:endParaRPr lang="en-US" sz="1400" b="1" dirty="0">
                        <a:latin typeface="+mn-lt"/>
                        <a:cs typeface="Calibri" panose="020F0502020204030204" pitchFamily="34" charset="0"/>
                      </a:endParaRPr>
                    </a:p>
                  </a:txBody>
                  <a:tcP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mn-lt"/>
                          <a:cs typeface="Calibri" panose="020F0502020204030204" pitchFamily="34" charset="0"/>
                        </a:rPr>
                        <a:t>No. of events/No. of patients (%)</a:t>
                      </a:r>
                    </a:p>
                  </a:txBody>
                  <a:tcPr anchor="b">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mn-lt"/>
                          <a:cs typeface="Calibri" panose="020F0502020204030204" pitchFamily="34" charset="0"/>
                        </a:rPr>
                        <a:t>Median overall survival,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mn-lt"/>
                          <a:cs typeface="Calibri" panose="020F0502020204030204" pitchFamily="34" charset="0"/>
                        </a:rPr>
                        <a:t>months (95% CI)</a:t>
                      </a:r>
                    </a:p>
                  </a:txBody>
                  <a:tcPr anchor="b">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58871687"/>
                  </a:ext>
                </a:extLst>
              </a:tr>
              <a:tr h="32967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dirty="0">
                          <a:solidFill>
                            <a:srgbClr val="004BFF"/>
                          </a:solidFill>
                          <a:latin typeface="+mn-lt"/>
                          <a:cs typeface="Calibri" panose="020F0502020204030204" pitchFamily="34" charset="0"/>
                        </a:rPr>
                        <a:t>Aza+Ven</a:t>
                      </a:r>
                    </a:p>
                  </a:txBody>
                  <a:tcPr anchor="b">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004BFF"/>
                          </a:solidFill>
                          <a:latin typeface="+mn-lt"/>
                          <a:cs typeface="Calibri" panose="020F0502020204030204" pitchFamily="34" charset="0"/>
                        </a:rPr>
                        <a:t>222/286 (77.6)</a:t>
                      </a:r>
                    </a:p>
                  </a:txBody>
                  <a:tcPr anchor="b">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004BFF"/>
                          </a:solidFill>
                          <a:latin typeface="+mn-lt"/>
                          <a:cs typeface="Calibri" panose="020F0502020204030204" pitchFamily="34" charset="0"/>
                        </a:rPr>
                        <a:t>14.7 (12.1–18.7)</a:t>
                      </a:r>
                    </a:p>
                  </a:txBody>
                  <a:tcPr anchor="b">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81447460"/>
                  </a:ext>
                </a:extLst>
              </a:tr>
              <a:tr h="32967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dirty="0">
                          <a:solidFill>
                            <a:srgbClr val="1AC9A8"/>
                          </a:solidFill>
                          <a:latin typeface="+mn-lt"/>
                          <a:cs typeface="Calibri" panose="020F0502020204030204" pitchFamily="34" charset="0"/>
                        </a:rPr>
                        <a:t>Aza+Pbo</a:t>
                      </a:r>
                    </a:p>
                  </a:txBody>
                  <a:tcPr anchor="b">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1AC9A8"/>
                          </a:solidFill>
                          <a:latin typeface="+mn-lt"/>
                          <a:cs typeface="Calibri" panose="020F0502020204030204" pitchFamily="34" charset="0"/>
                        </a:rPr>
                        <a:t>138/145 (95.2)</a:t>
                      </a:r>
                    </a:p>
                  </a:txBody>
                  <a:tcPr anchor="b">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1AC9A8"/>
                          </a:solidFill>
                          <a:latin typeface="+mn-lt"/>
                          <a:cs typeface="Calibri" panose="020F0502020204030204" pitchFamily="34" charset="0"/>
                        </a:rPr>
                        <a:t>9.6 (7.4-12.7)</a:t>
                      </a:r>
                    </a:p>
                  </a:txBody>
                  <a:tcPr anchor="b">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366766794"/>
                  </a:ext>
                </a:extLst>
              </a:tr>
            </a:tbl>
          </a:graphicData>
        </a:graphic>
      </p:graphicFrame>
      <p:sp>
        <p:nvSpPr>
          <p:cNvPr id="13" name="TextBox 12">
            <a:extLst>
              <a:ext uri="{FF2B5EF4-FFF2-40B4-BE49-F238E27FC236}">
                <a16:creationId xmlns:a16="http://schemas.microsoft.com/office/drawing/2014/main" id="{507C73BD-28F2-6F87-BF75-E85C7CD075B4}"/>
              </a:ext>
            </a:extLst>
          </p:cNvPr>
          <p:cNvSpPr txBox="1"/>
          <p:nvPr/>
        </p:nvSpPr>
        <p:spPr>
          <a:xfrm>
            <a:off x="8170672" y="2777459"/>
            <a:ext cx="3678820" cy="261610"/>
          </a:xfrm>
          <a:prstGeom prst="rect">
            <a:avLst/>
          </a:prstGeom>
          <a:solidFill>
            <a:srgbClr val="ECEDF1"/>
          </a:solidFill>
          <a:ln w="12700">
            <a:solidFill>
              <a:schemeClr val="tx1"/>
            </a:solidFill>
          </a:ln>
        </p:spPr>
        <p:txBody>
          <a:bodyPr wrap="square" rtlCol="0">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sz="11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Hazard ratio: 0.58 (95% CI: 0.465 - 0.723), p&lt;0.001</a:t>
            </a:r>
          </a:p>
        </p:txBody>
      </p:sp>
      <p:sp>
        <p:nvSpPr>
          <p:cNvPr id="14" name="TextBox 13">
            <a:extLst>
              <a:ext uri="{FF2B5EF4-FFF2-40B4-BE49-F238E27FC236}">
                <a16:creationId xmlns:a16="http://schemas.microsoft.com/office/drawing/2014/main" id="{70FCF049-7112-2D7E-CF8F-04CA491123E0}"/>
              </a:ext>
            </a:extLst>
          </p:cNvPr>
          <p:cNvSpPr txBox="1"/>
          <p:nvPr/>
        </p:nvSpPr>
        <p:spPr>
          <a:xfrm>
            <a:off x="2489558" y="1632836"/>
            <a:ext cx="4787404" cy="307777"/>
          </a:xfrm>
          <a:prstGeom prst="rect">
            <a:avLst/>
          </a:prstGeom>
          <a:noFill/>
        </p:spPr>
        <p:txBody>
          <a:bodyPr wrap="square" rtlCol="0">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sz="1400" b="1" i="0" strike="noStrike" kern="1200" cap="none" spc="0" normalizeH="0" baseline="0" noProof="0" dirty="0">
                <a:ln>
                  <a:noFill/>
                </a:ln>
                <a:solidFill>
                  <a:prstClr val="black"/>
                </a:solidFill>
                <a:effectLst/>
                <a:uLnTx/>
                <a:uFillTx/>
                <a:latin typeface="Arial"/>
                <a:ea typeface="+mn-ea"/>
                <a:cs typeface="+mn-cs"/>
              </a:rPr>
              <a:t>Median follow-up time: 43.2 months (range: 0.0 - 53.4 )</a:t>
            </a:r>
          </a:p>
        </p:txBody>
      </p:sp>
    </p:spTree>
    <p:extLst>
      <p:ext uri="{BB962C8B-B14F-4D97-AF65-F5344CB8AC3E}">
        <p14:creationId xmlns:p14="http://schemas.microsoft.com/office/powerpoint/2010/main" val="38056701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BE199B3E-FF54-3845-95A1-D5EC8C9FF067}"/>
              </a:ext>
            </a:extLst>
          </p:cNvPr>
          <p:cNvSpPr>
            <a:spLocks noGrp="1"/>
          </p:cNvSpPr>
          <p:nvPr>
            <p:ph type="title"/>
          </p:nvPr>
        </p:nvSpPr>
        <p:spPr>
          <a:xfrm>
            <a:off x="381276" y="204021"/>
            <a:ext cx="10515600" cy="836317"/>
          </a:xfrm>
        </p:spPr>
        <p:txBody>
          <a:bodyPr>
            <a:noAutofit/>
          </a:bodyPr>
          <a:lstStyle/>
          <a:p>
            <a:r>
              <a:rPr lang="en-US" sz="3200" b="1" dirty="0">
                <a:solidFill>
                  <a:srgbClr val="002060"/>
                </a:solidFill>
                <a:effectLst/>
                <a:latin typeface="+mn-lt"/>
                <a:ea typeface="Calibri" panose="020F0502020204030204" pitchFamily="34" charset="0"/>
                <a:cs typeface="Times New Roman" panose="02020603050405020304" pitchFamily="18" charset="0"/>
              </a:rPr>
              <a:t>VIALE-A: Flow cytometry MRD: Response and Prognosis </a:t>
            </a:r>
            <a:r>
              <a:rPr lang="en-US" sz="3200" b="1" dirty="0">
                <a:solidFill>
                  <a:srgbClr val="002060"/>
                </a:solidFill>
                <a:latin typeface="+mn-lt"/>
                <a:ea typeface="Calibri" panose="020F0502020204030204" pitchFamily="34" charset="0"/>
                <a:cs typeface="Times New Roman" panose="02020603050405020304" pitchFamily="18" charset="0"/>
              </a:rPr>
              <a:t> </a:t>
            </a:r>
            <a:endParaRPr lang="en-US" sz="3200" b="1" dirty="0">
              <a:solidFill>
                <a:srgbClr val="002060"/>
              </a:solidFill>
              <a:latin typeface="+mn-lt"/>
            </a:endParaRPr>
          </a:p>
        </p:txBody>
      </p:sp>
      <p:sp>
        <p:nvSpPr>
          <p:cNvPr id="3" name="Text Placeholder 2">
            <a:extLst>
              <a:ext uri="{FF2B5EF4-FFF2-40B4-BE49-F238E27FC236}">
                <a16:creationId xmlns:a16="http://schemas.microsoft.com/office/drawing/2014/main" id="{D2678513-62C7-49DA-B7C5-D276132F7718}"/>
              </a:ext>
            </a:extLst>
          </p:cNvPr>
          <p:cNvSpPr>
            <a:spLocks noGrp="1"/>
          </p:cNvSpPr>
          <p:nvPr>
            <p:ph type="body" sz="quarter" idx="12"/>
          </p:nvPr>
        </p:nvSpPr>
        <p:spPr>
          <a:xfrm>
            <a:off x="164630" y="6339066"/>
            <a:ext cx="5504712" cy="415498"/>
          </a:xfrm>
        </p:spPr>
        <p:txBody>
          <a:bodyPr/>
          <a:lstStyle/>
          <a:p>
            <a:r>
              <a:rPr lang="en-US" dirty="0"/>
              <a:t>Data cutoff: Jan 04, 2020</a:t>
            </a:r>
          </a:p>
          <a:p>
            <a:r>
              <a:rPr lang="en-US" dirty="0"/>
              <a:t>CR: Complete remissions, </a:t>
            </a:r>
            <a:r>
              <a:rPr lang="en-US" dirty="0" err="1"/>
              <a:t>CRi</a:t>
            </a:r>
            <a:r>
              <a:rPr lang="en-US" dirty="0"/>
              <a:t>: CR with incomplete hematological recovery; MRD: Minimal residual disease</a:t>
            </a:r>
          </a:p>
          <a:p>
            <a:r>
              <a:rPr lang="en-US" dirty="0"/>
              <a:t>Patients were indeterminate if the BM samples had less than a hundred thousand CD45+ leukocytes </a:t>
            </a:r>
          </a:p>
        </p:txBody>
      </p:sp>
      <p:sp>
        <p:nvSpPr>
          <p:cNvPr id="5" name="Text Placeholder 4">
            <a:extLst>
              <a:ext uri="{FF2B5EF4-FFF2-40B4-BE49-F238E27FC236}">
                <a16:creationId xmlns:a16="http://schemas.microsoft.com/office/drawing/2014/main" id="{434BA7A9-835B-4099-8D37-F7EB88712D85}"/>
              </a:ext>
            </a:extLst>
          </p:cNvPr>
          <p:cNvSpPr>
            <a:spLocks noGrp="1"/>
          </p:cNvSpPr>
          <p:nvPr>
            <p:ph type="body" sz="quarter" idx="13"/>
          </p:nvPr>
        </p:nvSpPr>
        <p:spPr>
          <a:xfrm>
            <a:off x="9728433" y="6482165"/>
            <a:ext cx="2112310" cy="221599"/>
          </a:xfrm>
        </p:spPr>
        <p:txBody>
          <a:bodyPr/>
          <a:lstStyle/>
          <a:p>
            <a:r>
              <a:rPr lang="en-US" sz="1600" dirty="0"/>
              <a:t>Pratz KW, et al. JCO 2022.</a:t>
            </a:r>
          </a:p>
        </p:txBody>
      </p:sp>
      <p:pic>
        <p:nvPicPr>
          <p:cNvPr id="4" name="Picture 3">
            <a:extLst>
              <a:ext uri="{FF2B5EF4-FFF2-40B4-BE49-F238E27FC236}">
                <a16:creationId xmlns:a16="http://schemas.microsoft.com/office/drawing/2014/main" id="{4B98AB86-8250-458F-B5A7-1DFFFEAF8C68}"/>
              </a:ext>
            </a:extLst>
          </p:cNvPr>
          <p:cNvPicPr>
            <a:picLocks noChangeAspect="1"/>
          </p:cNvPicPr>
          <p:nvPr/>
        </p:nvPicPr>
        <p:blipFill>
          <a:blip r:embed="rId3"/>
          <a:stretch>
            <a:fillRect/>
          </a:stretch>
        </p:blipFill>
        <p:spPr>
          <a:xfrm>
            <a:off x="838885" y="1541672"/>
            <a:ext cx="10514231" cy="4282269"/>
          </a:xfrm>
          <a:prstGeom prst="rect">
            <a:avLst/>
          </a:prstGeom>
          <a:ln w="19050">
            <a:noFill/>
          </a:ln>
        </p:spPr>
      </p:pic>
      <p:sp>
        <p:nvSpPr>
          <p:cNvPr id="8" name="Rectangle 7">
            <a:extLst>
              <a:ext uri="{FF2B5EF4-FFF2-40B4-BE49-F238E27FC236}">
                <a16:creationId xmlns:a16="http://schemas.microsoft.com/office/drawing/2014/main" id="{26C15F19-F65F-4621-A13B-F4B0E6A88D6A}"/>
              </a:ext>
            </a:extLst>
          </p:cNvPr>
          <p:cNvSpPr/>
          <p:nvPr/>
        </p:nvSpPr>
        <p:spPr>
          <a:xfrm>
            <a:off x="3962400" y="5789607"/>
            <a:ext cx="1409794" cy="34285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081"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2457"/>
                </a:solidFill>
                <a:effectLst/>
                <a:uLnTx/>
                <a:uFillTx/>
                <a:latin typeface="Arial" panose="020B0604020202020204"/>
                <a:ea typeface="+mn-ea"/>
                <a:cs typeface="+mn-cs"/>
              </a:rPr>
              <a:t>67/164</a:t>
            </a:r>
            <a:r>
              <a:rPr kumimoji="0" lang="en-US" sz="1400" b="1" i="0" u="none" strike="noStrike" kern="1200" cap="none" spc="0" normalizeH="0" baseline="0" noProof="0" dirty="0">
                <a:ln>
                  <a:noFill/>
                </a:ln>
                <a:solidFill>
                  <a:srgbClr val="002457"/>
                </a:solidFill>
                <a:effectLst/>
                <a:uLnTx/>
                <a:uFillTx/>
                <a:latin typeface="Arial" panose="020B0604020202020204"/>
                <a:ea typeface="+mn-ea"/>
                <a:cs typeface="+mn-cs"/>
              </a:rPr>
              <a:t> (41%)</a:t>
            </a:r>
          </a:p>
        </p:txBody>
      </p:sp>
      <p:sp>
        <p:nvSpPr>
          <p:cNvPr id="9" name="Rectangle 8">
            <a:extLst>
              <a:ext uri="{FF2B5EF4-FFF2-40B4-BE49-F238E27FC236}">
                <a16:creationId xmlns:a16="http://schemas.microsoft.com/office/drawing/2014/main" id="{6A8EF2AF-4AE1-4392-ADF1-1978F71DDA3E}"/>
              </a:ext>
            </a:extLst>
          </p:cNvPr>
          <p:cNvSpPr/>
          <p:nvPr/>
        </p:nvSpPr>
        <p:spPr>
          <a:xfrm>
            <a:off x="6636991" y="5789607"/>
            <a:ext cx="1396666" cy="34285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081"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2457"/>
                </a:solidFill>
                <a:effectLst/>
                <a:uLnTx/>
                <a:uFillTx/>
                <a:latin typeface="Arial" panose="020B0604020202020204"/>
                <a:ea typeface="+mn-ea"/>
                <a:cs typeface="+mn-cs"/>
              </a:rPr>
              <a:t>97/164</a:t>
            </a:r>
            <a:r>
              <a:rPr kumimoji="0" lang="en-US" sz="1400" b="1" i="0" u="none" strike="noStrike" kern="1200" cap="none" spc="0" normalizeH="0" baseline="0" noProof="0" dirty="0">
                <a:ln>
                  <a:noFill/>
                </a:ln>
                <a:solidFill>
                  <a:srgbClr val="002457"/>
                </a:solidFill>
                <a:effectLst/>
                <a:uLnTx/>
                <a:uFillTx/>
                <a:latin typeface="Arial" panose="020B0604020202020204"/>
                <a:ea typeface="+mn-ea"/>
                <a:cs typeface="+mn-cs"/>
              </a:rPr>
              <a:t> (59%)</a:t>
            </a:r>
          </a:p>
        </p:txBody>
      </p:sp>
      <p:sp>
        <p:nvSpPr>
          <p:cNvPr id="10" name="Rectangle 9">
            <a:extLst>
              <a:ext uri="{FF2B5EF4-FFF2-40B4-BE49-F238E27FC236}">
                <a16:creationId xmlns:a16="http://schemas.microsoft.com/office/drawing/2014/main" id="{874B0191-75E4-45A1-867D-3C5FBB4D830E}"/>
              </a:ext>
            </a:extLst>
          </p:cNvPr>
          <p:cNvSpPr/>
          <p:nvPr/>
        </p:nvSpPr>
        <p:spPr>
          <a:xfrm>
            <a:off x="9455284" y="5789607"/>
            <a:ext cx="1257136" cy="34285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081"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2457"/>
                </a:solidFill>
                <a:effectLst/>
                <a:uLnTx/>
                <a:uFillTx/>
                <a:latin typeface="Arial" panose="020B0604020202020204"/>
                <a:ea typeface="+mn-ea"/>
                <a:cs typeface="+mn-cs"/>
              </a:rPr>
              <a:t>11/34 (32%) </a:t>
            </a:r>
          </a:p>
        </p:txBody>
      </p:sp>
      <p:sp>
        <p:nvSpPr>
          <p:cNvPr id="2" name="TextBox 1">
            <a:extLst>
              <a:ext uri="{FF2B5EF4-FFF2-40B4-BE49-F238E27FC236}">
                <a16:creationId xmlns:a16="http://schemas.microsoft.com/office/drawing/2014/main" id="{847B6967-6C34-4C97-AEF3-DF31FA9D5485}"/>
              </a:ext>
            </a:extLst>
          </p:cNvPr>
          <p:cNvSpPr txBox="1"/>
          <p:nvPr/>
        </p:nvSpPr>
        <p:spPr>
          <a:xfrm>
            <a:off x="381276" y="1042911"/>
            <a:ext cx="3096535" cy="380480"/>
          </a:xfrm>
          <a:prstGeom prst="rect">
            <a:avLst/>
          </a:prstGeom>
          <a:noFill/>
        </p:spPr>
        <p:txBody>
          <a:bodyPr wrap="none" lIns="72000" tIns="36000" rIns="72000" bIns="360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263358"/>
                </a:solidFill>
                <a:effectLst/>
                <a:uLnTx/>
                <a:uFillTx/>
                <a:latin typeface="Calibri"/>
                <a:ea typeface="Calibri" panose="020F0502020204030204" pitchFamily="34" charset="0"/>
                <a:cs typeface="Times New Roman" panose="02020603050405020304" pitchFamily="18" charset="0"/>
              </a:rPr>
              <a:t>Analyzed patient population</a:t>
            </a:r>
            <a:endPar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4" name="TextBox 13"/>
          <p:cNvSpPr txBox="1"/>
          <p:nvPr/>
        </p:nvSpPr>
        <p:spPr>
          <a:xfrm>
            <a:off x="349304" y="5107215"/>
            <a:ext cx="2610678" cy="923330"/>
          </a:xfrm>
          <a:prstGeom prst="rect">
            <a:avLst/>
          </a:prstGeom>
          <a:noFill/>
          <a:ln w="28575">
            <a:solidFill>
              <a:schemeClr val="tx1"/>
            </a:solidFill>
            <a:prstDash val="dashDot"/>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67 of 286 = 23% </a:t>
            </a: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of all AZA + VEN pts attained flow negative CR/</a:t>
            </a:r>
            <a:r>
              <a:rPr kumimoji="0" lang="en-US" sz="18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CRi</a:t>
            </a:r>
            <a:endPar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val="3569237639"/>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BE199B3E-FF54-3845-95A1-D5EC8C9FF067}"/>
              </a:ext>
            </a:extLst>
          </p:cNvPr>
          <p:cNvSpPr>
            <a:spLocks noGrp="1"/>
          </p:cNvSpPr>
          <p:nvPr>
            <p:ph type="title"/>
          </p:nvPr>
        </p:nvSpPr>
        <p:spPr>
          <a:xfrm>
            <a:off x="586241" y="146251"/>
            <a:ext cx="11072749" cy="610241"/>
          </a:xfrm>
        </p:spPr>
        <p:txBody>
          <a:bodyPr>
            <a:normAutofit fontScale="90000"/>
          </a:bodyPr>
          <a:lstStyle/>
          <a:p>
            <a:r>
              <a:rPr lang="en-US" sz="3200" b="1" dirty="0">
                <a:solidFill>
                  <a:srgbClr val="002060"/>
                </a:solidFill>
                <a:latin typeface="Calibri" panose="020F0502020204030204" pitchFamily="34" charset="0"/>
                <a:cs typeface="Calibri" panose="020F0502020204030204" pitchFamily="34" charset="0"/>
              </a:rPr>
              <a:t>DOR and OS in CR/</a:t>
            </a:r>
            <a:r>
              <a:rPr lang="en-US" sz="3200" b="1" dirty="0" err="1">
                <a:solidFill>
                  <a:srgbClr val="002060"/>
                </a:solidFill>
                <a:latin typeface="Calibri" panose="020F0502020204030204" pitchFamily="34" charset="0"/>
                <a:cs typeface="Calibri" panose="020F0502020204030204" pitchFamily="34" charset="0"/>
              </a:rPr>
              <a:t>CRi</a:t>
            </a:r>
            <a:r>
              <a:rPr lang="en-US" sz="3200" b="1" dirty="0">
                <a:solidFill>
                  <a:srgbClr val="002060"/>
                </a:solidFill>
                <a:latin typeface="Calibri" panose="020F0502020204030204" pitchFamily="34" charset="0"/>
                <a:cs typeface="Calibri" panose="020F0502020204030204" pitchFamily="34" charset="0"/>
              </a:rPr>
              <a:t> patients treated with AZA + VEN by MRD Status</a:t>
            </a:r>
          </a:p>
        </p:txBody>
      </p:sp>
      <p:sp>
        <p:nvSpPr>
          <p:cNvPr id="14" name="Footer Placeholder 13">
            <a:extLst>
              <a:ext uri="{FF2B5EF4-FFF2-40B4-BE49-F238E27FC236}">
                <a16:creationId xmlns:a16="http://schemas.microsoft.com/office/drawing/2014/main" id="{5C4E6D0F-5DE2-3F47-924C-292CA071EA65}"/>
              </a:ext>
            </a:extLst>
          </p:cNvPr>
          <p:cNvSpPr>
            <a:spLocks noGrp="1"/>
          </p:cNvSpPr>
          <p:nvPr>
            <p:ph type="ftr" sz="quarter" idx="4294967295"/>
          </p:nvPr>
        </p:nvSpPr>
        <p:spPr>
          <a:xfrm>
            <a:off x="1230537" y="6310243"/>
            <a:ext cx="3245697" cy="365077"/>
          </a:xfrm>
        </p:spPr>
        <p:txBody>
          <a:bodyPr/>
          <a:lstStyle/>
          <a:p>
            <a:pPr marL="0" marR="0" lvl="0" indent="0" algn="l" defTabSz="914081"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002457"/>
                </a:solidFill>
                <a:effectLst/>
                <a:uLnTx/>
                <a:uFillTx/>
                <a:latin typeface="Arial" panose="020B0604020202020204"/>
                <a:ea typeface="+mn-ea"/>
                <a:cs typeface="+mn-cs"/>
              </a:rPr>
              <a:t> </a:t>
            </a:r>
          </a:p>
        </p:txBody>
      </p:sp>
      <p:sp>
        <p:nvSpPr>
          <p:cNvPr id="3" name="TextBox 2">
            <a:extLst>
              <a:ext uri="{FF2B5EF4-FFF2-40B4-BE49-F238E27FC236}">
                <a16:creationId xmlns:a16="http://schemas.microsoft.com/office/drawing/2014/main" id="{38FB0C83-9B88-484D-A4C2-C7E256F704B9}"/>
              </a:ext>
            </a:extLst>
          </p:cNvPr>
          <p:cNvSpPr txBox="1"/>
          <p:nvPr/>
        </p:nvSpPr>
        <p:spPr>
          <a:xfrm>
            <a:off x="205613" y="5924988"/>
            <a:ext cx="11834007" cy="933012"/>
          </a:xfrm>
          <a:prstGeom prst="rect">
            <a:avLst/>
          </a:prstGeom>
          <a:noFill/>
        </p:spPr>
        <p:txBody>
          <a:bodyPr wrap="square" rtlCol="0">
            <a:spAutoFit/>
          </a:bodyPr>
          <a:lstStyle>
            <a:defPPr>
              <a:defRPr lang="en-US"/>
            </a:defPPr>
            <a:lvl1pPr>
              <a:defRPr sz="1000"/>
            </a:lvl1pPr>
          </a:lstStyle>
          <a:p>
            <a:pPr marL="0" marR="0" lvl="0" indent="0" algn="l" defTabSz="914081"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002060"/>
                </a:solidFill>
                <a:effectLst/>
                <a:uLnTx/>
                <a:uFillTx/>
                <a:latin typeface="Arial" panose="020B0604020202020204"/>
                <a:ea typeface="+mn-ea"/>
                <a:cs typeface="+mn-cs"/>
              </a:rPr>
              <a:t>Patients who attained an MRD response at any time received a median of 16·0 (range: 1·0 ─ 28·0) cycles of treatment with Ven+Aza; patients with MRD≥10</a:t>
            </a:r>
            <a:r>
              <a:rPr kumimoji="0" lang="en-US" sz="900" b="1" i="0" u="none" strike="noStrike" kern="1200" cap="none" spc="0" normalizeH="0" baseline="30000" noProof="0" dirty="0">
                <a:ln>
                  <a:noFill/>
                </a:ln>
                <a:solidFill>
                  <a:srgbClr val="002060"/>
                </a:solidFill>
                <a:effectLst/>
                <a:uLnTx/>
                <a:uFillTx/>
                <a:latin typeface="Arial" panose="020B0604020202020204"/>
                <a:ea typeface="+mn-ea"/>
                <a:cs typeface="+mn-cs"/>
              </a:rPr>
              <a:t>-3</a:t>
            </a:r>
            <a:r>
              <a:rPr kumimoji="0" lang="en-US" sz="900" b="1" i="0" u="none" strike="noStrike" kern="1200" cap="none" spc="0" normalizeH="0" baseline="0" noProof="0" dirty="0">
                <a:ln>
                  <a:noFill/>
                </a:ln>
                <a:solidFill>
                  <a:srgbClr val="002060"/>
                </a:solidFill>
                <a:effectLst/>
                <a:uLnTx/>
                <a:uFillTx/>
                <a:latin typeface="Arial" panose="020B0604020202020204"/>
                <a:ea typeface="+mn-ea"/>
                <a:cs typeface="+mn-cs"/>
              </a:rPr>
              <a:t> received a median of 9·0 (range: 2·0 ─ 30·0) cycles .</a:t>
            </a:r>
          </a:p>
          <a:p>
            <a:pPr marL="0" marR="0" lvl="0" indent="0" algn="l" defTabSz="914081"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2060"/>
                </a:solidFill>
                <a:effectLst/>
                <a:uLnTx/>
                <a:uFillTx/>
                <a:latin typeface="Arial" panose="020B0604020202020204"/>
                <a:ea typeface="+mn-ea"/>
                <a:cs typeface="+mn-cs"/>
              </a:rPr>
              <a:t>The median follow-up was 22·1 (range: 1·3─ 30·1) months in patients with MRD&lt;10</a:t>
            </a:r>
            <a:r>
              <a:rPr kumimoji="0" lang="en-US" sz="900" b="0" i="0" u="none" strike="noStrike" kern="1200" cap="none" spc="0" normalizeH="0" baseline="30000" noProof="0" dirty="0">
                <a:ln>
                  <a:noFill/>
                </a:ln>
                <a:solidFill>
                  <a:srgbClr val="002060"/>
                </a:solidFill>
                <a:effectLst/>
                <a:uLnTx/>
                <a:uFillTx/>
                <a:latin typeface="Arial" panose="020B0604020202020204"/>
                <a:ea typeface="+mn-ea"/>
                <a:cs typeface="+mn-cs"/>
              </a:rPr>
              <a:t>-3</a:t>
            </a:r>
            <a:r>
              <a:rPr kumimoji="0" lang="en-US" sz="900" b="0" i="0" u="none" strike="noStrike" kern="1200" cap="none" spc="0" normalizeH="0" baseline="0" noProof="0" dirty="0">
                <a:ln>
                  <a:noFill/>
                </a:ln>
                <a:solidFill>
                  <a:srgbClr val="002060"/>
                </a:solidFill>
                <a:effectLst/>
                <a:uLnTx/>
                <a:uFillTx/>
                <a:latin typeface="Arial" panose="020B0604020202020204"/>
                <a:ea typeface="+mn-ea"/>
                <a:cs typeface="+mn-cs"/>
              </a:rPr>
              <a:t> and 20·8 (range: 2·3 ─ 30·7) months in patients with MRD ≥10</a:t>
            </a:r>
            <a:r>
              <a:rPr kumimoji="0" lang="en-US" sz="900" b="0" i="0" u="none" strike="noStrike" kern="1200" cap="none" spc="0" normalizeH="0" baseline="30000" noProof="0" dirty="0">
                <a:ln>
                  <a:noFill/>
                </a:ln>
                <a:solidFill>
                  <a:srgbClr val="002060"/>
                </a:solidFill>
                <a:effectLst/>
                <a:uLnTx/>
                <a:uFillTx/>
                <a:latin typeface="Arial" panose="020B0604020202020204"/>
                <a:ea typeface="+mn-ea"/>
                <a:cs typeface="+mn-cs"/>
              </a:rPr>
              <a:t>-3</a:t>
            </a:r>
            <a:r>
              <a:rPr kumimoji="0" lang="en-US" sz="900" b="0" i="0" u="none" strike="noStrike" kern="1200" cap="none" spc="0" normalizeH="0" baseline="0" noProof="0" dirty="0">
                <a:ln>
                  <a:noFill/>
                </a:ln>
                <a:solidFill>
                  <a:srgbClr val="002060"/>
                </a:solidFill>
                <a:effectLst/>
                <a:uLnTx/>
                <a:uFillTx/>
                <a:latin typeface="Arial" panose="020B0604020202020204"/>
                <a:ea typeface="+mn-ea"/>
                <a:cs typeface="+mn-cs"/>
              </a:rPr>
              <a:t>.</a:t>
            </a:r>
          </a:p>
          <a:p>
            <a:pPr marL="0" marR="0" lvl="0" indent="0" algn="l" defTabSz="914081"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2060"/>
                </a:solidFill>
                <a:effectLst/>
                <a:uLnTx/>
                <a:uFillTx/>
                <a:latin typeface="Arial" panose="020B0604020202020204"/>
                <a:ea typeface="+mn-ea"/>
                <a:cs typeface="+mn-cs"/>
              </a:rPr>
              <a:t>Duration of remission for CRc </a:t>
            </a:r>
            <a:r>
              <a:rPr kumimoji="0" lang="en-US" sz="900" b="0" i="0" u="none" strike="noStrike" kern="1200" cap="none" spc="0" normalizeH="0" baseline="0" noProof="0" dirty="0">
                <a:ln>
                  <a:noFill/>
                </a:ln>
                <a:solidFill>
                  <a:srgbClr val="002060"/>
                </a:solidFill>
                <a:effectLst/>
                <a:uLnTx/>
                <a:uFillTx/>
                <a:latin typeface="Arial" panose="020B0604020202020204"/>
                <a:ea typeface="Times New Roman" panose="02020603050405020304" pitchFamily="18" charset="0"/>
                <a:cs typeface="+mn-cs"/>
              </a:rPr>
              <a:t>was defined as the number of da</a:t>
            </a:r>
            <a:r>
              <a:rPr kumimoji="0" lang="en-US" sz="900" b="0" i="0" u="none" strike="noStrike" kern="1200" cap="none" spc="-32" normalizeH="0" baseline="0" noProof="0" dirty="0">
                <a:ln>
                  <a:noFill/>
                </a:ln>
                <a:solidFill>
                  <a:srgbClr val="002060"/>
                </a:solidFill>
                <a:effectLst/>
                <a:uLnTx/>
                <a:uFillTx/>
                <a:latin typeface="Arial" panose="020B0604020202020204"/>
                <a:ea typeface="Times New Roman" panose="02020603050405020304" pitchFamily="18" charset="0"/>
                <a:cs typeface="+mn-cs"/>
              </a:rPr>
              <a:t>y</a:t>
            </a:r>
            <a:r>
              <a:rPr kumimoji="0" lang="en-US" sz="900" b="0" i="0" u="none" strike="noStrike" kern="1200" cap="none" spc="0" normalizeH="0" baseline="0" noProof="0" dirty="0">
                <a:ln>
                  <a:noFill/>
                </a:ln>
                <a:solidFill>
                  <a:srgbClr val="002060"/>
                </a:solidFill>
                <a:effectLst/>
                <a:uLnTx/>
                <a:uFillTx/>
                <a:latin typeface="Arial" panose="020B0604020202020204"/>
                <a:ea typeface="Times New Roman" panose="02020603050405020304" pitchFamily="18" charset="0"/>
                <a:cs typeface="+mn-cs"/>
              </a:rPr>
              <a:t>s from the date of </a:t>
            </a:r>
            <a:r>
              <a:rPr kumimoji="0" lang="en-US" sz="900" b="0" i="0" u="none" strike="noStrike" kern="1200" cap="none" spc="-2" normalizeH="0" baseline="0" noProof="0" dirty="0">
                <a:ln>
                  <a:noFill/>
                </a:ln>
                <a:solidFill>
                  <a:srgbClr val="002060"/>
                </a:solidFill>
                <a:effectLst/>
                <a:uLnTx/>
                <a:uFillTx/>
                <a:latin typeface="Arial" panose="020B0604020202020204"/>
                <a:ea typeface="Times New Roman" panose="02020603050405020304" pitchFamily="18" charset="0"/>
                <a:cs typeface="+mn-cs"/>
              </a:rPr>
              <a:t>first response (CR or CR</a:t>
            </a:r>
            <a:r>
              <a:rPr kumimoji="0" lang="en-US" sz="900" b="0" i="0" u="none" strike="noStrike" kern="1200" cap="none" spc="0" normalizeH="0" baseline="0" noProof="0" dirty="0">
                <a:ln>
                  <a:noFill/>
                </a:ln>
                <a:solidFill>
                  <a:srgbClr val="002060"/>
                </a:solidFill>
                <a:effectLst/>
                <a:uLnTx/>
                <a:uFillTx/>
                <a:latin typeface="Arial" panose="020B0604020202020204"/>
                <a:ea typeface="Times New Roman" panose="02020603050405020304" pitchFamily="18" charset="0"/>
                <a:cs typeface="+mn-cs"/>
              </a:rPr>
              <a:t>i) per the modified IWG criteria for AML to the earliest evidence of confirmed morphologic relapse, confirmed progressive disease, or death due to disease progression.</a:t>
            </a:r>
          </a:p>
          <a:p>
            <a:pPr marL="0" marR="0" lvl="0" indent="0" algn="l" defTabSz="914081"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2" normalizeH="0" baseline="0" noProof="0" dirty="0">
                <a:ln>
                  <a:noFill/>
                </a:ln>
                <a:solidFill>
                  <a:srgbClr val="002060"/>
                </a:solidFill>
                <a:effectLst/>
                <a:uLnTx/>
                <a:uFillTx/>
                <a:latin typeface="Arial" panose="020B0604020202020204"/>
                <a:ea typeface="Times New Roman" panose="02020603050405020304" pitchFamily="18" charset="0"/>
                <a:cs typeface="+mn-cs"/>
              </a:rPr>
              <a:t>OS was defined as the time from randomization to the date of death from any cause.</a:t>
            </a:r>
            <a:endParaRPr kumimoji="0" lang="en-US" sz="900" b="0" i="0" u="none" strike="noStrike" kern="1200" cap="none" spc="0" normalizeH="0" baseline="0" noProof="0" dirty="0">
              <a:ln>
                <a:noFill/>
              </a:ln>
              <a:solidFill>
                <a:srgbClr val="002060"/>
              </a:solidFill>
              <a:effectLst/>
              <a:uLnTx/>
              <a:uFillTx/>
              <a:latin typeface="Arial" panose="020B0604020202020204"/>
              <a:ea typeface="+mn-ea"/>
              <a:cs typeface="+mn-cs"/>
            </a:endParaRPr>
          </a:p>
          <a:p>
            <a:pPr marL="0" marR="0" lvl="0" indent="0" algn="l" defTabSz="914081"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002060"/>
              </a:solidFill>
              <a:effectLst/>
              <a:uLnTx/>
              <a:uFillTx/>
              <a:latin typeface="Arial" panose="020B0604020202020204"/>
              <a:ea typeface="Times New Roman" panose="02020603050405020304" pitchFamily="18" charset="0"/>
              <a:cs typeface="+mn-cs"/>
            </a:endParaRPr>
          </a:p>
        </p:txBody>
      </p:sp>
      <p:pic>
        <p:nvPicPr>
          <p:cNvPr id="10" name="Picture 9" descr="Chart&#10;&#10;Description automatically generated with low confidence">
            <a:extLst>
              <a:ext uri="{FF2B5EF4-FFF2-40B4-BE49-F238E27FC236}">
                <a16:creationId xmlns:a16="http://schemas.microsoft.com/office/drawing/2014/main" id="{48B7785D-4D4E-4B86-AA69-AC0259C34A2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r="55131"/>
          <a:stretch/>
        </p:blipFill>
        <p:spPr>
          <a:xfrm>
            <a:off x="466104" y="1005212"/>
            <a:ext cx="5127872" cy="3374663"/>
          </a:xfrm>
          <a:prstGeom prst="rect">
            <a:avLst/>
          </a:prstGeom>
        </p:spPr>
      </p:pic>
      <p:graphicFrame>
        <p:nvGraphicFramePr>
          <p:cNvPr id="9" name="Table 8">
            <a:extLst>
              <a:ext uri="{FF2B5EF4-FFF2-40B4-BE49-F238E27FC236}">
                <a16:creationId xmlns:a16="http://schemas.microsoft.com/office/drawing/2014/main" id="{40ADEAA0-D513-4A7F-9D7A-48E76A4BA26C}"/>
              </a:ext>
            </a:extLst>
          </p:cNvPr>
          <p:cNvGraphicFramePr>
            <a:graphicFrameLocks noGrp="1"/>
          </p:cNvGraphicFramePr>
          <p:nvPr/>
        </p:nvGraphicFramePr>
        <p:xfrm>
          <a:off x="368137" y="4320707"/>
          <a:ext cx="5536093" cy="1005724"/>
        </p:xfrm>
        <a:graphic>
          <a:graphicData uri="http://schemas.openxmlformats.org/drawingml/2006/table">
            <a:tbl>
              <a:tblPr firstRow="1" bandRow="1">
                <a:tableStyleId>{2D5ABB26-0587-4C30-8999-92F81FD0307C}</a:tableStyleId>
              </a:tblPr>
              <a:tblGrid>
                <a:gridCol w="1442665">
                  <a:extLst>
                    <a:ext uri="{9D8B030D-6E8A-4147-A177-3AD203B41FA5}">
                      <a16:colId xmlns:a16="http://schemas.microsoft.com/office/drawing/2014/main" val="1744641836"/>
                    </a:ext>
                  </a:extLst>
                </a:gridCol>
                <a:gridCol w="698064">
                  <a:extLst>
                    <a:ext uri="{9D8B030D-6E8A-4147-A177-3AD203B41FA5}">
                      <a16:colId xmlns:a16="http://schemas.microsoft.com/office/drawing/2014/main" val="1281104076"/>
                    </a:ext>
                  </a:extLst>
                </a:gridCol>
                <a:gridCol w="1116902">
                  <a:extLst>
                    <a:ext uri="{9D8B030D-6E8A-4147-A177-3AD203B41FA5}">
                      <a16:colId xmlns:a16="http://schemas.microsoft.com/office/drawing/2014/main" val="196714630"/>
                    </a:ext>
                  </a:extLst>
                </a:gridCol>
                <a:gridCol w="1139231">
                  <a:extLst>
                    <a:ext uri="{9D8B030D-6E8A-4147-A177-3AD203B41FA5}">
                      <a16:colId xmlns:a16="http://schemas.microsoft.com/office/drawing/2014/main" val="4279488961"/>
                    </a:ext>
                  </a:extLst>
                </a:gridCol>
                <a:gridCol w="1139231">
                  <a:extLst>
                    <a:ext uri="{9D8B030D-6E8A-4147-A177-3AD203B41FA5}">
                      <a16:colId xmlns:a16="http://schemas.microsoft.com/office/drawing/2014/main" val="126408550"/>
                    </a:ext>
                  </a:extLst>
                </a:gridCol>
              </a:tblGrid>
              <a:tr h="350500">
                <a:tc>
                  <a:txBody>
                    <a:bodyPr/>
                    <a:lstStyle/>
                    <a:p>
                      <a:pPr algn="r"/>
                      <a:r>
                        <a:rPr lang="en-US" sz="1050" b="1" u="none" dirty="0">
                          <a:latin typeface="+mn-lt"/>
                          <a:cs typeface="Calibri" panose="020F0502020204030204" pitchFamily="34" charset="0"/>
                        </a:rPr>
                        <a:t>Duration of remission</a:t>
                      </a:r>
                    </a:p>
                  </a:txBody>
                  <a:tcPr marL="45714" marR="45714" marT="22857" marB="22857"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1828800" rtl="0" eaLnBrk="1" latinLnBrk="0" hangingPunct="1">
                        <a:spcBef>
                          <a:spcPts val="0"/>
                        </a:spcBef>
                        <a:spcAft>
                          <a:spcPts val="0"/>
                        </a:spcAft>
                      </a:pPr>
                      <a:r>
                        <a:rPr lang="en-US" sz="1050" b="1" kern="1200" dirty="0">
                          <a:solidFill>
                            <a:schemeClr val="tx1"/>
                          </a:solidFill>
                          <a:latin typeface="+mn-lt"/>
                          <a:ea typeface="+mn-ea"/>
                          <a:cs typeface="Calibri" panose="020F0502020204030204" pitchFamily="34" charset="0"/>
                        </a:rPr>
                        <a:t># of events</a:t>
                      </a:r>
                    </a:p>
                  </a:txBody>
                  <a:tcPr marL="34286" marR="34286" marT="0" marB="0"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1828800" rtl="0" eaLnBrk="1" latinLnBrk="0" hangingPunct="1">
                        <a:spcBef>
                          <a:spcPts val="0"/>
                        </a:spcBef>
                        <a:spcAft>
                          <a:spcPts val="0"/>
                        </a:spcAft>
                      </a:pPr>
                      <a:r>
                        <a:rPr lang="en-US" sz="1050" b="1" kern="1200" dirty="0">
                          <a:solidFill>
                            <a:schemeClr val="tx1"/>
                          </a:solidFill>
                          <a:latin typeface="+mn-lt"/>
                          <a:ea typeface="+mn-ea"/>
                          <a:cs typeface="Calibri" panose="020F0502020204030204" pitchFamily="34" charset="0"/>
                        </a:rPr>
                        <a:t>12-month, </a:t>
                      </a:r>
                    </a:p>
                    <a:p>
                      <a:pPr marL="0" marR="0" algn="ctr" defTabSz="1828800" rtl="0" eaLnBrk="1" latinLnBrk="0" hangingPunct="1">
                        <a:spcBef>
                          <a:spcPts val="0"/>
                        </a:spcBef>
                        <a:spcAft>
                          <a:spcPts val="0"/>
                        </a:spcAft>
                      </a:pPr>
                      <a:r>
                        <a:rPr lang="en-US" sz="1050" b="1" kern="1200" dirty="0">
                          <a:solidFill>
                            <a:schemeClr val="tx1"/>
                          </a:solidFill>
                          <a:latin typeface="+mn-lt"/>
                          <a:ea typeface="+mn-ea"/>
                          <a:cs typeface="Calibri" panose="020F0502020204030204" pitchFamily="34" charset="0"/>
                        </a:rPr>
                        <a:t>% (95% CI)</a:t>
                      </a:r>
                    </a:p>
                  </a:txBody>
                  <a:tcPr marL="34286" marR="34286" marT="0" marB="0"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1828800" rtl="0" eaLnBrk="1" latinLnBrk="0" hangingPunct="1">
                        <a:spcBef>
                          <a:spcPts val="0"/>
                        </a:spcBef>
                        <a:spcAft>
                          <a:spcPts val="0"/>
                        </a:spcAft>
                      </a:pPr>
                      <a:r>
                        <a:rPr lang="en-US" sz="1050" b="1" kern="1200" dirty="0">
                          <a:solidFill>
                            <a:schemeClr val="tx1"/>
                          </a:solidFill>
                          <a:latin typeface="+mn-lt"/>
                          <a:ea typeface="+mn-ea"/>
                          <a:cs typeface="Calibri" panose="020F0502020204030204" pitchFamily="34" charset="0"/>
                        </a:rPr>
                        <a:t>18-month</a:t>
                      </a:r>
                    </a:p>
                    <a:p>
                      <a:pPr marL="0" marR="0" lvl="0" indent="0" algn="ctr" defTabSz="1828800" rtl="0" eaLnBrk="1" fontAlgn="auto" latinLnBrk="0" hangingPunct="1">
                        <a:lnSpc>
                          <a:spcPct val="100000"/>
                        </a:lnSpc>
                        <a:spcBef>
                          <a:spcPts val="0"/>
                        </a:spcBef>
                        <a:spcAft>
                          <a:spcPts val="0"/>
                        </a:spcAft>
                        <a:buClrTx/>
                        <a:buSzTx/>
                        <a:buFontTx/>
                        <a:buNone/>
                        <a:tabLst/>
                        <a:defRPr/>
                      </a:pPr>
                      <a:r>
                        <a:rPr lang="en-US" sz="1050" b="1" kern="1200" dirty="0">
                          <a:solidFill>
                            <a:schemeClr val="tx1"/>
                          </a:solidFill>
                          <a:latin typeface="+mn-lt"/>
                          <a:ea typeface="+mn-ea"/>
                          <a:cs typeface="Calibri" panose="020F0502020204030204" pitchFamily="34" charset="0"/>
                        </a:rPr>
                        <a:t>% (95% CI)</a:t>
                      </a:r>
                    </a:p>
                  </a:txBody>
                  <a:tcPr marL="34286" marR="34286" marT="0" marB="0"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050" b="1" dirty="0">
                          <a:solidFill>
                            <a:schemeClr val="tx1"/>
                          </a:solidFill>
                          <a:latin typeface="+mn-lt"/>
                          <a:cs typeface="Calibri" panose="020F0502020204030204" pitchFamily="34" charset="0"/>
                        </a:rPr>
                        <a:t>Median DoR, </a:t>
                      </a:r>
                    </a:p>
                    <a:p>
                      <a:pPr algn="ctr"/>
                      <a:r>
                        <a:rPr lang="en-US" sz="1050" b="1" dirty="0">
                          <a:solidFill>
                            <a:schemeClr val="tx1"/>
                          </a:solidFill>
                          <a:latin typeface="+mn-lt"/>
                          <a:cs typeface="Calibri" panose="020F0502020204030204" pitchFamily="34" charset="0"/>
                        </a:rPr>
                        <a:t>months (95% CI)</a:t>
                      </a:r>
                    </a:p>
                  </a:txBody>
                  <a:tcPr marL="45714" marR="45714" marT="22857" marB="22857"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71674251"/>
                  </a:ext>
                </a:extLst>
              </a:tr>
              <a:tr h="319985">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200" b="1" dirty="0">
                          <a:solidFill>
                            <a:srgbClr val="0682BA"/>
                          </a:solidFill>
                          <a:latin typeface="+mn-lt"/>
                          <a:cs typeface="Calibri" panose="020F0502020204030204" pitchFamily="34" charset="0"/>
                        </a:rPr>
                        <a:t>CR+CRi+MRD&lt;10</a:t>
                      </a:r>
                      <a:r>
                        <a:rPr lang="en-US" sz="1200" b="1" baseline="30000" dirty="0">
                          <a:solidFill>
                            <a:srgbClr val="0682BA"/>
                          </a:solidFill>
                          <a:latin typeface="+mn-lt"/>
                          <a:cs typeface="Calibri" panose="020F0502020204030204" pitchFamily="34" charset="0"/>
                        </a:rPr>
                        <a:t>-3</a:t>
                      </a:r>
                      <a:endParaRPr lang="en-US" sz="1200" b="1" baseline="0" dirty="0">
                        <a:solidFill>
                          <a:srgbClr val="0682BA"/>
                        </a:solidFill>
                        <a:latin typeface="+mn-lt"/>
                        <a:cs typeface="Calibri" panose="020F0502020204030204" pitchFamily="34" charset="0"/>
                      </a:endParaRPr>
                    </a:p>
                  </a:txBody>
                  <a:tcPr marL="45714" marR="45714" marT="22857" marB="22857" anchor="ctr">
                    <a:lnL w="12700" cap="flat" cmpd="sng" algn="ctr">
                      <a:no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200" b="1" dirty="0">
                          <a:solidFill>
                            <a:srgbClr val="0682BA"/>
                          </a:solidFill>
                          <a:effectLst/>
                          <a:latin typeface="+mn-lt"/>
                          <a:ea typeface="Times New Roman" panose="02020603050405020304" pitchFamily="18" charset="0"/>
                          <a:cs typeface="Times New Roman" panose="02020603050405020304" pitchFamily="18" charset="0"/>
                        </a:rPr>
                        <a:t>22</a:t>
                      </a:r>
                    </a:p>
                  </a:txBody>
                  <a:tcPr marL="34286" marR="34286" marT="0" marB="0"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200" b="1" dirty="0">
                          <a:solidFill>
                            <a:srgbClr val="0682BA"/>
                          </a:solidFill>
                          <a:effectLst/>
                          <a:latin typeface="+mn-lt"/>
                          <a:ea typeface="Times New Roman" panose="02020603050405020304" pitchFamily="18" charset="0"/>
                          <a:cs typeface="Times New Roman" panose="02020603050405020304" pitchFamily="18" charset="0"/>
                        </a:rPr>
                        <a:t>81.2 (69.3, 88.9)</a:t>
                      </a:r>
                    </a:p>
                  </a:txBody>
                  <a:tcPr marL="34286" marR="34286" marT="0" marB="0"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200" b="1" dirty="0">
                          <a:solidFill>
                            <a:srgbClr val="0682BA"/>
                          </a:solidFill>
                          <a:effectLst/>
                          <a:latin typeface="+mn-lt"/>
                          <a:ea typeface="Times New Roman" panose="02020603050405020304" pitchFamily="18" charset="0"/>
                          <a:cs typeface="Times New Roman" panose="02020603050405020304" pitchFamily="18" charset="0"/>
                        </a:rPr>
                        <a:t>69.6 (55.9, 79.8)</a:t>
                      </a:r>
                    </a:p>
                  </a:txBody>
                  <a:tcPr marL="34286" marR="34286" marT="0" marB="0"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1" dirty="0">
                          <a:solidFill>
                            <a:srgbClr val="0682BA"/>
                          </a:solidFill>
                          <a:latin typeface="+mn-lt"/>
                          <a:cs typeface="Calibri" panose="020F0502020204030204" pitchFamily="34" charset="0"/>
                        </a:rPr>
                        <a:t>NR (19.3 – NR)</a:t>
                      </a:r>
                    </a:p>
                  </a:txBody>
                  <a:tcPr marL="45714" marR="45714" marT="22857" marB="22857"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13397684"/>
                  </a:ext>
                </a:extLst>
              </a:tr>
              <a:tr h="319985">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200" b="1" dirty="0">
                          <a:solidFill>
                            <a:srgbClr val="F07F09"/>
                          </a:solidFill>
                          <a:latin typeface="+mn-lt"/>
                          <a:cs typeface="Calibri" panose="020F0502020204030204" pitchFamily="34" charset="0"/>
                        </a:rPr>
                        <a:t>CR+CRi+MRD≥10</a:t>
                      </a:r>
                      <a:r>
                        <a:rPr lang="en-US" sz="1200" b="1" baseline="30000" dirty="0">
                          <a:solidFill>
                            <a:srgbClr val="F07F09"/>
                          </a:solidFill>
                          <a:latin typeface="+mn-lt"/>
                          <a:cs typeface="Calibri" panose="020F0502020204030204" pitchFamily="34" charset="0"/>
                        </a:rPr>
                        <a:t>-3</a:t>
                      </a:r>
                      <a:endParaRPr lang="en-US" sz="1200" b="1" dirty="0">
                        <a:solidFill>
                          <a:srgbClr val="F07F09"/>
                        </a:solidFill>
                        <a:latin typeface="+mn-lt"/>
                        <a:cs typeface="Calibri" panose="020F0502020204030204" pitchFamily="34" charset="0"/>
                      </a:endParaRPr>
                    </a:p>
                  </a:txBody>
                  <a:tcPr marL="45714" marR="45714" marT="22857" marB="22857" anchor="ctr">
                    <a:lnL w="12700" cap="flat" cmpd="sng" algn="ctr">
                      <a:noFill/>
                      <a:prstDash val="solid"/>
                      <a:round/>
                      <a:headEnd type="none" w="med" len="med"/>
                      <a:tailEnd type="none" w="med" len="med"/>
                    </a:lnL>
                    <a:lnR>
                      <a:noFill/>
                    </a:lnR>
                    <a:lnT w="31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200" b="1" dirty="0">
                          <a:solidFill>
                            <a:srgbClr val="F07F09"/>
                          </a:solidFill>
                          <a:effectLst/>
                          <a:latin typeface="+mn-lt"/>
                          <a:ea typeface="Times New Roman" panose="02020603050405020304" pitchFamily="18" charset="0"/>
                          <a:cs typeface="Times New Roman" panose="02020603050405020304" pitchFamily="18" charset="0"/>
                        </a:rPr>
                        <a:t>54</a:t>
                      </a:r>
                    </a:p>
                  </a:txBody>
                  <a:tcPr marL="34286" marR="34286" marT="0" marB="0" anchor="ctr">
                    <a:lnL>
                      <a:noFill/>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200" b="1" dirty="0">
                          <a:solidFill>
                            <a:srgbClr val="F07F09"/>
                          </a:solidFill>
                          <a:effectLst/>
                          <a:latin typeface="+mn-lt"/>
                          <a:ea typeface="Times New Roman" panose="02020603050405020304" pitchFamily="18" charset="0"/>
                          <a:cs typeface="Times New Roman" panose="02020603050405020304" pitchFamily="18" charset="0"/>
                        </a:rPr>
                        <a:t>46.6 (35.6, 56.8)</a:t>
                      </a:r>
                    </a:p>
                  </a:txBody>
                  <a:tcPr marL="34286" marR="34286" marT="0" marB="0" anchor="ctr">
                    <a:lnL>
                      <a:noFill/>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200" b="1" dirty="0">
                          <a:solidFill>
                            <a:srgbClr val="F07F09"/>
                          </a:solidFill>
                          <a:effectLst/>
                          <a:latin typeface="+mn-lt"/>
                          <a:ea typeface="Times New Roman" panose="02020603050405020304" pitchFamily="18" charset="0"/>
                          <a:cs typeface="Times New Roman" panose="02020603050405020304" pitchFamily="18" charset="0"/>
                        </a:rPr>
                        <a:t>33.5 (22.9, 44.5)</a:t>
                      </a:r>
                    </a:p>
                  </a:txBody>
                  <a:tcPr marL="34286" marR="34286" marT="0" marB="0" anchor="ctr">
                    <a:lnL>
                      <a:noFill/>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dirty="0">
                          <a:solidFill>
                            <a:srgbClr val="F07F09"/>
                          </a:solidFill>
                          <a:latin typeface="+mn-lt"/>
                          <a:cs typeface="Calibri" panose="020F0502020204030204" pitchFamily="34" charset="0"/>
                        </a:rPr>
                        <a:t>9.7 (8.0 ─ 15.8)</a:t>
                      </a:r>
                    </a:p>
                  </a:txBody>
                  <a:tcPr marL="45714" marR="45714" marT="22857" marB="22857" anchor="ctr">
                    <a:lnL>
                      <a:noFill/>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55703627"/>
                  </a:ext>
                </a:extLst>
              </a:tr>
            </a:tbl>
          </a:graphicData>
        </a:graphic>
      </p:graphicFrame>
      <p:pic>
        <p:nvPicPr>
          <p:cNvPr id="11" name="Picture 10" descr="A picture containing diagram&#10;&#10;Description automatically generated">
            <a:extLst>
              <a:ext uri="{FF2B5EF4-FFF2-40B4-BE49-F238E27FC236}">
                <a16:creationId xmlns:a16="http://schemas.microsoft.com/office/drawing/2014/main" id="{92DED11D-9510-4C1C-8520-941808F0FD9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r="57087"/>
          <a:stretch/>
        </p:blipFill>
        <p:spPr>
          <a:xfrm>
            <a:off x="6621822" y="939172"/>
            <a:ext cx="4871564" cy="3173557"/>
          </a:xfrm>
          <a:prstGeom prst="rect">
            <a:avLst/>
          </a:prstGeom>
        </p:spPr>
      </p:pic>
      <p:graphicFrame>
        <p:nvGraphicFramePr>
          <p:cNvPr id="12" name="Table 11">
            <a:extLst>
              <a:ext uri="{FF2B5EF4-FFF2-40B4-BE49-F238E27FC236}">
                <a16:creationId xmlns:a16="http://schemas.microsoft.com/office/drawing/2014/main" id="{113ABD43-61A3-4D23-9DFC-5F1E184366A5}"/>
              </a:ext>
            </a:extLst>
          </p:cNvPr>
          <p:cNvGraphicFramePr>
            <a:graphicFrameLocks noGrp="1"/>
          </p:cNvGraphicFramePr>
          <p:nvPr/>
        </p:nvGraphicFramePr>
        <p:xfrm>
          <a:off x="6383333" y="4317667"/>
          <a:ext cx="5457411" cy="1004084"/>
        </p:xfrm>
        <a:graphic>
          <a:graphicData uri="http://schemas.openxmlformats.org/drawingml/2006/table">
            <a:tbl>
              <a:tblPr firstRow="1" bandRow="1">
                <a:tableStyleId>{2D5ABB26-0587-4C30-8999-92F81FD0307C}</a:tableStyleId>
              </a:tblPr>
              <a:tblGrid>
                <a:gridCol w="1399336">
                  <a:extLst>
                    <a:ext uri="{9D8B030D-6E8A-4147-A177-3AD203B41FA5}">
                      <a16:colId xmlns:a16="http://schemas.microsoft.com/office/drawing/2014/main" val="1744641836"/>
                    </a:ext>
                  </a:extLst>
                </a:gridCol>
                <a:gridCol w="699668">
                  <a:extLst>
                    <a:ext uri="{9D8B030D-6E8A-4147-A177-3AD203B41FA5}">
                      <a16:colId xmlns:a16="http://schemas.microsoft.com/office/drawing/2014/main" val="1286799450"/>
                    </a:ext>
                  </a:extLst>
                </a:gridCol>
                <a:gridCol w="1119469">
                  <a:extLst>
                    <a:ext uri="{9D8B030D-6E8A-4147-A177-3AD203B41FA5}">
                      <a16:colId xmlns:a16="http://schemas.microsoft.com/office/drawing/2014/main" val="1894130706"/>
                    </a:ext>
                  </a:extLst>
                </a:gridCol>
                <a:gridCol w="1119469">
                  <a:extLst>
                    <a:ext uri="{9D8B030D-6E8A-4147-A177-3AD203B41FA5}">
                      <a16:colId xmlns:a16="http://schemas.microsoft.com/office/drawing/2014/main" val="1885092308"/>
                    </a:ext>
                  </a:extLst>
                </a:gridCol>
                <a:gridCol w="1119469">
                  <a:extLst>
                    <a:ext uri="{9D8B030D-6E8A-4147-A177-3AD203B41FA5}">
                      <a16:colId xmlns:a16="http://schemas.microsoft.com/office/drawing/2014/main" val="126408550"/>
                    </a:ext>
                  </a:extLst>
                </a:gridCol>
              </a:tblGrid>
              <a:tr h="364088">
                <a:tc>
                  <a:txBody>
                    <a:bodyPr/>
                    <a:lstStyle/>
                    <a:p>
                      <a:pPr algn="r"/>
                      <a:r>
                        <a:rPr lang="en-US" sz="1000" b="1" u="none" dirty="0">
                          <a:latin typeface="+mn-lt"/>
                          <a:cs typeface="Calibri" panose="020F0502020204030204" pitchFamily="34" charset="0"/>
                        </a:rPr>
                        <a:t>Overall survival</a:t>
                      </a:r>
                    </a:p>
                  </a:txBody>
                  <a:tcPr marL="45714" marR="45714" marT="22857" marB="22857"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1828800" rtl="0" eaLnBrk="1" fontAlgn="auto" latinLnBrk="0" hangingPunct="1">
                        <a:lnSpc>
                          <a:spcPct val="100000"/>
                        </a:lnSpc>
                        <a:spcBef>
                          <a:spcPts val="0"/>
                        </a:spcBef>
                        <a:spcAft>
                          <a:spcPts val="0"/>
                        </a:spcAft>
                        <a:buClrTx/>
                        <a:buSzTx/>
                        <a:buFontTx/>
                        <a:buNone/>
                        <a:tabLst/>
                        <a:defRPr/>
                      </a:pPr>
                      <a:r>
                        <a:rPr lang="en-US" sz="1000" b="1" kern="1200" dirty="0">
                          <a:solidFill>
                            <a:schemeClr val="tx1"/>
                          </a:solidFill>
                          <a:latin typeface="+mn-lt"/>
                          <a:ea typeface="+mn-ea"/>
                          <a:cs typeface="Calibri" panose="020F0502020204030204" pitchFamily="34" charset="0"/>
                        </a:rPr>
                        <a:t># of events</a:t>
                      </a:r>
                    </a:p>
                  </a:txBody>
                  <a:tcPr marL="45714" marR="45714" marT="22857" marB="22857"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000" b="1" dirty="0">
                          <a:solidFill>
                            <a:schemeClr val="tx1"/>
                          </a:solidFill>
                          <a:latin typeface="+mn-lt"/>
                          <a:cs typeface="Calibri" panose="020F0502020204030204" pitchFamily="34" charset="0"/>
                        </a:rPr>
                        <a:t>12-month,</a:t>
                      </a:r>
                    </a:p>
                    <a:p>
                      <a:pPr marL="0" marR="0" lvl="0" indent="0" algn="ctr" defTabSz="1828800" rtl="0" eaLnBrk="1" fontAlgn="auto" latinLnBrk="0" hangingPunct="1">
                        <a:lnSpc>
                          <a:spcPct val="100000"/>
                        </a:lnSpc>
                        <a:spcBef>
                          <a:spcPts val="0"/>
                        </a:spcBef>
                        <a:spcAft>
                          <a:spcPts val="0"/>
                        </a:spcAft>
                        <a:buClrTx/>
                        <a:buSzTx/>
                        <a:buFontTx/>
                        <a:buNone/>
                        <a:tabLst/>
                        <a:defRPr/>
                      </a:pPr>
                      <a:r>
                        <a:rPr lang="en-US" sz="1000" b="1" kern="1200" dirty="0">
                          <a:solidFill>
                            <a:schemeClr val="tx1"/>
                          </a:solidFill>
                          <a:latin typeface="+mn-lt"/>
                          <a:ea typeface="+mn-ea"/>
                          <a:cs typeface="Calibri" panose="020F0502020204030204" pitchFamily="34" charset="0"/>
                        </a:rPr>
                        <a:t>% (95% CI)</a:t>
                      </a:r>
                    </a:p>
                  </a:txBody>
                  <a:tcPr marL="45714" marR="45714" marT="22857" marB="22857"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000" b="1" dirty="0">
                          <a:solidFill>
                            <a:schemeClr val="tx1"/>
                          </a:solidFill>
                          <a:latin typeface="+mn-lt"/>
                          <a:cs typeface="Calibri" panose="020F0502020204030204" pitchFamily="34" charset="0"/>
                        </a:rPr>
                        <a:t>18-month</a:t>
                      </a:r>
                    </a:p>
                    <a:p>
                      <a:pPr marL="0" marR="0" lvl="0" indent="0" algn="ctr" defTabSz="1828800" rtl="0" eaLnBrk="1" fontAlgn="auto" latinLnBrk="0" hangingPunct="1">
                        <a:lnSpc>
                          <a:spcPct val="100000"/>
                        </a:lnSpc>
                        <a:spcBef>
                          <a:spcPts val="0"/>
                        </a:spcBef>
                        <a:spcAft>
                          <a:spcPts val="0"/>
                        </a:spcAft>
                        <a:buClrTx/>
                        <a:buSzTx/>
                        <a:buFontTx/>
                        <a:buNone/>
                        <a:tabLst/>
                        <a:defRPr/>
                      </a:pPr>
                      <a:r>
                        <a:rPr lang="en-US" sz="1000" b="1" kern="1200" dirty="0">
                          <a:solidFill>
                            <a:schemeClr val="tx1"/>
                          </a:solidFill>
                          <a:latin typeface="+mn-lt"/>
                          <a:ea typeface="+mn-ea"/>
                          <a:cs typeface="Calibri" panose="020F0502020204030204" pitchFamily="34" charset="0"/>
                        </a:rPr>
                        <a:t>% (95% CI)</a:t>
                      </a:r>
                    </a:p>
                  </a:txBody>
                  <a:tcPr marL="45714" marR="45714" marT="22857" marB="22857"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000" b="1" dirty="0">
                          <a:solidFill>
                            <a:schemeClr val="tx1"/>
                          </a:solidFill>
                          <a:latin typeface="+mn-lt"/>
                          <a:cs typeface="Calibri" panose="020F0502020204030204" pitchFamily="34" charset="0"/>
                        </a:rPr>
                        <a:t>Median OS,</a:t>
                      </a:r>
                      <a:r>
                        <a:rPr lang="en-US" sz="1000" dirty="0">
                          <a:solidFill>
                            <a:schemeClr val="tx1"/>
                          </a:solidFill>
                          <a:latin typeface="+mn-lt"/>
                          <a:cs typeface="Calibri" panose="020F0502020204030204" pitchFamily="34" charset="0"/>
                        </a:rPr>
                        <a:t> </a:t>
                      </a:r>
                    </a:p>
                    <a:p>
                      <a:pPr algn="ctr"/>
                      <a:r>
                        <a:rPr lang="en-US" sz="1000" b="1" dirty="0">
                          <a:solidFill>
                            <a:schemeClr val="tx1"/>
                          </a:solidFill>
                          <a:latin typeface="+mn-lt"/>
                          <a:cs typeface="Calibri" panose="020F0502020204030204" pitchFamily="34" charset="0"/>
                        </a:rPr>
                        <a:t>months (95% CI)</a:t>
                      </a:r>
                    </a:p>
                  </a:txBody>
                  <a:tcPr marL="45714" marR="45714" marT="22857" marB="22857"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71674251"/>
                  </a:ext>
                </a:extLst>
              </a:tr>
              <a:tr h="319998">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200" b="1" dirty="0">
                          <a:solidFill>
                            <a:srgbClr val="0682BA"/>
                          </a:solidFill>
                          <a:latin typeface="+mn-lt"/>
                          <a:cs typeface="Calibri" panose="020F0502020204030204" pitchFamily="34" charset="0"/>
                        </a:rPr>
                        <a:t>CR+CRi+MRD&lt;10</a:t>
                      </a:r>
                      <a:r>
                        <a:rPr lang="en-US" sz="1200" b="1" baseline="30000" dirty="0">
                          <a:solidFill>
                            <a:srgbClr val="0682BA"/>
                          </a:solidFill>
                          <a:latin typeface="+mn-lt"/>
                          <a:cs typeface="Calibri" panose="020F0502020204030204" pitchFamily="34" charset="0"/>
                        </a:rPr>
                        <a:t>-3</a:t>
                      </a:r>
                      <a:endParaRPr lang="en-US" sz="1200" b="1" baseline="0" dirty="0">
                        <a:solidFill>
                          <a:srgbClr val="0682BA"/>
                        </a:solidFill>
                        <a:latin typeface="+mn-lt"/>
                        <a:cs typeface="Calibri" panose="020F0502020204030204" pitchFamily="34" charset="0"/>
                      </a:endParaRPr>
                    </a:p>
                  </a:txBody>
                  <a:tcPr marL="45714" marR="45714" marT="22857" marB="22857" anchor="ctr">
                    <a:lnL w="12700" cap="flat" cmpd="sng" algn="ctr">
                      <a:no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200" b="1" dirty="0">
                          <a:solidFill>
                            <a:srgbClr val="0682BA"/>
                          </a:solidFill>
                          <a:effectLst/>
                          <a:latin typeface="+mn-lt"/>
                          <a:ea typeface="Times New Roman" panose="02020603050405020304" pitchFamily="18" charset="0"/>
                          <a:cs typeface="Times New Roman" panose="02020603050405020304" pitchFamily="18" charset="0"/>
                        </a:rPr>
                        <a:t>15</a:t>
                      </a:r>
                    </a:p>
                  </a:txBody>
                  <a:tcPr marL="34286" marR="34286" marT="0" marB="0"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200" b="1" dirty="0">
                          <a:solidFill>
                            <a:srgbClr val="0682BA"/>
                          </a:solidFill>
                          <a:effectLst/>
                          <a:latin typeface="+mn-lt"/>
                          <a:ea typeface="Times New Roman" panose="02020603050405020304" pitchFamily="18" charset="0"/>
                          <a:cs typeface="Times New Roman" panose="02020603050405020304" pitchFamily="18" charset="0"/>
                        </a:rPr>
                        <a:t>94.0 (84.7, 97.7)</a:t>
                      </a:r>
                    </a:p>
                  </a:txBody>
                  <a:tcPr marL="34286" marR="34286" marT="0" marB="0"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200" b="1" dirty="0">
                          <a:solidFill>
                            <a:srgbClr val="0682BA"/>
                          </a:solidFill>
                          <a:effectLst/>
                          <a:latin typeface="+mn-lt"/>
                          <a:ea typeface="Times New Roman" panose="02020603050405020304" pitchFamily="18" charset="0"/>
                          <a:cs typeface="Times New Roman" panose="02020603050405020304" pitchFamily="18" charset="0"/>
                        </a:rPr>
                        <a:t>84.6 (73.3, 91.4)</a:t>
                      </a:r>
                    </a:p>
                  </a:txBody>
                  <a:tcPr marL="34286" marR="34286" marT="0" marB="0"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1" dirty="0">
                          <a:solidFill>
                            <a:srgbClr val="0682BA"/>
                          </a:solidFill>
                          <a:latin typeface="+mn-lt"/>
                          <a:cs typeface="Calibri" panose="020F0502020204030204" pitchFamily="34" charset="0"/>
                        </a:rPr>
                        <a:t>NR (24.4 – NR)</a:t>
                      </a:r>
                    </a:p>
                  </a:txBody>
                  <a:tcPr marL="45714" marR="45714" marT="22857" marB="22857"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13397684"/>
                  </a:ext>
                </a:extLst>
              </a:tr>
              <a:tr h="319998">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200" b="1" dirty="0">
                          <a:solidFill>
                            <a:srgbClr val="F07F09"/>
                          </a:solidFill>
                          <a:latin typeface="+mn-lt"/>
                          <a:cs typeface="Calibri" panose="020F0502020204030204" pitchFamily="34" charset="0"/>
                        </a:rPr>
                        <a:t>CR+CRi+MRD≥10</a:t>
                      </a:r>
                      <a:r>
                        <a:rPr lang="en-US" sz="1200" b="1" baseline="30000" dirty="0">
                          <a:solidFill>
                            <a:srgbClr val="F07F09"/>
                          </a:solidFill>
                          <a:latin typeface="+mn-lt"/>
                          <a:cs typeface="Calibri" panose="020F0502020204030204" pitchFamily="34" charset="0"/>
                        </a:rPr>
                        <a:t>-3</a:t>
                      </a:r>
                      <a:r>
                        <a:rPr lang="en-US" sz="1200" b="1" dirty="0">
                          <a:solidFill>
                            <a:srgbClr val="F07F09"/>
                          </a:solidFill>
                          <a:latin typeface="+mn-lt"/>
                          <a:cs typeface="Calibri" panose="020F0502020204030204" pitchFamily="34" charset="0"/>
                        </a:rPr>
                        <a:t>  </a:t>
                      </a:r>
                    </a:p>
                  </a:txBody>
                  <a:tcPr marL="45714" marR="45714" marT="22857" marB="22857" anchor="ctr">
                    <a:lnL w="12700" cap="flat" cmpd="sng" algn="ctr">
                      <a:noFill/>
                      <a:prstDash val="solid"/>
                      <a:round/>
                      <a:headEnd type="none" w="med" len="med"/>
                      <a:tailEnd type="none" w="med" len="med"/>
                    </a:lnL>
                    <a:lnR>
                      <a:noFill/>
                    </a:lnR>
                    <a:lnT w="31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200" b="1" dirty="0">
                          <a:solidFill>
                            <a:srgbClr val="F07F09"/>
                          </a:solidFill>
                          <a:effectLst/>
                          <a:latin typeface="+mn-lt"/>
                          <a:ea typeface="Times New Roman" panose="02020603050405020304" pitchFamily="18" charset="0"/>
                          <a:cs typeface="Times New Roman" panose="02020603050405020304" pitchFamily="18" charset="0"/>
                        </a:rPr>
                        <a:t>52</a:t>
                      </a:r>
                    </a:p>
                  </a:txBody>
                  <a:tcPr marL="34286" marR="34286" marT="0" marB="0" anchor="ctr">
                    <a:lnL>
                      <a:noFill/>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200" b="1" dirty="0">
                          <a:solidFill>
                            <a:srgbClr val="F07F09"/>
                          </a:solidFill>
                          <a:effectLst/>
                          <a:latin typeface="+mn-lt"/>
                          <a:ea typeface="Times New Roman" panose="02020603050405020304" pitchFamily="18" charset="0"/>
                          <a:cs typeface="Times New Roman" panose="02020603050405020304" pitchFamily="18" charset="0"/>
                        </a:rPr>
                        <a:t>67.9 (57.6, 76.2)</a:t>
                      </a:r>
                    </a:p>
                  </a:txBody>
                  <a:tcPr marL="34286" marR="34286" marT="0" marB="0" anchor="ctr">
                    <a:lnL>
                      <a:noFill/>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200" b="1" dirty="0">
                          <a:solidFill>
                            <a:srgbClr val="F07F09"/>
                          </a:solidFill>
                          <a:effectLst/>
                          <a:latin typeface="+mn-lt"/>
                          <a:ea typeface="Times New Roman" panose="02020603050405020304" pitchFamily="18" charset="0"/>
                          <a:cs typeface="Times New Roman" panose="02020603050405020304" pitchFamily="18" charset="0"/>
                        </a:rPr>
                        <a:t>50.1 (39.6, 59.8)</a:t>
                      </a:r>
                    </a:p>
                  </a:txBody>
                  <a:tcPr marL="34286" marR="34286" marT="0" marB="0" anchor="ctr">
                    <a:lnL>
                      <a:noFill/>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dirty="0">
                          <a:solidFill>
                            <a:srgbClr val="F07F09"/>
                          </a:solidFill>
                          <a:latin typeface="+mn-lt"/>
                          <a:cs typeface="Calibri" panose="020F0502020204030204" pitchFamily="34" charset="0"/>
                        </a:rPr>
                        <a:t>18.7 (12.9 ─ NR)</a:t>
                      </a:r>
                    </a:p>
                  </a:txBody>
                  <a:tcPr marL="45714" marR="45714" marT="22857" marB="22857" anchor="ctr">
                    <a:lnL>
                      <a:noFill/>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55703627"/>
                  </a:ext>
                </a:extLst>
              </a:tr>
            </a:tbl>
          </a:graphicData>
        </a:graphic>
      </p:graphicFrame>
      <p:sp>
        <p:nvSpPr>
          <p:cNvPr id="13" name="Text Placeholder 4">
            <a:extLst>
              <a:ext uri="{FF2B5EF4-FFF2-40B4-BE49-F238E27FC236}">
                <a16:creationId xmlns:a16="http://schemas.microsoft.com/office/drawing/2014/main" id="{434BA7A9-835B-4099-8D37-F7EB88712D85}"/>
              </a:ext>
            </a:extLst>
          </p:cNvPr>
          <p:cNvSpPr txBox="1">
            <a:spLocks/>
          </p:cNvSpPr>
          <p:nvPr/>
        </p:nvSpPr>
        <p:spPr>
          <a:xfrm>
            <a:off x="7513320" y="6482165"/>
            <a:ext cx="4327423" cy="193155"/>
          </a:xfrm>
          <a:prstGeom prst="rect">
            <a:avLst/>
          </a:prstGeom>
        </p:spPr>
        <p:txBody>
          <a:bodyPr/>
          <a:lstStyle>
            <a:lvl1pPr marL="228584" indent="-228584" algn="l" defTabSz="914332"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50" indent="-228584" algn="l" defTabSz="91433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14" indent="-228584" algn="l" defTabSz="91433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8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247"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32" rtl="0" eaLnBrk="1" fontAlgn="auto" latinLnBrk="0" hangingPunct="1">
              <a:lnSpc>
                <a:spcPct val="90000"/>
              </a:lnSpc>
              <a:spcBef>
                <a:spcPts val="1000"/>
              </a:spcBef>
              <a:spcAft>
                <a:spcPts val="0"/>
              </a:spcAft>
              <a:buClrTx/>
              <a:buSz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Pratz KW, et al. JCO 2022.</a:t>
            </a:r>
          </a:p>
        </p:txBody>
      </p:sp>
      <p:sp>
        <p:nvSpPr>
          <p:cNvPr id="2" name="TextBox 1"/>
          <p:cNvSpPr txBox="1"/>
          <p:nvPr/>
        </p:nvSpPr>
        <p:spPr>
          <a:xfrm>
            <a:off x="3320142" y="754506"/>
            <a:ext cx="615874" cy="369332"/>
          </a:xfrm>
          <a:prstGeom prst="rect">
            <a:avLst/>
          </a:prstGeom>
          <a:noFill/>
        </p:spPr>
        <p:txBody>
          <a:bodyPr wrap="none" rtlCol="0">
            <a:spAutoFit/>
          </a:bodyPr>
          <a:lstStyle/>
          <a:p>
            <a:r>
              <a:rPr lang="en-US" b="1" dirty="0">
                <a:solidFill>
                  <a:srgbClr val="002060"/>
                </a:solidFill>
              </a:rPr>
              <a:t>DOR</a:t>
            </a:r>
          </a:p>
        </p:txBody>
      </p:sp>
      <p:sp>
        <p:nvSpPr>
          <p:cNvPr id="15" name="TextBox 14"/>
          <p:cNvSpPr txBox="1"/>
          <p:nvPr/>
        </p:nvSpPr>
        <p:spPr>
          <a:xfrm>
            <a:off x="9982199" y="754506"/>
            <a:ext cx="449162" cy="369332"/>
          </a:xfrm>
          <a:prstGeom prst="rect">
            <a:avLst/>
          </a:prstGeom>
          <a:noFill/>
        </p:spPr>
        <p:txBody>
          <a:bodyPr wrap="none" rtlCol="0">
            <a:spAutoFit/>
          </a:bodyPr>
          <a:lstStyle/>
          <a:p>
            <a:r>
              <a:rPr lang="en-US" b="1" dirty="0">
                <a:solidFill>
                  <a:srgbClr val="002060"/>
                </a:solidFill>
              </a:rPr>
              <a:t>OS</a:t>
            </a:r>
          </a:p>
        </p:txBody>
      </p:sp>
    </p:spTree>
    <p:extLst>
      <p:ext uri="{BB962C8B-B14F-4D97-AF65-F5344CB8AC3E}">
        <p14:creationId xmlns:p14="http://schemas.microsoft.com/office/powerpoint/2010/main" val="23289571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1"/>
            <a:ext cx="10515600" cy="1959289"/>
          </a:xfrm>
        </p:spPr>
        <p:txBody>
          <a:bodyPr>
            <a:normAutofit/>
          </a:bodyPr>
          <a:lstStyle/>
          <a:p>
            <a:pPr algn="ctr"/>
            <a:r>
              <a:rPr lang="en-US" sz="5400" dirty="0">
                <a:solidFill>
                  <a:srgbClr val="002060"/>
                </a:solidFill>
                <a:latin typeface="+mn-lt"/>
              </a:rPr>
              <a:t>Practical Considerations</a:t>
            </a:r>
          </a:p>
        </p:txBody>
      </p:sp>
    </p:spTree>
    <p:extLst>
      <p:ext uri="{BB962C8B-B14F-4D97-AF65-F5344CB8AC3E}">
        <p14:creationId xmlns:p14="http://schemas.microsoft.com/office/powerpoint/2010/main" val="3404099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4780" y="276226"/>
            <a:ext cx="11034272" cy="434975"/>
          </a:xfrm>
        </p:spPr>
        <p:txBody>
          <a:bodyPr>
            <a:noAutofit/>
          </a:bodyPr>
          <a:lstStyle/>
          <a:p>
            <a:pPr algn="ctr"/>
            <a:r>
              <a:rPr lang="en-US" sz="3733" dirty="0" err="1">
                <a:latin typeface="+mn-lt"/>
              </a:rPr>
              <a:t>Cytopenia</a:t>
            </a:r>
            <a:r>
              <a:rPr lang="en-US" sz="3733" dirty="0">
                <a:latin typeface="+mn-lt"/>
              </a:rPr>
              <a:t> </a:t>
            </a:r>
            <a:r>
              <a:rPr lang="en-US" sz="3733" dirty="0" err="1">
                <a:latin typeface="+mn-lt"/>
              </a:rPr>
              <a:t>Mgmt</a:t>
            </a:r>
            <a:r>
              <a:rPr lang="en-US" sz="3733" dirty="0">
                <a:latin typeface="+mn-lt"/>
              </a:rPr>
              <a:t> with AZA + VEN </a:t>
            </a:r>
          </a:p>
        </p:txBody>
      </p:sp>
      <p:sp>
        <p:nvSpPr>
          <p:cNvPr id="5" name="Text Placeholder 4"/>
          <p:cNvSpPr>
            <a:spLocks noGrp="1"/>
          </p:cNvSpPr>
          <p:nvPr>
            <p:ph type="body" sz="quarter" idx="4294967295"/>
          </p:nvPr>
        </p:nvSpPr>
        <p:spPr>
          <a:xfrm>
            <a:off x="6576971" y="1071968"/>
            <a:ext cx="5337876" cy="584200"/>
          </a:xfrm>
        </p:spPr>
        <p:txBody>
          <a:bodyPr>
            <a:noAutofit/>
          </a:bodyPr>
          <a:lstStyle/>
          <a:p>
            <a:pPr marL="0" indent="0">
              <a:buNone/>
            </a:pPr>
            <a:r>
              <a:rPr lang="en-US" sz="2400" dirty="0">
                <a:solidFill>
                  <a:srgbClr val="002060"/>
                </a:solidFill>
              </a:rPr>
              <a:t>*VIALE-A was not designed to evaluate differences between 21/28 day and 28/28 day dosing per cycle</a:t>
            </a:r>
          </a:p>
        </p:txBody>
      </p:sp>
      <p:graphicFrame>
        <p:nvGraphicFramePr>
          <p:cNvPr id="6" name="Content Placeholder 6">
            <a:extLst>
              <a:ext uri="{FF2B5EF4-FFF2-40B4-BE49-F238E27FC236}">
                <a16:creationId xmlns:a16="http://schemas.microsoft.com/office/drawing/2014/main" id="{EBA1ACEB-D4BE-471E-8069-6762FDCDEEC2}"/>
              </a:ext>
            </a:extLst>
          </p:cNvPr>
          <p:cNvGraphicFramePr>
            <a:graphicFrameLocks/>
          </p:cNvGraphicFramePr>
          <p:nvPr/>
        </p:nvGraphicFramePr>
        <p:xfrm>
          <a:off x="292248" y="1260090"/>
          <a:ext cx="5322135" cy="1569952"/>
        </p:xfrm>
        <a:graphic>
          <a:graphicData uri="http://schemas.openxmlformats.org/drawingml/2006/table">
            <a:tbl>
              <a:tblPr firstRow="1" firstCol="1" bandRow="1">
                <a:tableStyleId>{5C22544A-7EE6-4342-B048-85BDC9FD1C3A}</a:tableStyleId>
              </a:tblPr>
              <a:tblGrid>
                <a:gridCol w="3192208">
                  <a:extLst>
                    <a:ext uri="{9D8B030D-6E8A-4147-A177-3AD203B41FA5}">
                      <a16:colId xmlns:a16="http://schemas.microsoft.com/office/drawing/2014/main" val="2768726360"/>
                    </a:ext>
                  </a:extLst>
                </a:gridCol>
                <a:gridCol w="1050375">
                  <a:extLst>
                    <a:ext uri="{9D8B030D-6E8A-4147-A177-3AD203B41FA5}">
                      <a16:colId xmlns:a16="http://schemas.microsoft.com/office/drawing/2014/main" val="65962479"/>
                    </a:ext>
                  </a:extLst>
                </a:gridCol>
                <a:gridCol w="1079552">
                  <a:extLst>
                    <a:ext uri="{9D8B030D-6E8A-4147-A177-3AD203B41FA5}">
                      <a16:colId xmlns:a16="http://schemas.microsoft.com/office/drawing/2014/main" val="3016183902"/>
                    </a:ext>
                  </a:extLst>
                </a:gridCol>
              </a:tblGrid>
              <a:tr h="782828">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600" b="1" dirty="0">
                          <a:solidFill>
                            <a:schemeClr val="tx1"/>
                          </a:solidFill>
                          <a:effectLst/>
                        </a:rPr>
                        <a:t>Patients with CR or </a:t>
                      </a:r>
                      <a:r>
                        <a:rPr lang="en-US" sz="1600" b="1" dirty="0" err="1">
                          <a:solidFill>
                            <a:schemeClr val="tx1"/>
                          </a:solidFill>
                          <a:effectLst/>
                        </a:rPr>
                        <a:t>CRh</a:t>
                      </a:r>
                      <a:r>
                        <a:rPr lang="en-US" sz="1600" b="1" dirty="0">
                          <a:solidFill>
                            <a:schemeClr val="tx1"/>
                          </a:solidFill>
                          <a:effectLst/>
                        </a:rPr>
                        <a:t> with a post-remission Grade 4 </a:t>
                      </a:r>
                      <a:r>
                        <a:rPr lang="en-US" sz="1600" b="1" dirty="0" err="1">
                          <a:solidFill>
                            <a:schemeClr val="tx1"/>
                          </a:solidFill>
                          <a:effectLst/>
                        </a:rPr>
                        <a:t>cytopenia</a:t>
                      </a:r>
                      <a:r>
                        <a:rPr lang="en-US" sz="1600" b="1" dirty="0">
                          <a:solidFill>
                            <a:schemeClr val="tx1"/>
                          </a:solidFill>
                          <a:effectLst/>
                        </a:rPr>
                        <a:t> ≥7 days, n (%)</a:t>
                      </a:r>
                      <a:endParaRPr lang="en-US" sz="1900" b="1" dirty="0">
                        <a:solidFill>
                          <a:schemeClr val="tx1"/>
                        </a:solidFill>
                        <a:effectLst/>
                      </a:endParaRPr>
                    </a:p>
                  </a:txBody>
                  <a:tcPr marL="74439" marR="74439" marT="0" marB="0"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algn="ctr">
                        <a:lnSpc>
                          <a:spcPct val="107000"/>
                        </a:lnSpc>
                        <a:spcBef>
                          <a:spcPts val="0"/>
                        </a:spcBef>
                        <a:spcAft>
                          <a:spcPts val="0"/>
                        </a:spcAft>
                      </a:pPr>
                      <a:r>
                        <a:rPr lang="en-US" sz="1600" dirty="0">
                          <a:effectLst/>
                        </a:rPr>
                        <a:t>Ven + Aza</a:t>
                      </a:r>
                    </a:p>
                    <a:p>
                      <a:pPr marL="0" marR="0" algn="ctr">
                        <a:lnSpc>
                          <a:spcPct val="107000"/>
                        </a:lnSpc>
                        <a:spcBef>
                          <a:spcPts val="0"/>
                        </a:spcBef>
                        <a:spcAft>
                          <a:spcPts val="0"/>
                        </a:spcAft>
                      </a:pPr>
                      <a:r>
                        <a:rPr lang="en-US" sz="1600" dirty="0">
                          <a:effectLst/>
                        </a:rPr>
                        <a:t>(n=185)</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74439" marR="74439" marT="0" marB="0">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002C77"/>
                    </a:solidFill>
                  </a:tcPr>
                </a:tc>
                <a:tc>
                  <a:txBody>
                    <a:bodyPr/>
                    <a:lstStyle/>
                    <a:p>
                      <a:pPr marL="0" marR="0" algn="ctr">
                        <a:lnSpc>
                          <a:spcPct val="107000"/>
                        </a:lnSpc>
                        <a:spcBef>
                          <a:spcPts val="0"/>
                        </a:spcBef>
                        <a:spcAft>
                          <a:spcPts val="0"/>
                        </a:spcAft>
                      </a:pPr>
                      <a:r>
                        <a:rPr lang="en-US" sz="1600" dirty="0" err="1">
                          <a:effectLst/>
                        </a:rPr>
                        <a:t>Pbo</a:t>
                      </a:r>
                      <a:r>
                        <a:rPr lang="en-US" sz="1600" dirty="0">
                          <a:effectLst/>
                        </a:rPr>
                        <a:t> + Aza</a:t>
                      </a:r>
                    </a:p>
                    <a:p>
                      <a:pPr marL="0" marR="0" algn="ctr">
                        <a:lnSpc>
                          <a:spcPct val="107000"/>
                        </a:lnSpc>
                        <a:spcBef>
                          <a:spcPts val="0"/>
                        </a:spcBef>
                        <a:spcAft>
                          <a:spcPts val="0"/>
                        </a:spcAft>
                      </a:pPr>
                      <a:r>
                        <a:rPr lang="en-US" sz="1600" dirty="0">
                          <a:effectLst/>
                        </a:rPr>
                        <a:t>(n=33)</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74439" marR="74439" marT="0" marB="0">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2BB46"/>
                    </a:solidFill>
                  </a:tcPr>
                </a:tc>
                <a:extLst>
                  <a:ext uri="{0D108BD9-81ED-4DB2-BD59-A6C34878D82A}">
                    <a16:rowId xmlns:a16="http://schemas.microsoft.com/office/drawing/2014/main" val="2424974129"/>
                  </a:ext>
                </a:extLst>
              </a:tr>
              <a:tr h="787124">
                <a:tc>
                  <a:txBody>
                    <a:bodyPr/>
                    <a:lstStyle/>
                    <a:p>
                      <a:pPr marL="457200" marR="0" indent="0">
                        <a:lnSpc>
                          <a:spcPct val="107000"/>
                        </a:lnSpc>
                        <a:spcBef>
                          <a:spcPts val="0"/>
                        </a:spcBef>
                        <a:spcAft>
                          <a:spcPts val="0"/>
                        </a:spcAft>
                      </a:pPr>
                      <a:r>
                        <a:rPr lang="en-US" sz="1600" b="0" dirty="0">
                          <a:solidFill>
                            <a:schemeClr val="tx1"/>
                          </a:solidFill>
                          <a:effectLst/>
                        </a:rPr>
                        <a:t>0 events</a:t>
                      </a:r>
                    </a:p>
                    <a:p>
                      <a:pPr marL="457200" marR="0" indent="0">
                        <a:lnSpc>
                          <a:spcPct val="107000"/>
                        </a:lnSpc>
                        <a:spcBef>
                          <a:spcPts val="0"/>
                        </a:spcBef>
                        <a:spcAft>
                          <a:spcPts val="0"/>
                        </a:spcAft>
                      </a:pPr>
                      <a:r>
                        <a:rPr lang="en-US" sz="1600" b="0" dirty="0">
                          <a:solidFill>
                            <a:schemeClr val="tx1"/>
                          </a:solidFill>
                          <a:effectLst/>
                        </a:rPr>
                        <a:t>1 event</a:t>
                      </a:r>
                    </a:p>
                    <a:p>
                      <a:pPr marL="457200" marR="0" indent="0">
                        <a:lnSpc>
                          <a:spcPct val="107000"/>
                        </a:lnSpc>
                        <a:spcBef>
                          <a:spcPts val="0"/>
                        </a:spcBef>
                        <a:spcAft>
                          <a:spcPts val="0"/>
                        </a:spcAft>
                      </a:pPr>
                      <a:r>
                        <a:rPr lang="en-US" sz="1600" b="1" dirty="0">
                          <a:solidFill>
                            <a:schemeClr val="tx1"/>
                          </a:solidFill>
                          <a:effectLst/>
                        </a:rPr>
                        <a:t>≥2 events</a:t>
                      </a:r>
                      <a:endParaRPr lang="en-US" sz="16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74439" marR="74439"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CBCDD6"/>
                    </a:solidFill>
                  </a:tcPr>
                </a:tc>
                <a:tc>
                  <a:txBody>
                    <a:bodyPr/>
                    <a:lstStyle/>
                    <a:p>
                      <a:pPr marL="0" marR="0" algn="ctr">
                        <a:lnSpc>
                          <a:spcPct val="107000"/>
                        </a:lnSpc>
                        <a:spcBef>
                          <a:spcPts val="0"/>
                        </a:spcBef>
                        <a:spcAft>
                          <a:spcPts val="0"/>
                        </a:spcAft>
                      </a:pPr>
                      <a:r>
                        <a:rPr lang="en-US" sz="1600" dirty="0">
                          <a:effectLst/>
                        </a:rPr>
                        <a:t>24 (13)</a:t>
                      </a:r>
                    </a:p>
                    <a:p>
                      <a:pPr marL="0" marR="0" algn="ctr">
                        <a:lnSpc>
                          <a:spcPct val="107000"/>
                        </a:lnSpc>
                        <a:spcBef>
                          <a:spcPts val="0"/>
                        </a:spcBef>
                        <a:spcAft>
                          <a:spcPts val="0"/>
                        </a:spcAft>
                      </a:pPr>
                      <a:r>
                        <a:rPr lang="en-US" sz="1600" b="0" dirty="0">
                          <a:effectLst/>
                        </a:rPr>
                        <a:t>36 (19)</a:t>
                      </a:r>
                    </a:p>
                    <a:p>
                      <a:pPr marL="0" marR="0" algn="ctr">
                        <a:lnSpc>
                          <a:spcPct val="107000"/>
                        </a:lnSpc>
                        <a:spcBef>
                          <a:spcPts val="0"/>
                        </a:spcBef>
                        <a:spcAft>
                          <a:spcPts val="0"/>
                        </a:spcAft>
                      </a:pPr>
                      <a:r>
                        <a:rPr lang="en-US" sz="1600" b="1" dirty="0">
                          <a:effectLst/>
                        </a:rPr>
                        <a:t>125 (68)</a:t>
                      </a:r>
                      <a:endParaRPr lang="en-US"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74439" marR="74439"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CBCDD6"/>
                    </a:solidFill>
                  </a:tcPr>
                </a:tc>
                <a:tc>
                  <a:txBody>
                    <a:bodyPr/>
                    <a:lstStyle/>
                    <a:p>
                      <a:pPr marL="0" marR="0" algn="ctr">
                        <a:lnSpc>
                          <a:spcPct val="107000"/>
                        </a:lnSpc>
                        <a:spcBef>
                          <a:spcPts val="0"/>
                        </a:spcBef>
                        <a:spcAft>
                          <a:spcPts val="0"/>
                        </a:spcAft>
                      </a:pPr>
                      <a:r>
                        <a:rPr lang="en-US" sz="1600" dirty="0">
                          <a:effectLst/>
                        </a:rPr>
                        <a:t>18 (55)</a:t>
                      </a:r>
                    </a:p>
                    <a:p>
                      <a:pPr marL="0" marR="0" algn="ctr">
                        <a:lnSpc>
                          <a:spcPct val="107000"/>
                        </a:lnSpc>
                        <a:spcBef>
                          <a:spcPts val="0"/>
                        </a:spcBef>
                        <a:spcAft>
                          <a:spcPts val="0"/>
                        </a:spcAft>
                      </a:pPr>
                      <a:r>
                        <a:rPr lang="en-US" sz="1600" dirty="0">
                          <a:effectLst/>
                        </a:rPr>
                        <a:t>8 (24)</a:t>
                      </a:r>
                    </a:p>
                    <a:p>
                      <a:pPr marL="0" marR="0" algn="ctr">
                        <a:lnSpc>
                          <a:spcPct val="107000"/>
                        </a:lnSpc>
                        <a:spcBef>
                          <a:spcPts val="0"/>
                        </a:spcBef>
                        <a:spcAft>
                          <a:spcPts val="0"/>
                        </a:spcAft>
                      </a:pPr>
                      <a:r>
                        <a:rPr lang="en-US" sz="1600" dirty="0">
                          <a:effectLst/>
                        </a:rPr>
                        <a:t>7 (21)</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74439" marR="74439"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CBCDD6"/>
                    </a:solidFill>
                  </a:tcPr>
                </a:tc>
                <a:extLst>
                  <a:ext uri="{0D108BD9-81ED-4DB2-BD59-A6C34878D82A}">
                    <a16:rowId xmlns:a16="http://schemas.microsoft.com/office/drawing/2014/main" val="686046253"/>
                  </a:ext>
                </a:extLst>
              </a:tr>
            </a:tbl>
          </a:graphicData>
        </a:graphic>
      </p:graphicFrame>
      <p:graphicFrame>
        <p:nvGraphicFramePr>
          <p:cNvPr id="7" name="Object 6">
            <a:extLst>
              <a:ext uri="{FF2B5EF4-FFF2-40B4-BE49-F238E27FC236}">
                <a16:creationId xmlns:a16="http://schemas.microsoft.com/office/drawing/2014/main" id="{38A61199-1A41-4FEB-84B4-74F7B76C81BB}"/>
              </a:ext>
            </a:extLst>
          </p:cNvPr>
          <p:cNvGraphicFramePr>
            <a:graphicFrameLocks noChangeAspect="1"/>
          </p:cNvGraphicFramePr>
          <p:nvPr/>
        </p:nvGraphicFramePr>
        <p:xfrm>
          <a:off x="196476" y="3237682"/>
          <a:ext cx="5513678" cy="2954539"/>
        </p:xfrm>
        <a:graphic>
          <a:graphicData uri="http://schemas.openxmlformats.org/presentationml/2006/ole">
            <mc:AlternateContent xmlns:mc="http://schemas.openxmlformats.org/markup-compatibility/2006">
              <mc:Choice xmlns:v="urn:schemas-microsoft-com:vml" Requires="v">
                <p:oleObj spid="_x0000_s8197" name="Prism 8" r:id="rId3" imgW="5706350" imgH="2842572" progId="Prism8.Document">
                  <p:embed/>
                </p:oleObj>
              </mc:Choice>
              <mc:Fallback>
                <p:oleObj name="Prism 8" r:id="rId3" imgW="5706350" imgH="2842572" progId="Prism8.Document">
                  <p:embed/>
                  <p:pic>
                    <p:nvPicPr>
                      <p:cNvPr id="7" name="Object 6">
                        <a:extLst>
                          <a:ext uri="{FF2B5EF4-FFF2-40B4-BE49-F238E27FC236}">
                            <a16:creationId xmlns:a16="http://schemas.microsoft.com/office/drawing/2014/main" id="{38A61199-1A41-4FEB-84B4-74F7B76C81BB}"/>
                          </a:ext>
                        </a:extLst>
                      </p:cNvPr>
                      <p:cNvPicPr/>
                      <p:nvPr/>
                    </p:nvPicPr>
                    <p:blipFill>
                      <a:blip r:embed="rId4"/>
                      <a:stretch>
                        <a:fillRect/>
                      </a:stretch>
                    </p:blipFill>
                    <p:spPr>
                      <a:xfrm>
                        <a:off x="196476" y="3237682"/>
                        <a:ext cx="5513678" cy="2954539"/>
                      </a:xfrm>
                      <a:prstGeom prst="rect">
                        <a:avLst/>
                      </a:prstGeom>
                    </p:spPr>
                  </p:pic>
                </p:oleObj>
              </mc:Fallback>
            </mc:AlternateContent>
          </a:graphicData>
        </a:graphic>
      </p:graphicFrame>
      <p:pic>
        <p:nvPicPr>
          <p:cNvPr id="9" name="Picture 8" descr="Chart, line chart&#10;&#10;Description automatically generated">
            <a:extLst>
              <a:ext uri="{FF2B5EF4-FFF2-40B4-BE49-F238E27FC236}">
                <a16:creationId xmlns:a16="http://schemas.microsoft.com/office/drawing/2014/main" id="{5DCF58DF-A9DB-48EB-8957-7F2F8568403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25914"/>
          <a:stretch/>
        </p:blipFill>
        <p:spPr>
          <a:xfrm>
            <a:off x="6147143" y="2658359"/>
            <a:ext cx="5767704" cy="3808429"/>
          </a:xfrm>
          <a:prstGeom prst="rect">
            <a:avLst/>
          </a:prstGeom>
        </p:spPr>
      </p:pic>
      <p:sp>
        <p:nvSpPr>
          <p:cNvPr id="10" name="Text Placeholder 4">
            <a:extLst>
              <a:ext uri="{FF2B5EF4-FFF2-40B4-BE49-F238E27FC236}">
                <a16:creationId xmlns:a16="http://schemas.microsoft.com/office/drawing/2014/main" id="{8A97F692-7D32-4EF0-BAE5-9E4D2783D804}"/>
              </a:ext>
            </a:extLst>
          </p:cNvPr>
          <p:cNvSpPr txBox="1">
            <a:spLocks/>
          </p:cNvSpPr>
          <p:nvPr/>
        </p:nvSpPr>
        <p:spPr>
          <a:xfrm>
            <a:off x="0" y="6388100"/>
            <a:ext cx="6910917" cy="389467"/>
          </a:xfrm>
          <a:prstGeom prst="rect">
            <a:avLst/>
          </a:prstGeom>
        </p:spPr>
        <p:txBody>
          <a:bodyPr vert="horz" lIns="121920" tIns="60960" rIns="121920" bIns="60960" rtlCol="0">
            <a:normAutofit/>
          </a:bodyPr>
          <a:lstStyle>
            <a:lvl1pPr marL="171446" indent="-171446" algn="l" defTabSz="685783"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37" indent="-171446" algn="l" defTabSz="685783"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28"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20"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12"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171446" marR="0" lvl="0" indent="-171446" algn="l" defTabSz="685783" rtl="0" eaLnBrk="1" fontAlgn="auto" latinLnBrk="0" hangingPunct="1">
              <a:lnSpc>
                <a:spcPct val="90000"/>
              </a:lnSpc>
              <a:spcBef>
                <a:spcPts val="75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Pratz K, et al. ASH 2020. Abstract 1944.</a:t>
            </a:r>
          </a:p>
        </p:txBody>
      </p:sp>
    </p:spTree>
    <p:extLst>
      <p:ext uri="{BB962C8B-B14F-4D97-AF65-F5344CB8AC3E}">
        <p14:creationId xmlns:p14="http://schemas.microsoft.com/office/powerpoint/2010/main" val="38610052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6051D2E-F5D6-20D4-C629-ED25BCD2E828}"/>
              </a:ext>
            </a:extLst>
          </p:cNvPr>
          <p:cNvSpPr>
            <a:spLocks noGrp="1"/>
          </p:cNvSpPr>
          <p:nvPr>
            <p:ph type="title"/>
          </p:nvPr>
        </p:nvSpPr>
        <p:spPr>
          <a:xfrm>
            <a:off x="307883" y="164413"/>
            <a:ext cx="10752667" cy="828675"/>
          </a:xfrm>
        </p:spPr>
        <p:txBody>
          <a:bodyPr>
            <a:normAutofit/>
          </a:bodyPr>
          <a:lstStyle/>
          <a:p>
            <a:pPr algn="ctr"/>
            <a:r>
              <a:rPr lang="en-US" sz="3600" b="1" dirty="0">
                <a:solidFill>
                  <a:srgbClr val="002060"/>
                </a:solidFill>
                <a:latin typeface="+mn-lt"/>
              </a:rPr>
              <a:t>G-CSF Use with VEN Combinations</a:t>
            </a:r>
            <a:endParaRPr lang="en-US" sz="3600" b="1" i="1" dirty="0">
              <a:solidFill>
                <a:srgbClr val="002060"/>
              </a:solidFill>
              <a:latin typeface="+mn-lt"/>
            </a:endParaRPr>
          </a:p>
        </p:txBody>
      </p:sp>
      <p:sp>
        <p:nvSpPr>
          <p:cNvPr id="7" name="TextBox 6">
            <a:extLst>
              <a:ext uri="{FF2B5EF4-FFF2-40B4-BE49-F238E27FC236}">
                <a16:creationId xmlns:a16="http://schemas.microsoft.com/office/drawing/2014/main" id="{21643AB8-734A-FAAE-28CC-EE60E6F0F0BB}"/>
              </a:ext>
            </a:extLst>
          </p:cNvPr>
          <p:cNvSpPr txBox="1"/>
          <p:nvPr/>
        </p:nvSpPr>
        <p:spPr>
          <a:xfrm>
            <a:off x="0" y="6596390"/>
            <a:ext cx="12078586"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DiNardo CD, et al. Presented at: 2022 EHA Congress; June 9-12, 2022. Vienna, Austria. Poster P510.</a:t>
            </a:r>
          </a:p>
        </p:txBody>
      </p:sp>
      <p:sp>
        <p:nvSpPr>
          <p:cNvPr id="8" name="Content Placeholder 1">
            <a:extLst>
              <a:ext uri="{FF2B5EF4-FFF2-40B4-BE49-F238E27FC236}">
                <a16:creationId xmlns:a16="http://schemas.microsoft.com/office/drawing/2014/main" id="{1AD672CF-1991-0B48-D2BB-C69E7D82A2BD}"/>
              </a:ext>
            </a:extLst>
          </p:cNvPr>
          <p:cNvSpPr txBox="1">
            <a:spLocks/>
          </p:cNvSpPr>
          <p:nvPr/>
        </p:nvSpPr>
        <p:spPr bwMode="auto">
          <a:xfrm>
            <a:off x="589035" y="3550865"/>
            <a:ext cx="10900516" cy="261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0" indent="0" algn="l" rtl="0" eaLnBrk="1" fontAlgn="base" hangingPunct="1">
              <a:lnSpc>
                <a:spcPct val="102000"/>
              </a:lnSpc>
              <a:spcBef>
                <a:spcPts val="1000"/>
              </a:spcBef>
              <a:spcAft>
                <a:spcPct val="0"/>
              </a:spcAft>
              <a:buFont typeface="Arial" panose="020B0604020202020204" pitchFamily="34" charset="0"/>
              <a:buNone/>
              <a:defRPr sz="2000" b="1" kern="1200">
                <a:solidFill>
                  <a:schemeClr val="tx1"/>
                </a:solidFill>
                <a:latin typeface="Arial" panose="020B0604020202020204" pitchFamily="34" charset="0"/>
                <a:ea typeface="+mn-ea"/>
                <a:cs typeface="Arial" panose="020B0604020202020204" pitchFamily="34" charset="0"/>
              </a:defRPr>
            </a:lvl1pPr>
            <a:lvl2pPr marL="168275" indent="-168275" algn="l" rtl="0" eaLnBrk="1" fontAlgn="base" hangingPunct="1">
              <a:lnSpc>
                <a:spcPct val="102000"/>
              </a:lnSpc>
              <a:spcBef>
                <a:spcPts val="500"/>
              </a:spcBef>
              <a:spcAft>
                <a:spcPct val="0"/>
              </a:spcAft>
              <a:buClr>
                <a:srgbClr val="071D49"/>
              </a:buClr>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514350" indent="-168275" algn="l" rtl="0" eaLnBrk="1" fontAlgn="base" hangingPunct="1">
              <a:lnSpc>
                <a:spcPct val="102000"/>
              </a:lnSpc>
              <a:spcBef>
                <a:spcPts val="500"/>
              </a:spcBef>
              <a:spcAft>
                <a:spcPct val="0"/>
              </a:spcAft>
              <a:buClr>
                <a:srgbClr val="081538"/>
              </a:buClr>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3pPr>
            <a:lvl4pPr marL="860425" indent="-177800" algn="l" rtl="0" eaLnBrk="1" fontAlgn="base" hangingPunct="1">
              <a:lnSpc>
                <a:spcPct val="102000"/>
              </a:lnSpc>
              <a:spcBef>
                <a:spcPts val="500"/>
              </a:spcBef>
              <a:spcAft>
                <a:spcPct val="0"/>
              </a:spcAft>
              <a:buClr>
                <a:srgbClr val="081538"/>
              </a:buClr>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4pPr>
            <a:lvl5pPr marL="1144588" indent="-176213" algn="l" rtl="0" eaLnBrk="1" fontAlgn="base" hangingPunct="1">
              <a:lnSpc>
                <a:spcPct val="102000"/>
              </a:lnSpc>
              <a:spcBef>
                <a:spcPts val="500"/>
              </a:spcBef>
              <a:spcAft>
                <a:spcPct val="0"/>
              </a:spcAft>
              <a:buClr>
                <a:srgbClr val="081538"/>
              </a:buClr>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1" indent="0" algn="l" defTabSz="914400" rtl="0" eaLnBrk="1" fontAlgn="base" latinLnBrk="0" hangingPunct="1">
              <a:lnSpc>
                <a:spcPct val="102000"/>
              </a:lnSpc>
              <a:spcBef>
                <a:spcPts val="500"/>
              </a:spcBef>
              <a:spcAft>
                <a:spcPct val="0"/>
              </a:spcAft>
              <a:buClr>
                <a:srgbClr val="071D49"/>
              </a:buClr>
              <a:buSzTx/>
              <a:buFont typeface="Arial" panose="020B0604020202020204" pitchFamily="34" charset="0"/>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In both VIALE-A</a:t>
            </a:r>
            <a:r>
              <a:rPr kumimoji="0" lang="en-US" sz="2000" b="0" i="0" u="none" strike="noStrike" kern="1200" cap="none" spc="0" normalizeH="0" noProof="0" dirty="0">
                <a:ln>
                  <a:noFill/>
                </a:ln>
                <a:solidFill>
                  <a:prstClr val="black"/>
                </a:solidFill>
                <a:effectLst/>
                <a:uLnTx/>
                <a:uFillTx/>
                <a:latin typeface="Calibri" panose="020F0502020204030204"/>
                <a:ea typeface="+mn-ea"/>
                <a:cs typeface="Arial" panose="020B0604020202020204" pitchFamily="34" charset="0"/>
              </a:rPr>
              <a:t> and VIALE-C</a:t>
            </a: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 duration of post-remission Grade ≥3 neutropenia or febrile neutropenia was generally </a:t>
            </a:r>
            <a:r>
              <a:rPr kumimoji="0" lang="en-US" sz="20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shorter with G-CSF use than without G-CSF use</a:t>
            </a:r>
          </a:p>
        </p:txBody>
      </p:sp>
      <p:pic>
        <p:nvPicPr>
          <p:cNvPr id="9" name="Picture 8" descr="Table&#10;&#10;Description automatically generated with medium confidence">
            <a:extLst>
              <a:ext uri="{FF2B5EF4-FFF2-40B4-BE49-F238E27FC236}">
                <a16:creationId xmlns:a16="http://schemas.microsoft.com/office/drawing/2014/main" id="{EF868581-2324-C318-9DBD-0E2A8B9A6BE7}"/>
              </a:ext>
            </a:extLst>
          </p:cNvPr>
          <p:cNvPicPr>
            <a:picLocks noChangeAspect="1"/>
          </p:cNvPicPr>
          <p:nvPr/>
        </p:nvPicPr>
        <p:blipFill rotWithShape="1">
          <a:blip r:embed="rId3">
            <a:extLst>
              <a:ext uri="{28A0092B-C50C-407E-A947-70E740481C1C}">
                <a14:useLocalDpi xmlns:a14="http://schemas.microsoft.com/office/drawing/2010/main" val="0"/>
              </a:ext>
            </a:extLst>
          </a:blip>
          <a:srcRect t="50722"/>
          <a:stretch/>
        </p:blipFill>
        <p:spPr>
          <a:xfrm>
            <a:off x="303543" y="4405745"/>
            <a:ext cx="11471500" cy="1885501"/>
          </a:xfrm>
          <a:prstGeom prst="rect">
            <a:avLst/>
          </a:prstGeom>
        </p:spPr>
      </p:pic>
      <p:sp>
        <p:nvSpPr>
          <p:cNvPr id="6" name="TextBox 5">
            <a:extLst>
              <a:ext uri="{FF2B5EF4-FFF2-40B4-BE49-F238E27FC236}">
                <a16:creationId xmlns:a16="http://schemas.microsoft.com/office/drawing/2014/main" id="{036BE224-F9C2-CC7F-0B36-F05B12C6CAA4}"/>
              </a:ext>
            </a:extLst>
          </p:cNvPr>
          <p:cNvSpPr txBox="1"/>
          <p:nvPr/>
        </p:nvSpPr>
        <p:spPr>
          <a:xfrm>
            <a:off x="95325" y="1152840"/>
            <a:ext cx="11116466" cy="2092881"/>
          </a:xfrm>
          <a:prstGeom prst="rect">
            <a:avLst/>
          </a:prstGeom>
          <a:noFill/>
        </p:spPr>
        <p:txBody>
          <a:bodyPr wrap="square">
            <a:spAutoFit/>
          </a:bodyPr>
          <a:lstStyle/>
          <a:p>
            <a:pPr marL="742950" marR="0" lvl="1"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In VIALE‑A, 190/286 patients </a:t>
            </a:r>
            <a:r>
              <a:rPr kumimoji="0" lang="en-US" sz="2000" b="1" i="0" u="none" strike="noStrike" kern="1200" cap="none" spc="0" normalizeH="0" baseline="0" noProof="0" dirty="0">
                <a:ln>
                  <a:noFill/>
                </a:ln>
                <a:solidFill>
                  <a:prstClr val="black"/>
                </a:solidFill>
                <a:effectLst/>
                <a:uLnTx/>
                <a:uFillTx/>
                <a:latin typeface="Calibri" panose="020F0502020204030204"/>
                <a:ea typeface="+mn-ea"/>
                <a:cs typeface="+mn-cs"/>
              </a:rPr>
              <a:t>(66%) </a:t>
            </a: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treated with </a:t>
            </a:r>
            <a:r>
              <a:rPr kumimoji="0" lang="en-US" sz="2000" b="0" i="0" u="none" strike="noStrike" kern="1200" cap="none" spc="0" normalizeH="0" baseline="0" noProof="0" dirty="0" err="1">
                <a:ln>
                  <a:noFill/>
                </a:ln>
                <a:solidFill>
                  <a:prstClr val="black"/>
                </a:solidFill>
                <a:effectLst/>
                <a:uLnTx/>
                <a:uFillTx/>
                <a:latin typeface="Calibri" panose="020F0502020204030204"/>
                <a:ea typeface="+mn-ea"/>
                <a:cs typeface="+mn-cs"/>
              </a:rPr>
              <a:t>Ven+Aza</a:t>
            </a: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 achieved CR/</a:t>
            </a:r>
            <a:r>
              <a:rPr kumimoji="0" lang="en-US" sz="2000" b="0" i="0" u="none" strike="noStrike" kern="1200" cap="none" spc="0" normalizeH="0" baseline="0" noProof="0" dirty="0" err="1">
                <a:ln>
                  <a:noFill/>
                </a:ln>
                <a:solidFill>
                  <a:prstClr val="black"/>
                </a:solidFill>
                <a:effectLst/>
                <a:uLnTx/>
                <a:uFillTx/>
                <a:latin typeface="Calibri" panose="020F0502020204030204"/>
                <a:ea typeface="+mn-ea"/>
                <a:cs typeface="+mn-cs"/>
              </a:rPr>
              <a:t>CRi</a:t>
            </a: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000" b="1" i="0" u="none" strike="noStrike" kern="1200" cap="none" spc="0" normalizeH="0" baseline="0" noProof="0" dirty="0">
                <a:ln>
                  <a:noFill/>
                </a:ln>
                <a:solidFill>
                  <a:prstClr val="black"/>
                </a:solidFill>
                <a:effectLst/>
                <a:uLnTx/>
                <a:uFillTx/>
                <a:latin typeface="Calibri" panose="020F0502020204030204"/>
                <a:ea typeface="+mn-ea"/>
                <a:cs typeface="+mn-cs"/>
              </a:rPr>
              <a:t>49% </a:t>
            </a: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received G‑CSF after achieving remission</a:t>
            </a:r>
          </a:p>
          <a:p>
            <a:pPr marL="742950" marR="0" lvl="1"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In VIALE‑C, 69/143 patients </a:t>
            </a:r>
            <a:r>
              <a:rPr kumimoji="0" lang="en-US" sz="2000" b="1" i="0" u="none" strike="noStrike" kern="1200" cap="none" spc="0" normalizeH="0" baseline="0" noProof="0" dirty="0">
                <a:ln>
                  <a:noFill/>
                </a:ln>
                <a:solidFill>
                  <a:prstClr val="black"/>
                </a:solidFill>
                <a:effectLst/>
                <a:uLnTx/>
                <a:uFillTx/>
                <a:latin typeface="Calibri" panose="020F0502020204030204"/>
                <a:ea typeface="+mn-ea"/>
                <a:cs typeface="+mn-cs"/>
              </a:rPr>
              <a:t>(48%) </a:t>
            </a: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treated with </a:t>
            </a:r>
            <a:r>
              <a:rPr kumimoji="0" lang="en-US" sz="2000" b="0" i="0" u="none" strike="noStrike" kern="1200" cap="none" spc="0" normalizeH="0" baseline="0" noProof="0" dirty="0" err="1">
                <a:ln>
                  <a:noFill/>
                </a:ln>
                <a:solidFill>
                  <a:prstClr val="black"/>
                </a:solidFill>
                <a:effectLst/>
                <a:uLnTx/>
                <a:uFillTx/>
                <a:latin typeface="Calibri" panose="020F0502020204030204"/>
                <a:ea typeface="+mn-ea"/>
                <a:cs typeface="+mn-cs"/>
              </a:rPr>
              <a:t>Ven+LDAC</a:t>
            </a: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 achieved CR/</a:t>
            </a:r>
            <a:r>
              <a:rPr kumimoji="0" lang="en-US" sz="2000" b="0" i="0" u="none" strike="noStrike" kern="1200" cap="none" spc="0" normalizeH="0" baseline="0" noProof="0" dirty="0" err="1">
                <a:ln>
                  <a:noFill/>
                </a:ln>
                <a:solidFill>
                  <a:prstClr val="black"/>
                </a:solidFill>
                <a:effectLst/>
                <a:uLnTx/>
                <a:uFillTx/>
                <a:latin typeface="Calibri" panose="020F0502020204030204"/>
                <a:ea typeface="+mn-ea"/>
                <a:cs typeface="+mn-cs"/>
              </a:rPr>
              <a:t>CRi</a:t>
            </a: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000" b="1" i="0" u="none" strike="noStrike" kern="1200" cap="none" spc="0" normalizeH="0" baseline="0" noProof="0" dirty="0">
                <a:ln>
                  <a:noFill/>
                </a:ln>
                <a:solidFill>
                  <a:prstClr val="black"/>
                </a:solidFill>
                <a:effectLst/>
                <a:uLnTx/>
                <a:uFillTx/>
                <a:latin typeface="Calibri" panose="020F0502020204030204"/>
                <a:ea typeface="+mn-ea"/>
                <a:cs typeface="+mn-cs"/>
              </a:rPr>
              <a:t>43% </a:t>
            </a: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received G‑CSF after achieving remission</a:t>
            </a:r>
          </a:p>
          <a:p>
            <a:pPr marL="742950" marR="0" lvl="1"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Baseline Grade ≥3 neutropenia was similar between patients who went on to receive G-CSF and those who did not</a:t>
            </a:r>
          </a:p>
        </p:txBody>
      </p:sp>
    </p:spTree>
    <p:extLst>
      <p:ext uri="{BB962C8B-B14F-4D97-AF65-F5344CB8AC3E}">
        <p14:creationId xmlns:p14="http://schemas.microsoft.com/office/powerpoint/2010/main" val="19425479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6051D2E-F5D6-20D4-C629-ED25BCD2E828}"/>
              </a:ext>
            </a:extLst>
          </p:cNvPr>
          <p:cNvSpPr>
            <a:spLocks noGrp="1"/>
          </p:cNvSpPr>
          <p:nvPr>
            <p:ph type="title"/>
          </p:nvPr>
        </p:nvSpPr>
        <p:spPr>
          <a:xfrm>
            <a:off x="331033" y="172716"/>
            <a:ext cx="10752667" cy="530101"/>
          </a:xfrm>
        </p:spPr>
        <p:txBody>
          <a:bodyPr>
            <a:noAutofit/>
          </a:bodyPr>
          <a:lstStyle/>
          <a:p>
            <a:pPr algn="ctr"/>
            <a:r>
              <a:rPr lang="en-US" sz="3200" b="1" dirty="0">
                <a:solidFill>
                  <a:srgbClr val="002060"/>
                </a:solidFill>
                <a:latin typeface="+mn-lt"/>
              </a:rPr>
              <a:t>Outcome of G-CSF After VEN Combinations</a:t>
            </a:r>
            <a:endParaRPr lang="en-US" sz="3200" b="1" i="1" dirty="0">
              <a:solidFill>
                <a:srgbClr val="002060"/>
              </a:solidFill>
              <a:latin typeface="+mn-lt"/>
            </a:endParaRPr>
          </a:p>
        </p:txBody>
      </p:sp>
      <p:sp>
        <p:nvSpPr>
          <p:cNvPr id="7" name="TextBox 6">
            <a:extLst>
              <a:ext uri="{FF2B5EF4-FFF2-40B4-BE49-F238E27FC236}">
                <a16:creationId xmlns:a16="http://schemas.microsoft.com/office/drawing/2014/main" id="{21643AB8-734A-FAAE-28CC-EE60E6F0F0BB}"/>
              </a:ext>
            </a:extLst>
          </p:cNvPr>
          <p:cNvSpPr txBox="1"/>
          <p:nvPr/>
        </p:nvSpPr>
        <p:spPr>
          <a:xfrm>
            <a:off x="0" y="6596390"/>
            <a:ext cx="12078586" cy="2616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47484F"/>
                </a:solidFill>
                <a:effectLst/>
                <a:uLnTx/>
                <a:uFillTx/>
                <a:latin typeface="Proxima Nova Rg"/>
                <a:ea typeface="+mn-ea"/>
                <a:cs typeface="+mn-cs"/>
              </a:rPr>
              <a:t>DiNardo CD, et al. Presented at: 2022 EHA Congress; June 9-12, 2022. Vienna, Austria. Poster P510.</a:t>
            </a:r>
          </a:p>
        </p:txBody>
      </p:sp>
      <p:pic>
        <p:nvPicPr>
          <p:cNvPr id="6" name="Picture 5">
            <a:extLst>
              <a:ext uri="{FF2B5EF4-FFF2-40B4-BE49-F238E27FC236}">
                <a16:creationId xmlns:a16="http://schemas.microsoft.com/office/drawing/2014/main" id="{6D633A74-14CB-2230-C3AA-84657E7A61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8815" y="1188721"/>
            <a:ext cx="9329912" cy="5354734"/>
          </a:xfrm>
          <a:prstGeom prst="rect">
            <a:avLst/>
          </a:prstGeom>
        </p:spPr>
      </p:pic>
      <p:sp>
        <p:nvSpPr>
          <p:cNvPr id="8" name="Content Placeholder 1">
            <a:extLst>
              <a:ext uri="{FF2B5EF4-FFF2-40B4-BE49-F238E27FC236}">
                <a16:creationId xmlns:a16="http://schemas.microsoft.com/office/drawing/2014/main" id="{1AD672CF-1991-0B48-D2BB-C69E7D82A2BD}"/>
              </a:ext>
            </a:extLst>
          </p:cNvPr>
          <p:cNvSpPr txBox="1">
            <a:spLocks/>
          </p:cNvSpPr>
          <p:nvPr/>
        </p:nvSpPr>
        <p:spPr bwMode="auto">
          <a:xfrm>
            <a:off x="331033" y="800786"/>
            <a:ext cx="1236096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0" indent="0" algn="l" rtl="0" eaLnBrk="1" fontAlgn="base" hangingPunct="1">
              <a:lnSpc>
                <a:spcPct val="102000"/>
              </a:lnSpc>
              <a:spcBef>
                <a:spcPts val="1000"/>
              </a:spcBef>
              <a:spcAft>
                <a:spcPct val="0"/>
              </a:spcAft>
              <a:buFont typeface="Arial" panose="020B0604020202020204" pitchFamily="34" charset="0"/>
              <a:buNone/>
              <a:defRPr sz="2000" b="1" kern="1200">
                <a:solidFill>
                  <a:schemeClr val="tx1"/>
                </a:solidFill>
                <a:latin typeface="Arial" panose="020B0604020202020204" pitchFamily="34" charset="0"/>
                <a:ea typeface="+mn-ea"/>
                <a:cs typeface="Arial" panose="020B0604020202020204" pitchFamily="34" charset="0"/>
              </a:defRPr>
            </a:lvl1pPr>
            <a:lvl2pPr marL="168275" indent="-168275" algn="l" rtl="0" eaLnBrk="1" fontAlgn="base" hangingPunct="1">
              <a:lnSpc>
                <a:spcPct val="102000"/>
              </a:lnSpc>
              <a:spcBef>
                <a:spcPts val="500"/>
              </a:spcBef>
              <a:spcAft>
                <a:spcPct val="0"/>
              </a:spcAft>
              <a:buClr>
                <a:srgbClr val="071D49"/>
              </a:buClr>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514350" indent="-168275" algn="l" rtl="0" eaLnBrk="1" fontAlgn="base" hangingPunct="1">
              <a:lnSpc>
                <a:spcPct val="102000"/>
              </a:lnSpc>
              <a:spcBef>
                <a:spcPts val="500"/>
              </a:spcBef>
              <a:spcAft>
                <a:spcPct val="0"/>
              </a:spcAft>
              <a:buClr>
                <a:srgbClr val="081538"/>
              </a:buClr>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3pPr>
            <a:lvl4pPr marL="860425" indent="-177800" algn="l" rtl="0" eaLnBrk="1" fontAlgn="base" hangingPunct="1">
              <a:lnSpc>
                <a:spcPct val="102000"/>
              </a:lnSpc>
              <a:spcBef>
                <a:spcPts val="500"/>
              </a:spcBef>
              <a:spcAft>
                <a:spcPct val="0"/>
              </a:spcAft>
              <a:buClr>
                <a:srgbClr val="081538"/>
              </a:buClr>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4pPr>
            <a:lvl5pPr marL="1144588" indent="-176213" algn="l" rtl="0" eaLnBrk="1" fontAlgn="base" hangingPunct="1">
              <a:lnSpc>
                <a:spcPct val="102000"/>
              </a:lnSpc>
              <a:spcBef>
                <a:spcPts val="500"/>
              </a:spcBef>
              <a:spcAft>
                <a:spcPct val="0"/>
              </a:spcAft>
              <a:buClr>
                <a:srgbClr val="081538"/>
              </a:buClr>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1" indent="0" algn="l" defTabSz="914400" rtl="0" eaLnBrk="1" fontAlgn="base" latinLnBrk="0" hangingPunct="1">
              <a:lnSpc>
                <a:spcPct val="102000"/>
              </a:lnSpc>
              <a:spcBef>
                <a:spcPts val="500"/>
              </a:spcBef>
              <a:spcAft>
                <a:spcPct val="0"/>
              </a:spcAft>
              <a:buClr>
                <a:srgbClr val="071D49"/>
              </a:buClr>
              <a:buSzTx/>
              <a:buFont typeface="Arial" panose="020B0604020202020204" pitchFamily="34" charset="0"/>
              <a:buNone/>
              <a:tabLst/>
              <a:defRPr/>
            </a:pPr>
            <a:r>
              <a:rPr kumimoji="0" lang="en-US" sz="1800" b="1" i="0" u="none" strike="noStrike" kern="1200" cap="none" spc="0" normalizeH="0" baseline="0" noProof="0" dirty="0">
                <a:ln>
                  <a:noFill/>
                </a:ln>
                <a:solidFill>
                  <a:srgbClr val="47484F"/>
                </a:solidFill>
                <a:effectLst/>
                <a:uLnTx/>
                <a:uFillTx/>
                <a:latin typeface="Proxima Nova Rg"/>
                <a:ea typeface="+mn-ea"/>
                <a:cs typeface="Arial" panose="020B0604020202020204" pitchFamily="34" charset="0"/>
              </a:rPr>
              <a:t>Post‑remission G‑CSF use was NOT associated with inferior OS (or DOR) among VEN‑treated patients </a:t>
            </a:r>
          </a:p>
        </p:txBody>
      </p:sp>
    </p:spTree>
    <p:extLst>
      <p:ext uri="{BB962C8B-B14F-4D97-AF65-F5344CB8AC3E}">
        <p14:creationId xmlns:p14="http://schemas.microsoft.com/office/powerpoint/2010/main" val="38214643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CCECE8-3592-41D8-AFC4-93CD969462B7}"/>
              </a:ext>
            </a:extLst>
          </p:cNvPr>
          <p:cNvSpPr>
            <a:spLocks noGrp="1"/>
          </p:cNvSpPr>
          <p:nvPr>
            <p:ph type="title"/>
          </p:nvPr>
        </p:nvSpPr>
        <p:spPr>
          <a:xfrm>
            <a:off x="0" y="195138"/>
            <a:ext cx="12192000" cy="831895"/>
          </a:xfrm>
        </p:spPr>
        <p:txBody>
          <a:bodyPr>
            <a:noAutofit/>
          </a:bodyPr>
          <a:lstStyle/>
          <a:p>
            <a:pPr algn="ctr"/>
            <a:r>
              <a:rPr lang="en-US" sz="3000" b="1" noProof="0" dirty="0">
                <a:latin typeface="+mn-lt"/>
              </a:rPr>
              <a:t>Anti-infectious Prophylaxis With Venetoclax: </a:t>
            </a:r>
            <a:r>
              <a:rPr lang="en-US" sz="3000" b="1" spc="-20" noProof="0" dirty="0">
                <a:latin typeface="+mn-lt"/>
              </a:rPr>
              <a:t>Recommended Venetoclax </a:t>
            </a:r>
            <a:br>
              <a:rPr lang="en-US" sz="3000" b="1" spc="-20" noProof="0" dirty="0">
                <a:latin typeface="+mn-lt"/>
              </a:rPr>
            </a:br>
            <a:r>
              <a:rPr lang="en-US" sz="3000" b="1" spc="-20" noProof="0" dirty="0">
                <a:latin typeface="+mn-lt"/>
              </a:rPr>
              <a:t>Dose Reductions in the VIALE Studies and US and European Labels</a:t>
            </a:r>
            <a:endParaRPr lang="en-US" sz="3000" b="1" noProof="0" dirty="0">
              <a:latin typeface="+mn-lt"/>
            </a:endParaRPr>
          </a:p>
        </p:txBody>
      </p:sp>
      <p:sp>
        <p:nvSpPr>
          <p:cNvPr id="5" name="Rectangle 4">
            <a:extLst>
              <a:ext uri="{FF2B5EF4-FFF2-40B4-BE49-F238E27FC236}">
                <a16:creationId xmlns:a16="http://schemas.microsoft.com/office/drawing/2014/main" id="{40605EDB-AD8C-4CB3-93E5-306DDA2632CC}"/>
              </a:ext>
            </a:extLst>
          </p:cNvPr>
          <p:cNvSpPr/>
          <p:nvPr/>
        </p:nvSpPr>
        <p:spPr>
          <a:xfrm>
            <a:off x="619885" y="1188202"/>
            <a:ext cx="5476115" cy="646331"/>
          </a:xfrm>
          <a:prstGeom prst="rect">
            <a:avLst/>
          </a:prstGeom>
        </p:spPr>
        <p:txBody>
          <a:bodyPr wrap="none">
            <a:spAutoFit/>
          </a:bodyPr>
          <a:lstStyle/>
          <a:p>
            <a:pPr marL="0" marR="0" lvl="0" indent="0" algn="ctr" defTabSz="914400" rtl="0" eaLnBrk="1" fontAlgn="base" latinLnBrk="0" hangingPunct="1">
              <a:lnSpc>
                <a:spcPct val="100000"/>
              </a:lnSpc>
              <a:spcBef>
                <a:spcPts val="0"/>
              </a:spcBef>
              <a:spcAft>
                <a:spcPts val="600"/>
              </a:spcAft>
              <a:buClrTx/>
              <a:buSzTx/>
              <a:buFontTx/>
              <a:buNone/>
              <a:tabLst/>
              <a:defRPr/>
            </a:pPr>
            <a:r>
              <a:rPr kumimoji="0" lang="en-GB" sz="1800" b="1" i="0" u="none" strike="noStrike" kern="1200" cap="none" spc="0" normalizeH="0" baseline="0" noProof="0" dirty="0">
                <a:ln>
                  <a:noFill/>
                </a:ln>
                <a:solidFill>
                  <a:srgbClr val="2D2926"/>
                </a:solidFill>
                <a:effectLst/>
                <a:uLnTx/>
                <a:uFillTx/>
                <a:latin typeface="Calibri"/>
                <a:ea typeface="+mn-ea"/>
                <a:cs typeface="+mn-cs"/>
              </a:rPr>
              <a:t>Venetoclax dose reductions </a:t>
            </a:r>
            <a:br>
              <a:rPr kumimoji="0" lang="en-GB" sz="1800" b="1" i="0" u="none" strike="noStrike" kern="1200" cap="none" spc="0" normalizeH="0" baseline="0" noProof="0" dirty="0">
                <a:ln>
                  <a:noFill/>
                </a:ln>
                <a:solidFill>
                  <a:srgbClr val="2D2926"/>
                </a:solidFill>
                <a:effectLst/>
                <a:uLnTx/>
                <a:uFillTx/>
                <a:latin typeface="Calibri"/>
                <a:ea typeface="+mn-ea"/>
                <a:cs typeface="+mn-cs"/>
              </a:rPr>
            </a:br>
            <a:r>
              <a:rPr kumimoji="0" lang="en-GB" sz="1800" b="1" i="0" u="none" strike="noStrike" kern="1200" cap="none" spc="0" normalizeH="0" baseline="0" noProof="0" dirty="0">
                <a:ln>
                  <a:noFill/>
                </a:ln>
                <a:solidFill>
                  <a:srgbClr val="2D2926"/>
                </a:solidFill>
                <a:effectLst/>
                <a:uLnTx/>
                <a:uFillTx/>
                <a:latin typeface="Calibri"/>
                <a:ea typeface="+mn-ea"/>
                <a:cs typeface="+mn-cs"/>
              </a:rPr>
              <a:t>with VEN + AZA and VEN + LDAC VIALE-A and VIALE-C</a:t>
            </a:r>
            <a:r>
              <a:rPr kumimoji="0" lang="en-GB" sz="1800" b="1" i="0" u="none" strike="noStrike" kern="1200" cap="none" spc="0" normalizeH="0" baseline="30000" noProof="0" dirty="0">
                <a:ln>
                  <a:noFill/>
                </a:ln>
                <a:solidFill>
                  <a:srgbClr val="2D2926"/>
                </a:solidFill>
                <a:effectLst/>
                <a:uLnTx/>
                <a:uFillTx/>
                <a:latin typeface="Calibri"/>
                <a:ea typeface="+mn-ea"/>
                <a:cs typeface="+mn-cs"/>
              </a:rPr>
              <a:t>1,2</a:t>
            </a:r>
          </a:p>
        </p:txBody>
      </p:sp>
      <p:sp>
        <p:nvSpPr>
          <p:cNvPr id="6" name="Text Placeholder 5">
            <a:extLst>
              <a:ext uri="{FF2B5EF4-FFF2-40B4-BE49-F238E27FC236}">
                <a16:creationId xmlns:a16="http://schemas.microsoft.com/office/drawing/2014/main" id="{6A980EC0-CB72-4F13-9372-3E77A4773891}"/>
              </a:ext>
            </a:extLst>
          </p:cNvPr>
          <p:cNvSpPr>
            <a:spLocks noGrp="1"/>
          </p:cNvSpPr>
          <p:nvPr>
            <p:ph type="body" sz="quarter" idx="13"/>
          </p:nvPr>
        </p:nvSpPr>
        <p:spPr>
          <a:xfrm>
            <a:off x="1" y="5768661"/>
            <a:ext cx="12192000" cy="1015663"/>
          </a:xfrm>
        </p:spPr>
        <p:txBody>
          <a:bodyPr wrap="square" lIns="91440" bIns="45720">
            <a:spAutoFit/>
          </a:bodyPr>
          <a:lstStyle/>
          <a:p>
            <a:pPr marL="0" indent="0" algn="l"/>
            <a:r>
              <a:rPr lang="en-US" sz="1400" noProof="0" dirty="0">
                <a:solidFill>
                  <a:srgbClr val="000000"/>
                </a:solidFill>
              </a:rPr>
              <a:t>*For VEN + LDAC only.</a:t>
            </a:r>
          </a:p>
          <a:p>
            <a:pPr marL="0" indent="0" algn="l"/>
            <a:r>
              <a:rPr lang="en-US" sz="1400" noProof="0" dirty="0">
                <a:solidFill>
                  <a:srgbClr val="000000"/>
                </a:solidFill>
              </a:rPr>
              <a:t>Aza, azacitidine; CYP3Ai, CYP3A inhibitor; LDAC, low-dose cytarabine; P-</a:t>
            </a:r>
            <a:r>
              <a:rPr lang="en-US" sz="1400" noProof="0" dirty="0" err="1">
                <a:solidFill>
                  <a:srgbClr val="000000"/>
                </a:solidFill>
              </a:rPr>
              <a:t>gpi</a:t>
            </a:r>
            <a:r>
              <a:rPr lang="en-US" sz="1400" noProof="0" dirty="0">
                <a:solidFill>
                  <a:srgbClr val="000000"/>
                </a:solidFill>
              </a:rPr>
              <a:t>, P-glycoprotein inhibitor; Ven, venetoclax.</a:t>
            </a:r>
          </a:p>
          <a:p>
            <a:pPr marL="0" indent="0" algn="l"/>
            <a:r>
              <a:rPr lang="en-US" sz="1400" noProof="0" dirty="0">
                <a:solidFill>
                  <a:srgbClr val="000000"/>
                </a:solidFill>
              </a:rPr>
              <a:t>1. Wei AH, et al. </a:t>
            </a:r>
            <a:r>
              <a:rPr lang="en-US" sz="1400" i="1" noProof="0" dirty="0">
                <a:solidFill>
                  <a:srgbClr val="000000"/>
                </a:solidFill>
              </a:rPr>
              <a:t>Blood. </a:t>
            </a:r>
            <a:r>
              <a:rPr lang="en-US" sz="1400" noProof="0" dirty="0">
                <a:solidFill>
                  <a:srgbClr val="000000"/>
                </a:solidFill>
              </a:rPr>
              <a:t>2020;135(24):2137-2145 (incl. suppl); 2. DiNardo CD, et al. </a:t>
            </a:r>
            <a:r>
              <a:rPr lang="en-US" sz="1400" i="1" noProof="0" dirty="0">
                <a:solidFill>
                  <a:srgbClr val="000000"/>
                </a:solidFill>
              </a:rPr>
              <a:t>N Engl J Med.</a:t>
            </a:r>
            <a:r>
              <a:rPr lang="en-US" sz="1400" noProof="0" dirty="0">
                <a:solidFill>
                  <a:srgbClr val="000000"/>
                </a:solidFill>
              </a:rPr>
              <a:t> 2020;383(7):617-629 (incl. suppl);  3. Venclexta (venetoclax tablets) [prescribing information]. North Chicago, IL: AbbVie Inc; 2022; 4. Venclyxto [summary of product characteristics]. Ludwigshafen, Germany: AbbVie Deutschland GmbH &amp; Co. KG; 2018; 5. Rausch CR, et al. </a:t>
            </a:r>
            <a:r>
              <a:rPr lang="en-US" sz="1400" i="1" noProof="0" dirty="0">
                <a:solidFill>
                  <a:srgbClr val="000000"/>
                </a:solidFill>
              </a:rPr>
              <a:t>Blood</a:t>
            </a:r>
            <a:r>
              <a:rPr lang="en-US" sz="1400" noProof="0" dirty="0">
                <a:solidFill>
                  <a:srgbClr val="000000"/>
                </a:solidFill>
              </a:rPr>
              <a:t>. 2019;134(suppl 1): abstract 2640.</a:t>
            </a:r>
            <a:endParaRPr lang="en-US" sz="1400" noProof="0" dirty="0"/>
          </a:p>
        </p:txBody>
      </p:sp>
      <p:graphicFrame>
        <p:nvGraphicFramePr>
          <p:cNvPr id="399" name="Content Placeholder 4">
            <a:extLst>
              <a:ext uri="{FF2B5EF4-FFF2-40B4-BE49-F238E27FC236}">
                <a16:creationId xmlns:a16="http://schemas.microsoft.com/office/drawing/2014/main" id="{64DF7EAA-B8EE-49BF-93A4-A60E4C7174A2}"/>
              </a:ext>
            </a:extLst>
          </p:cNvPr>
          <p:cNvGraphicFramePr>
            <a:graphicFrameLocks/>
          </p:cNvGraphicFramePr>
          <p:nvPr/>
        </p:nvGraphicFramePr>
        <p:xfrm>
          <a:off x="642042" y="1840773"/>
          <a:ext cx="5403513" cy="2407920"/>
        </p:xfrm>
        <a:graphic>
          <a:graphicData uri="http://schemas.openxmlformats.org/drawingml/2006/table">
            <a:tbl>
              <a:tblPr firstRow="1">
                <a:effectLst/>
                <a:tableStyleId>{B301B821-A1FF-4177-AEE7-76D212191A09}</a:tableStyleId>
              </a:tblPr>
              <a:tblGrid>
                <a:gridCol w="1801171">
                  <a:extLst>
                    <a:ext uri="{9D8B030D-6E8A-4147-A177-3AD203B41FA5}">
                      <a16:colId xmlns:a16="http://schemas.microsoft.com/office/drawing/2014/main" val="20000"/>
                    </a:ext>
                  </a:extLst>
                </a:gridCol>
                <a:gridCol w="1801171">
                  <a:extLst>
                    <a:ext uri="{9D8B030D-6E8A-4147-A177-3AD203B41FA5}">
                      <a16:colId xmlns:a16="http://schemas.microsoft.com/office/drawing/2014/main" val="20004"/>
                    </a:ext>
                  </a:extLst>
                </a:gridCol>
                <a:gridCol w="1801171">
                  <a:extLst>
                    <a:ext uri="{9D8B030D-6E8A-4147-A177-3AD203B41FA5}">
                      <a16:colId xmlns:a16="http://schemas.microsoft.com/office/drawing/2014/main" val="1869997618"/>
                    </a:ext>
                  </a:extLst>
                </a:gridCol>
              </a:tblGrid>
              <a:tr h="0">
                <a:tc>
                  <a:txBody>
                    <a:bodyPr/>
                    <a:lstStyle/>
                    <a:p>
                      <a:pPr marL="0" marR="0" lvl="0" indent="0" algn="ctr" defTabSz="914400" rtl="0" eaLnBrk="1" fontAlgn="base" latinLnBrk="0" hangingPunct="1">
                        <a:lnSpc>
                          <a:spcPct val="100000"/>
                        </a:lnSpc>
                        <a:spcBef>
                          <a:spcPts val="0"/>
                        </a:spcBef>
                        <a:spcAft>
                          <a:spcPts val="0"/>
                        </a:spcAft>
                        <a:buClr>
                          <a:schemeClr val="accent1"/>
                        </a:buClr>
                        <a:buSzTx/>
                        <a:buFontTx/>
                        <a:buNone/>
                        <a:tabLst/>
                      </a:pPr>
                      <a:r>
                        <a:rPr kumimoji="0" lang="en-GB" sz="1600" u="none" strike="noStrike" cap="none" normalizeH="0" baseline="0" dirty="0">
                          <a:ln>
                            <a:noFill/>
                          </a:ln>
                          <a:solidFill>
                            <a:schemeClr val="bg1"/>
                          </a:solidFill>
                          <a:effectLst/>
                        </a:rPr>
                        <a:t>Standard </a:t>
                      </a:r>
                      <a:br>
                        <a:rPr kumimoji="0" lang="en-GB" sz="1600" u="none" strike="noStrike" cap="none" normalizeH="0" baseline="0" dirty="0">
                          <a:ln>
                            <a:noFill/>
                          </a:ln>
                          <a:solidFill>
                            <a:schemeClr val="bg1"/>
                          </a:solidFill>
                          <a:effectLst/>
                        </a:rPr>
                      </a:br>
                      <a:r>
                        <a:rPr kumimoji="0" lang="en-GB" sz="1600" u="none" strike="noStrike" cap="none" normalizeH="0" baseline="0" dirty="0">
                          <a:ln>
                            <a:noFill/>
                          </a:ln>
                          <a:solidFill>
                            <a:schemeClr val="bg1"/>
                          </a:solidFill>
                          <a:effectLst/>
                        </a:rPr>
                        <a:t>venetoclax dose</a:t>
                      </a:r>
                    </a:p>
                  </a:txBody>
                  <a:tcPr marL="36000" marR="36000" anchor="ctr" horzOverflow="overflow">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pPr marL="0" marR="0" lvl="0" indent="0" algn="ctr" defTabSz="914400" rtl="0" eaLnBrk="1" fontAlgn="base" latinLnBrk="0" hangingPunct="1">
                        <a:lnSpc>
                          <a:spcPct val="100000"/>
                        </a:lnSpc>
                        <a:spcBef>
                          <a:spcPts val="0"/>
                        </a:spcBef>
                        <a:spcAft>
                          <a:spcPts val="0"/>
                        </a:spcAft>
                        <a:buClr>
                          <a:schemeClr val="accent1"/>
                        </a:buClr>
                        <a:buSzTx/>
                        <a:buFontTx/>
                        <a:buNone/>
                        <a:tabLst/>
                      </a:pPr>
                      <a:r>
                        <a:rPr kumimoji="0" lang="en-GB" sz="1600" u="none" strike="noStrike" cap="none" normalizeH="0" baseline="0" dirty="0">
                          <a:ln>
                            <a:noFill/>
                          </a:ln>
                          <a:solidFill>
                            <a:schemeClr val="bg1"/>
                          </a:solidFill>
                          <a:effectLst/>
                        </a:rPr>
                        <a:t>Moderate </a:t>
                      </a:r>
                      <a:br>
                        <a:rPr kumimoji="0" lang="en-GB" sz="1600" u="none" strike="noStrike" cap="none" normalizeH="0" baseline="0" dirty="0">
                          <a:ln>
                            <a:noFill/>
                          </a:ln>
                          <a:solidFill>
                            <a:schemeClr val="bg1"/>
                          </a:solidFill>
                          <a:effectLst/>
                        </a:rPr>
                      </a:br>
                      <a:r>
                        <a:rPr kumimoji="0" lang="en-GB" sz="1600" u="none" strike="noStrike" cap="none" normalizeH="0" baseline="0" dirty="0">
                          <a:ln>
                            <a:noFill/>
                          </a:ln>
                          <a:solidFill>
                            <a:schemeClr val="bg1"/>
                          </a:solidFill>
                          <a:effectLst/>
                        </a:rPr>
                        <a:t>CYP3Ai/P-gpi</a:t>
                      </a:r>
                    </a:p>
                    <a:p>
                      <a:pPr marL="0" marR="0" lvl="0" indent="0" algn="ctr" defTabSz="914400" rtl="0" eaLnBrk="1" fontAlgn="base" latinLnBrk="0" hangingPunct="1">
                        <a:lnSpc>
                          <a:spcPct val="100000"/>
                        </a:lnSpc>
                        <a:spcBef>
                          <a:spcPts val="0"/>
                        </a:spcBef>
                        <a:spcAft>
                          <a:spcPts val="0"/>
                        </a:spcAft>
                        <a:buClr>
                          <a:schemeClr val="accent1"/>
                        </a:buClr>
                        <a:buSzTx/>
                        <a:buFontTx/>
                        <a:buNone/>
                        <a:tabLst/>
                      </a:pPr>
                      <a:r>
                        <a:rPr kumimoji="0" lang="en-GB" sz="1600" b="0" u="none" strike="noStrike" cap="none" normalizeH="0" baseline="0" dirty="0">
                          <a:ln>
                            <a:noFill/>
                          </a:ln>
                          <a:solidFill>
                            <a:schemeClr val="bg1"/>
                          </a:solidFill>
                          <a:effectLst/>
                        </a:rPr>
                        <a:t>(eg, isavuconazole, ciprofloxacin)</a:t>
                      </a:r>
                    </a:p>
                  </a:txBody>
                  <a:tcPr marL="36000" marR="36000" anchor="ctr" horzOverflow="overflow">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ctr" defTabSz="914400" rtl="0" eaLnBrk="1" fontAlgn="base" latinLnBrk="0" hangingPunct="1">
                        <a:lnSpc>
                          <a:spcPct val="100000"/>
                        </a:lnSpc>
                        <a:spcBef>
                          <a:spcPts val="0"/>
                        </a:spcBef>
                        <a:spcAft>
                          <a:spcPts val="0"/>
                        </a:spcAft>
                        <a:buClr>
                          <a:schemeClr val="accent1"/>
                        </a:buClr>
                        <a:buSzTx/>
                        <a:buFontTx/>
                        <a:buNone/>
                        <a:tabLst/>
                      </a:pPr>
                      <a:r>
                        <a:rPr kumimoji="0" lang="en-GB" sz="1600" u="none" strike="noStrike" cap="none" normalizeH="0" baseline="0" dirty="0">
                          <a:ln>
                            <a:noFill/>
                          </a:ln>
                          <a:solidFill>
                            <a:schemeClr val="bg1"/>
                          </a:solidFill>
                          <a:effectLst/>
                        </a:rPr>
                        <a:t>Strong </a:t>
                      </a:r>
                      <a:br>
                        <a:rPr kumimoji="0" lang="en-GB" sz="1600" u="none" strike="noStrike" cap="none" normalizeH="0" baseline="0" dirty="0">
                          <a:ln>
                            <a:noFill/>
                          </a:ln>
                          <a:solidFill>
                            <a:schemeClr val="bg1"/>
                          </a:solidFill>
                          <a:effectLst/>
                        </a:rPr>
                      </a:br>
                      <a:r>
                        <a:rPr kumimoji="0" lang="en-GB" sz="1600" u="none" strike="noStrike" cap="none" normalizeH="0" baseline="0" dirty="0">
                          <a:ln>
                            <a:noFill/>
                          </a:ln>
                          <a:solidFill>
                            <a:schemeClr val="bg1"/>
                          </a:solidFill>
                          <a:effectLst/>
                        </a:rPr>
                        <a:t>CYP3Ai</a:t>
                      </a:r>
                    </a:p>
                    <a:p>
                      <a:pPr marL="0" marR="0" lvl="0" indent="0" algn="ctr" defTabSz="914400" rtl="0" eaLnBrk="1" fontAlgn="base" latinLnBrk="0" hangingPunct="1">
                        <a:lnSpc>
                          <a:spcPct val="100000"/>
                        </a:lnSpc>
                        <a:spcBef>
                          <a:spcPts val="0"/>
                        </a:spcBef>
                        <a:spcAft>
                          <a:spcPts val="0"/>
                        </a:spcAft>
                        <a:buClr>
                          <a:schemeClr val="accent1"/>
                        </a:buClr>
                        <a:buSzTx/>
                        <a:buFontTx/>
                        <a:buNone/>
                        <a:tabLst/>
                      </a:pPr>
                      <a:r>
                        <a:rPr kumimoji="0" lang="en-GB" sz="1600" b="0" u="none" strike="noStrike" cap="none" normalizeH="0" baseline="0" dirty="0">
                          <a:ln>
                            <a:noFill/>
                          </a:ln>
                          <a:solidFill>
                            <a:schemeClr val="bg1"/>
                          </a:solidFill>
                          <a:effectLst/>
                        </a:rPr>
                        <a:t>(eg, posaconazole, voriconazole)</a:t>
                      </a:r>
                    </a:p>
                  </a:txBody>
                  <a:tcPr marL="36000" marR="36000" anchor="ctr" horzOverflow="overflow">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50000"/>
                      </a:schemeClr>
                    </a:solidFill>
                  </a:tcPr>
                </a:tc>
                <a:extLst>
                  <a:ext uri="{0D108BD9-81ED-4DB2-BD59-A6C34878D82A}">
                    <a16:rowId xmlns:a16="http://schemas.microsoft.com/office/drawing/2014/main" val="10000"/>
                  </a:ext>
                </a:extLst>
              </a:tr>
              <a:tr h="0">
                <a:tc>
                  <a:txBody>
                    <a:bodyPr/>
                    <a:lstStyle/>
                    <a:p>
                      <a:pPr marL="0" marR="0" lvl="0" indent="0" algn="ctr" defTabSz="914400" rtl="0" eaLnBrk="1" fontAlgn="base" latinLnBrk="0" hangingPunct="1">
                        <a:lnSpc>
                          <a:spcPct val="100000"/>
                        </a:lnSpc>
                        <a:spcBef>
                          <a:spcPts val="0"/>
                        </a:spcBef>
                        <a:spcAft>
                          <a:spcPts val="0"/>
                        </a:spcAft>
                        <a:buClr>
                          <a:schemeClr val="accent1"/>
                        </a:buClr>
                        <a:buSzTx/>
                        <a:buFontTx/>
                        <a:buNone/>
                        <a:tabLst/>
                      </a:pPr>
                      <a:r>
                        <a:rPr kumimoji="0" lang="en-GB" sz="1600" b="1" u="none" strike="noStrike" cap="none" normalizeH="0" baseline="0" dirty="0">
                          <a:ln>
                            <a:noFill/>
                          </a:ln>
                          <a:solidFill>
                            <a:srgbClr val="000000"/>
                          </a:solidFill>
                          <a:effectLst/>
                          <a:latin typeface="+mn-lt"/>
                        </a:rPr>
                        <a:t>100 mg</a:t>
                      </a:r>
                    </a:p>
                  </a:txBody>
                  <a:tcPr marL="36000" marR="36000" anchor="ctr" horzOverflow="overflow">
                    <a:lnL w="12700" cap="flat" cmpd="sng" algn="ctr">
                      <a:no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Bef>
                          <a:spcPts val="0"/>
                        </a:spcBef>
                        <a:spcAft>
                          <a:spcPts val="0"/>
                        </a:spcAft>
                      </a:pPr>
                      <a:r>
                        <a:rPr lang="en-US" sz="1600" dirty="0">
                          <a:solidFill>
                            <a:srgbClr val="000000"/>
                          </a:solidFill>
                        </a:rPr>
                        <a:t>50 mg</a:t>
                      </a:r>
                    </a:p>
                  </a:txBody>
                  <a:tcPr anchor="ctr">
                    <a:lnL>
                      <a:noFill/>
                    </a:lnL>
                    <a:lnR w="12700" cap="flat" cmpd="sng" algn="ctr">
                      <a:no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Bef>
                          <a:spcPts val="0"/>
                        </a:spcBef>
                        <a:spcAft>
                          <a:spcPts val="0"/>
                        </a:spcAft>
                      </a:pPr>
                      <a:r>
                        <a:rPr lang="en-US" sz="1600" dirty="0">
                          <a:solidFill>
                            <a:srgbClr val="000000"/>
                          </a:solidFill>
                        </a:rPr>
                        <a:t>10 mg</a:t>
                      </a:r>
                    </a:p>
                  </a:txBody>
                  <a:tcPr anchor="ctr">
                    <a:lnL>
                      <a:noFill/>
                    </a:lnL>
                    <a:lnR w="12700" cap="flat" cmpd="sng" algn="ctr">
                      <a:no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0">
                <a:tc>
                  <a:txBody>
                    <a:bodyPr/>
                    <a:lstStyle/>
                    <a:p>
                      <a:pPr marL="0" marR="0" lvl="0" indent="0" algn="ctr" defTabSz="914400" rtl="0" eaLnBrk="1" fontAlgn="base" latinLnBrk="0" hangingPunct="1">
                        <a:lnSpc>
                          <a:spcPct val="100000"/>
                        </a:lnSpc>
                        <a:spcBef>
                          <a:spcPts val="0"/>
                        </a:spcBef>
                        <a:spcAft>
                          <a:spcPts val="0"/>
                        </a:spcAft>
                        <a:buClr>
                          <a:schemeClr val="accent1"/>
                        </a:buClr>
                        <a:buSzTx/>
                        <a:buFontTx/>
                        <a:buNone/>
                        <a:tabLst/>
                      </a:pPr>
                      <a:r>
                        <a:rPr kumimoji="0" lang="en-GB" sz="1600" b="1" i="0" u="none" strike="noStrike" cap="none" normalizeH="0" baseline="0" dirty="0">
                          <a:ln>
                            <a:noFill/>
                          </a:ln>
                          <a:solidFill>
                            <a:srgbClr val="000000"/>
                          </a:solidFill>
                          <a:effectLst/>
                          <a:latin typeface="+mn-lt"/>
                          <a:cs typeface="Arial" charset="0"/>
                        </a:rPr>
                        <a:t>200 mg</a:t>
                      </a:r>
                    </a:p>
                  </a:txBody>
                  <a:tcPr marL="36000" marR="36000" anchor="ctr" horzOverflow="overflow">
                    <a:lnL w="12700" cap="flat" cmpd="sng" algn="ctr">
                      <a:no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Bef>
                          <a:spcPts val="0"/>
                        </a:spcBef>
                        <a:spcAft>
                          <a:spcPts val="0"/>
                        </a:spcAft>
                      </a:pPr>
                      <a:r>
                        <a:rPr lang="en-US" sz="1600" dirty="0">
                          <a:solidFill>
                            <a:srgbClr val="000000"/>
                          </a:solidFill>
                        </a:rPr>
                        <a:t>100 mg</a:t>
                      </a:r>
                    </a:p>
                  </a:txBody>
                  <a:tcPr anchor="ctr">
                    <a:lnL>
                      <a:noFill/>
                    </a:lnL>
                    <a:lnR w="12700" cap="flat" cmpd="sng" algn="ctr">
                      <a:no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Bef>
                          <a:spcPts val="0"/>
                        </a:spcBef>
                        <a:spcAft>
                          <a:spcPts val="0"/>
                        </a:spcAft>
                      </a:pPr>
                      <a:r>
                        <a:rPr lang="en-US" sz="1600" dirty="0">
                          <a:solidFill>
                            <a:srgbClr val="000000"/>
                          </a:solidFill>
                        </a:rPr>
                        <a:t>20 mg</a:t>
                      </a:r>
                    </a:p>
                  </a:txBody>
                  <a:tcPr anchor="ctr">
                    <a:lnL>
                      <a:noFill/>
                    </a:lnL>
                    <a:lnR w="12700" cap="flat" cmpd="sng" algn="ctr">
                      <a:no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45786677"/>
                  </a:ext>
                </a:extLst>
              </a:tr>
              <a:tr h="0">
                <a:tc>
                  <a:txBody>
                    <a:bodyPr/>
                    <a:lstStyle/>
                    <a:p>
                      <a:pPr marL="0" marR="0" lvl="0" indent="0" algn="ctr" defTabSz="914400" rtl="0" eaLnBrk="1" fontAlgn="base" latinLnBrk="0" hangingPunct="1">
                        <a:lnSpc>
                          <a:spcPct val="100000"/>
                        </a:lnSpc>
                        <a:spcBef>
                          <a:spcPts val="0"/>
                        </a:spcBef>
                        <a:spcAft>
                          <a:spcPts val="0"/>
                        </a:spcAft>
                        <a:buClr>
                          <a:schemeClr val="accent1"/>
                        </a:buClr>
                        <a:buSzTx/>
                        <a:buFontTx/>
                        <a:buNone/>
                        <a:tabLst/>
                        <a:defRPr/>
                      </a:pPr>
                      <a:r>
                        <a:rPr lang="en-US" sz="1600" b="1" dirty="0">
                          <a:solidFill>
                            <a:srgbClr val="000000"/>
                          </a:solidFill>
                          <a:latin typeface="+mn-lt"/>
                        </a:rPr>
                        <a:t>400 mg</a:t>
                      </a:r>
                    </a:p>
                  </a:txBody>
                  <a:tcPr marL="36000" marR="36000" anchor="ctr" horzOverflow="overflow">
                    <a:lnL w="12700" cap="flat" cmpd="sng" algn="ctr">
                      <a:no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Bef>
                          <a:spcPts val="0"/>
                        </a:spcBef>
                        <a:spcAft>
                          <a:spcPts val="0"/>
                        </a:spcAft>
                      </a:pPr>
                      <a:r>
                        <a:rPr lang="en-US" sz="1600" dirty="0">
                          <a:solidFill>
                            <a:srgbClr val="000000"/>
                          </a:solidFill>
                        </a:rPr>
                        <a:t>≤200 mg</a:t>
                      </a:r>
                    </a:p>
                  </a:txBody>
                  <a:tcPr anchor="ctr">
                    <a:lnL>
                      <a:noFill/>
                    </a:lnL>
                    <a:lnR w="12700" cap="flat" cmpd="sng" algn="ctr">
                      <a:no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Bef>
                          <a:spcPts val="0"/>
                        </a:spcBef>
                        <a:spcAft>
                          <a:spcPts val="0"/>
                        </a:spcAft>
                      </a:pPr>
                      <a:r>
                        <a:rPr lang="en-US" sz="1600" dirty="0">
                          <a:solidFill>
                            <a:srgbClr val="000000"/>
                          </a:solidFill>
                        </a:rPr>
                        <a:t>50 mg</a:t>
                      </a:r>
                    </a:p>
                  </a:txBody>
                  <a:tcPr anchor="ctr">
                    <a:lnL>
                      <a:noFill/>
                    </a:lnL>
                    <a:lnR w="12700" cap="flat" cmpd="sng" algn="ctr">
                      <a:no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14659897"/>
                  </a:ext>
                </a:extLst>
              </a:tr>
              <a:tr h="0">
                <a:tc>
                  <a:txBody>
                    <a:bodyPr/>
                    <a:lstStyle/>
                    <a:p>
                      <a:pPr algn="ctr">
                        <a:spcBef>
                          <a:spcPts val="0"/>
                        </a:spcBef>
                        <a:spcAft>
                          <a:spcPts val="0"/>
                        </a:spcAft>
                      </a:pPr>
                      <a:r>
                        <a:rPr lang="en-US" sz="1600" b="1" dirty="0">
                          <a:solidFill>
                            <a:srgbClr val="000000"/>
                          </a:solidFill>
                          <a:latin typeface="+mn-lt"/>
                        </a:rPr>
                        <a:t>600 mg*</a:t>
                      </a:r>
                      <a:endParaRPr lang="en-US" sz="1600" b="0" baseline="30000" dirty="0">
                        <a:solidFill>
                          <a:srgbClr val="000000"/>
                        </a:solidFill>
                        <a:latin typeface="+mn-lt"/>
                      </a:endParaRPr>
                    </a:p>
                  </a:txBody>
                  <a:tcPr marL="36000" marR="36000" anchor="ctr" horzOverflow="overflow">
                    <a:lnL w="12700" cap="flat" cmpd="sng" algn="ctr">
                      <a:no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Bef>
                          <a:spcPts val="0"/>
                        </a:spcBef>
                        <a:spcAft>
                          <a:spcPts val="0"/>
                        </a:spcAft>
                      </a:pPr>
                      <a:r>
                        <a:rPr lang="en-US" sz="1600" dirty="0">
                          <a:solidFill>
                            <a:srgbClr val="000000"/>
                          </a:solidFill>
                        </a:rPr>
                        <a:t>≤300 mg</a:t>
                      </a:r>
                    </a:p>
                  </a:txBody>
                  <a:tcPr anchor="ctr">
                    <a:lnL>
                      <a:noFill/>
                    </a:lnL>
                    <a:lnR w="12700" cap="flat" cmpd="sng" algn="ctr">
                      <a:no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Bef>
                          <a:spcPts val="0"/>
                        </a:spcBef>
                        <a:spcAft>
                          <a:spcPts val="0"/>
                        </a:spcAft>
                      </a:pPr>
                      <a:r>
                        <a:rPr lang="en-US" sz="1600" dirty="0">
                          <a:solidFill>
                            <a:srgbClr val="000000"/>
                          </a:solidFill>
                        </a:rPr>
                        <a:t>50 mg</a:t>
                      </a:r>
                    </a:p>
                  </a:txBody>
                  <a:tcPr anchor="ctr">
                    <a:lnL>
                      <a:noFill/>
                    </a:lnL>
                    <a:lnR w="12700" cap="flat" cmpd="sng" algn="ctr">
                      <a:no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65260907"/>
                  </a:ext>
                </a:extLst>
              </a:tr>
            </a:tbl>
          </a:graphicData>
        </a:graphic>
      </p:graphicFrame>
      <p:sp>
        <p:nvSpPr>
          <p:cNvPr id="54" name="Rectangle 53">
            <a:extLst>
              <a:ext uri="{FF2B5EF4-FFF2-40B4-BE49-F238E27FC236}">
                <a16:creationId xmlns:a16="http://schemas.microsoft.com/office/drawing/2014/main" id="{EC854F61-775B-4B36-BD29-7C9574DA8A0B}"/>
              </a:ext>
            </a:extLst>
          </p:cNvPr>
          <p:cNvSpPr/>
          <p:nvPr/>
        </p:nvSpPr>
        <p:spPr>
          <a:xfrm>
            <a:off x="7236044" y="1164912"/>
            <a:ext cx="3379900" cy="369332"/>
          </a:xfrm>
          <a:prstGeom prst="rect">
            <a:avLst/>
          </a:prstGeom>
        </p:spPr>
        <p:txBody>
          <a:bodyPr wrap="none">
            <a:spAutoFit/>
          </a:bodyPr>
          <a:lstStyle/>
          <a:p>
            <a:pPr marL="0" marR="0" lvl="0" indent="0" algn="ctr" defTabSz="914400" rtl="0" eaLnBrk="1" fontAlgn="base" latinLnBrk="0" hangingPunct="1">
              <a:lnSpc>
                <a:spcPct val="100000"/>
              </a:lnSpc>
              <a:spcBef>
                <a:spcPts val="0"/>
              </a:spcBef>
              <a:spcAft>
                <a:spcPts val="600"/>
              </a:spcAft>
              <a:buClrTx/>
              <a:buSzTx/>
              <a:buFontTx/>
              <a:buNone/>
              <a:tabLst/>
              <a:defRPr/>
            </a:pPr>
            <a:r>
              <a:rPr kumimoji="0" lang="en-GB" sz="1800" b="1" i="0" u="none" strike="noStrike" kern="1200" cap="none" spc="0" normalizeH="0" baseline="0" noProof="0" dirty="0">
                <a:ln>
                  <a:noFill/>
                </a:ln>
                <a:solidFill>
                  <a:srgbClr val="2D2926"/>
                </a:solidFill>
                <a:effectLst/>
                <a:uLnTx/>
                <a:uFillTx/>
                <a:latin typeface="Calibri"/>
                <a:ea typeface="+mn-ea"/>
                <a:cs typeface="+mn-cs"/>
              </a:rPr>
              <a:t>Venetoclax dose reductions USPI</a:t>
            </a:r>
            <a:r>
              <a:rPr kumimoji="0" lang="en-GB" sz="1800" b="1" i="0" u="none" strike="noStrike" kern="1200" cap="none" spc="0" normalizeH="0" baseline="30000" noProof="0" dirty="0">
                <a:ln>
                  <a:noFill/>
                </a:ln>
                <a:solidFill>
                  <a:srgbClr val="2D2926"/>
                </a:solidFill>
                <a:effectLst/>
                <a:uLnTx/>
                <a:uFillTx/>
                <a:latin typeface="Calibri"/>
                <a:ea typeface="+mn-ea"/>
                <a:cs typeface="+mn-cs"/>
              </a:rPr>
              <a:t>3</a:t>
            </a:r>
          </a:p>
        </p:txBody>
      </p:sp>
      <p:graphicFrame>
        <p:nvGraphicFramePr>
          <p:cNvPr id="55" name="Content Placeholder 4">
            <a:extLst>
              <a:ext uri="{FF2B5EF4-FFF2-40B4-BE49-F238E27FC236}">
                <a16:creationId xmlns:a16="http://schemas.microsoft.com/office/drawing/2014/main" id="{C95B2FFB-29B1-4EC4-AFA3-5C3DDDE78F5B}"/>
              </a:ext>
            </a:extLst>
          </p:cNvPr>
          <p:cNvGraphicFramePr>
            <a:graphicFrameLocks/>
          </p:cNvGraphicFramePr>
          <p:nvPr/>
        </p:nvGraphicFramePr>
        <p:xfrm>
          <a:off x="6570837" y="1527111"/>
          <a:ext cx="4979121" cy="1920240"/>
        </p:xfrm>
        <a:graphic>
          <a:graphicData uri="http://schemas.openxmlformats.org/drawingml/2006/table">
            <a:tbl>
              <a:tblPr firstRow="1">
                <a:effectLst/>
                <a:tableStyleId>{B301B821-A1FF-4177-AEE7-76D212191A09}</a:tableStyleId>
              </a:tblPr>
              <a:tblGrid>
                <a:gridCol w="1215684">
                  <a:extLst>
                    <a:ext uri="{9D8B030D-6E8A-4147-A177-3AD203B41FA5}">
                      <a16:colId xmlns:a16="http://schemas.microsoft.com/office/drawing/2014/main" val="20000"/>
                    </a:ext>
                  </a:extLst>
                </a:gridCol>
                <a:gridCol w="1215684">
                  <a:extLst>
                    <a:ext uri="{9D8B030D-6E8A-4147-A177-3AD203B41FA5}">
                      <a16:colId xmlns:a16="http://schemas.microsoft.com/office/drawing/2014/main" val="20004"/>
                    </a:ext>
                  </a:extLst>
                </a:gridCol>
                <a:gridCol w="1215684">
                  <a:extLst>
                    <a:ext uri="{9D8B030D-6E8A-4147-A177-3AD203B41FA5}">
                      <a16:colId xmlns:a16="http://schemas.microsoft.com/office/drawing/2014/main" val="1869997618"/>
                    </a:ext>
                  </a:extLst>
                </a:gridCol>
                <a:gridCol w="1332069">
                  <a:extLst>
                    <a:ext uri="{9D8B030D-6E8A-4147-A177-3AD203B41FA5}">
                      <a16:colId xmlns:a16="http://schemas.microsoft.com/office/drawing/2014/main" val="1356442475"/>
                    </a:ext>
                  </a:extLst>
                </a:gridCol>
              </a:tblGrid>
              <a:tr h="0">
                <a:tc>
                  <a:txBody>
                    <a:bodyPr/>
                    <a:lstStyle/>
                    <a:p>
                      <a:pPr marL="0" marR="0" lvl="0" indent="0" algn="ctr" defTabSz="914400" rtl="0" eaLnBrk="1" fontAlgn="base" latinLnBrk="0" hangingPunct="1">
                        <a:lnSpc>
                          <a:spcPct val="100000"/>
                        </a:lnSpc>
                        <a:spcBef>
                          <a:spcPct val="0"/>
                        </a:spcBef>
                        <a:spcAft>
                          <a:spcPct val="0"/>
                        </a:spcAft>
                        <a:buClr>
                          <a:schemeClr val="accent1"/>
                        </a:buClr>
                        <a:buSzTx/>
                        <a:buFontTx/>
                        <a:buNone/>
                        <a:tabLst/>
                      </a:pPr>
                      <a:r>
                        <a:rPr kumimoji="0" lang="en-GB" sz="1600" u="none" strike="noStrike" cap="none" normalizeH="0" baseline="0" dirty="0">
                          <a:ln>
                            <a:noFill/>
                          </a:ln>
                          <a:solidFill>
                            <a:schemeClr val="bg1"/>
                          </a:solidFill>
                          <a:effectLst/>
                        </a:rPr>
                        <a:t>Day</a:t>
                      </a:r>
                    </a:p>
                  </a:txBody>
                  <a:tcPr marL="36000" marR="36000" anchor="ctr" horzOverflow="overflow">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pPr marL="0" marR="0" lvl="0" indent="0" algn="ctr" defTabSz="914400" rtl="0" eaLnBrk="1" fontAlgn="base" latinLnBrk="0" hangingPunct="1">
                        <a:lnSpc>
                          <a:spcPct val="100000"/>
                        </a:lnSpc>
                        <a:spcBef>
                          <a:spcPct val="0"/>
                        </a:spcBef>
                        <a:spcAft>
                          <a:spcPct val="0"/>
                        </a:spcAft>
                        <a:buClr>
                          <a:schemeClr val="accent1"/>
                        </a:buClr>
                        <a:buSzTx/>
                        <a:buFontTx/>
                        <a:buNone/>
                        <a:tabLst/>
                      </a:pPr>
                      <a:r>
                        <a:rPr kumimoji="0" lang="en-GB" sz="1600" u="none" strike="noStrike" cap="none" normalizeH="0" baseline="0" dirty="0">
                          <a:ln>
                            <a:noFill/>
                          </a:ln>
                          <a:solidFill>
                            <a:schemeClr val="bg1"/>
                          </a:solidFill>
                          <a:effectLst/>
                        </a:rPr>
                        <a:t>Moderate </a:t>
                      </a:r>
                      <a:br>
                        <a:rPr kumimoji="0" lang="en-GB" sz="1600" u="none" strike="noStrike" cap="none" normalizeH="0" baseline="0" dirty="0">
                          <a:ln>
                            <a:noFill/>
                          </a:ln>
                          <a:solidFill>
                            <a:schemeClr val="bg1"/>
                          </a:solidFill>
                          <a:effectLst/>
                        </a:rPr>
                      </a:br>
                      <a:r>
                        <a:rPr kumimoji="0" lang="en-GB" sz="1600" u="none" strike="noStrike" cap="none" normalizeH="0" baseline="0" dirty="0">
                          <a:ln>
                            <a:noFill/>
                          </a:ln>
                          <a:solidFill>
                            <a:schemeClr val="bg1"/>
                          </a:solidFill>
                          <a:effectLst/>
                        </a:rPr>
                        <a:t>CYP3Ai/P-gpi</a:t>
                      </a:r>
                    </a:p>
                  </a:txBody>
                  <a:tcPr marL="36000" marR="36000" anchor="ctr" horzOverflow="overflow">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
                          <a:schemeClr val="accent1"/>
                        </a:buClr>
                        <a:buSzTx/>
                        <a:buFontTx/>
                        <a:buNone/>
                        <a:tabLst/>
                      </a:pPr>
                      <a:r>
                        <a:rPr kumimoji="0" lang="en-GB" sz="1600" u="none" strike="noStrike" cap="none" normalizeH="0" baseline="0" dirty="0">
                          <a:ln>
                            <a:noFill/>
                          </a:ln>
                          <a:solidFill>
                            <a:schemeClr val="bg1"/>
                          </a:solidFill>
                          <a:effectLst/>
                        </a:rPr>
                        <a:t>Strong </a:t>
                      </a:r>
                      <a:br>
                        <a:rPr kumimoji="0" lang="en-GB" sz="1600" u="none" strike="noStrike" cap="none" normalizeH="0" baseline="0" dirty="0">
                          <a:ln>
                            <a:noFill/>
                          </a:ln>
                          <a:solidFill>
                            <a:schemeClr val="bg1"/>
                          </a:solidFill>
                          <a:effectLst/>
                        </a:rPr>
                      </a:br>
                      <a:r>
                        <a:rPr kumimoji="0" lang="en-GB" sz="1600" u="none" strike="noStrike" cap="none" normalizeH="0" baseline="0" dirty="0">
                          <a:ln>
                            <a:noFill/>
                          </a:ln>
                          <a:solidFill>
                            <a:schemeClr val="bg1"/>
                          </a:solidFill>
                          <a:effectLst/>
                        </a:rPr>
                        <a:t>CYP3Ai</a:t>
                      </a:r>
                    </a:p>
                  </a:txBody>
                  <a:tcPr marL="36000" marR="36000" anchor="ctr" horzOverflow="overflow">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
                          <a:schemeClr val="accent1"/>
                        </a:buClr>
                        <a:buSzTx/>
                        <a:buFontTx/>
                        <a:buNone/>
                        <a:tabLst/>
                      </a:pPr>
                      <a:r>
                        <a:rPr kumimoji="0" lang="en-GB" sz="1600" u="none" strike="noStrike" cap="none" normalizeH="0" baseline="0" dirty="0">
                          <a:ln>
                            <a:noFill/>
                          </a:ln>
                          <a:solidFill>
                            <a:schemeClr val="bg1"/>
                          </a:solidFill>
                          <a:effectLst/>
                        </a:rPr>
                        <a:t>Posaconazole</a:t>
                      </a:r>
                    </a:p>
                  </a:txBody>
                  <a:tcPr marL="36000" marR="36000" anchor="ctr" horzOverflow="overflow">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50000"/>
                      </a:schemeClr>
                    </a:solidFill>
                  </a:tcPr>
                </a:tc>
                <a:extLst>
                  <a:ext uri="{0D108BD9-81ED-4DB2-BD59-A6C34878D82A}">
                    <a16:rowId xmlns:a16="http://schemas.microsoft.com/office/drawing/2014/main" val="10000"/>
                  </a:ext>
                </a:extLst>
              </a:tr>
              <a:tr h="0">
                <a:tc>
                  <a:txBody>
                    <a:bodyPr/>
                    <a:lstStyle/>
                    <a:p>
                      <a:pPr marL="0" marR="0" lvl="0" indent="0" algn="ctr" defTabSz="914400" rtl="0" eaLnBrk="1" fontAlgn="base" latinLnBrk="0" hangingPunct="1">
                        <a:lnSpc>
                          <a:spcPct val="100000"/>
                        </a:lnSpc>
                        <a:spcBef>
                          <a:spcPct val="0"/>
                        </a:spcBef>
                        <a:spcAft>
                          <a:spcPct val="0"/>
                        </a:spcAft>
                        <a:buClr>
                          <a:schemeClr val="accent1"/>
                        </a:buClr>
                        <a:buSzTx/>
                        <a:buFontTx/>
                        <a:buNone/>
                        <a:tabLst/>
                      </a:pPr>
                      <a:r>
                        <a:rPr kumimoji="0" lang="en-GB" sz="1600" b="1" u="none" strike="noStrike" cap="none" normalizeH="0" baseline="0" dirty="0">
                          <a:ln>
                            <a:noFill/>
                          </a:ln>
                          <a:solidFill>
                            <a:srgbClr val="000000"/>
                          </a:solidFill>
                          <a:effectLst/>
                          <a:latin typeface="+mn-lt"/>
                        </a:rPr>
                        <a:t>Day 1</a:t>
                      </a:r>
                    </a:p>
                  </a:txBody>
                  <a:tcPr marL="36000" marR="36000" anchor="ctr" horzOverflow="overflow">
                    <a:lnL w="12700" cap="flat" cmpd="sng" algn="ctr">
                      <a:no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rowSpan="4">
                  <a:txBody>
                    <a:bodyPr/>
                    <a:lstStyle/>
                    <a:p>
                      <a:pPr algn="ctr"/>
                      <a:r>
                        <a:rPr lang="en-US" sz="1600" dirty="0">
                          <a:solidFill>
                            <a:srgbClr val="000000"/>
                          </a:solidFill>
                        </a:rPr>
                        <a:t>Reduce the dose by at least 50%</a:t>
                      </a:r>
                    </a:p>
                  </a:txBody>
                  <a:tcPr anchor="ctr">
                    <a:lnL>
                      <a:noFill/>
                    </a:lnL>
                    <a:lnR w="12700" cap="flat" cmpd="sng" algn="ctr">
                      <a:no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a:solidFill>
                            <a:srgbClr val="000000"/>
                          </a:solidFill>
                        </a:rPr>
                        <a:t>10 mg</a:t>
                      </a:r>
                    </a:p>
                  </a:txBody>
                  <a:tcPr anchor="ctr">
                    <a:lnL>
                      <a:noFill/>
                    </a:lnL>
                    <a:lnR w="12700" cap="flat" cmpd="sng" algn="ctr">
                      <a:no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a:solidFill>
                            <a:srgbClr val="000000"/>
                          </a:solidFill>
                        </a:rPr>
                        <a:t>10 mg</a:t>
                      </a:r>
                    </a:p>
                  </a:txBody>
                  <a:tcPr anchor="ctr">
                    <a:lnL>
                      <a:noFill/>
                    </a:lnL>
                    <a:lnR w="12700" cap="flat" cmpd="sng" algn="ctr">
                      <a:no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0">
                <a:tc>
                  <a:txBody>
                    <a:bodyPr/>
                    <a:lstStyle/>
                    <a:p>
                      <a:pPr marL="0" marR="0" lvl="0" indent="0" algn="ctr" defTabSz="914400" rtl="0" eaLnBrk="1" fontAlgn="base" latinLnBrk="0" hangingPunct="1">
                        <a:lnSpc>
                          <a:spcPct val="100000"/>
                        </a:lnSpc>
                        <a:spcBef>
                          <a:spcPct val="0"/>
                        </a:spcBef>
                        <a:spcAft>
                          <a:spcPct val="0"/>
                        </a:spcAft>
                        <a:buClr>
                          <a:schemeClr val="accent1"/>
                        </a:buClr>
                        <a:buSzTx/>
                        <a:buFontTx/>
                        <a:buNone/>
                        <a:tabLst/>
                      </a:pPr>
                      <a:r>
                        <a:rPr kumimoji="0" lang="en-GB" sz="1600" b="1" i="0" u="none" strike="noStrike" cap="none" normalizeH="0" baseline="0" dirty="0">
                          <a:ln>
                            <a:noFill/>
                          </a:ln>
                          <a:solidFill>
                            <a:srgbClr val="000000"/>
                          </a:solidFill>
                          <a:effectLst/>
                          <a:latin typeface="+mn-lt"/>
                          <a:cs typeface="Arial" charset="0"/>
                        </a:rPr>
                        <a:t>Day 2</a:t>
                      </a:r>
                    </a:p>
                  </a:txBody>
                  <a:tcPr marL="36000" marR="36000" anchor="ctr" horzOverflow="overflow">
                    <a:lnL w="12700" cap="flat" cmpd="sng" algn="ctr">
                      <a:no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pPr algn="ctr"/>
                      <a:endParaRPr lang="en-US" sz="1600" dirty="0">
                        <a:solidFill>
                          <a:schemeClr val="tx2"/>
                        </a:solidFill>
                      </a:endParaRPr>
                    </a:p>
                  </a:txBody>
                  <a:tcPr anchor="ctr">
                    <a:lnL>
                      <a:noFill/>
                    </a:lnL>
                    <a:lnR w="12700" cap="flat" cmpd="sng" algn="ctr">
                      <a:no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a:solidFill>
                            <a:srgbClr val="000000"/>
                          </a:solidFill>
                        </a:rPr>
                        <a:t>20 mg</a:t>
                      </a:r>
                    </a:p>
                  </a:txBody>
                  <a:tcPr anchor="ctr">
                    <a:lnL>
                      <a:noFill/>
                    </a:lnL>
                    <a:lnR w="12700" cap="flat" cmpd="sng" algn="ctr">
                      <a:no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a:solidFill>
                            <a:srgbClr val="000000"/>
                          </a:solidFill>
                        </a:rPr>
                        <a:t>20 mg</a:t>
                      </a:r>
                    </a:p>
                  </a:txBody>
                  <a:tcPr anchor="ctr">
                    <a:lnL>
                      <a:noFill/>
                    </a:lnL>
                    <a:lnR w="12700" cap="flat" cmpd="sng" algn="ctr">
                      <a:no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45786677"/>
                  </a:ext>
                </a:extLst>
              </a:tr>
              <a:tr h="0">
                <a:tc>
                  <a:txBody>
                    <a:bodyPr/>
                    <a:lstStyle/>
                    <a:p>
                      <a:pPr marL="0" marR="0" lvl="0" indent="0" algn="ctr" defTabSz="914400" rtl="0" eaLnBrk="1" fontAlgn="base" latinLnBrk="0" hangingPunct="1">
                        <a:lnSpc>
                          <a:spcPct val="100000"/>
                        </a:lnSpc>
                        <a:spcBef>
                          <a:spcPct val="0"/>
                        </a:spcBef>
                        <a:spcAft>
                          <a:spcPct val="0"/>
                        </a:spcAft>
                        <a:buClr>
                          <a:schemeClr val="accent1"/>
                        </a:buClr>
                        <a:buSzTx/>
                        <a:buFontTx/>
                        <a:buNone/>
                        <a:tabLst/>
                        <a:defRPr/>
                      </a:pPr>
                      <a:r>
                        <a:rPr lang="en-US" sz="1600" b="1" dirty="0">
                          <a:solidFill>
                            <a:srgbClr val="000000"/>
                          </a:solidFill>
                          <a:latin typeface="+mn-lt"/>
                        </a:rPr>
                        <a:t>Day 3</a:t>
                      </a:r>
                    </a:p>
                  </a:txBody>
                  <a:tcPr marL="36000" marR="36000" anchor="ctr" horzOverflow="overflow">
                    <a:lnL w="12700" cap="flat" cmpd="sng" algn="ctr">
                      <a:no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pPr algn="ctr"/>
                      <a:endParaRPr lang="en-US" sz="1600" dirty="0">
                        <a:solidFill>
                          <a:schemeClr val="tx2"/>
                        </a:solidFill>
                      </a:endParaRPr>
                    </a:p>
                  </a:txBody>
                  <a:tcPr anchor="ctr">
                    <a:lnL>
                      <a:noFill/>
                    </a:lnL>
                    <a:lnR w="12700" cap="flat" cmpd="sng" algn="ctr">
                      <a:no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a:solidFill>
                            <a:srgbClr val="000000"/>
                          </a:solidFill>
                        </a:rPr>
                        <a:t>50 mg</a:t>
                      </a:r>
                    </a:p>
                  </a:txBody>
                  <a:tcPr anchor="ctr">
                    <a:lnL>
                      <a:noFill/>
                    </a:lnL>
                    <a:lnR w="12700" cap="flat" cmpd="sng" algn="ctr">
                      <a:no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a:solidFill>
                            <a:srgbClr val="000000"/>
                          </a:solidFill>
                        </a:rPr>
                        <a:t>50 mg</a:t>
                      </a:r>
                    </a:p>
                  </a:txBody>
                  <a:tcPr anchor="ctr">
                    <a:lnL>
                      <a:noFill/>
                    </a:lnL>
                    <a:lnR w="12700" cap="flat" cmpd="sng" algn="ctr">
                      <a:no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14659897"/>
                  </a:ext>
                </a:extLst>
              </a:tr>
              <a:tr h="0">
                <a:tc>
                  <a:txBody>
                    <a:bodyPr/>
                    <a:lstStyle/>
                    <a:p>
                      <a:pPr algn="ctr"/>
                      <a:r>
                        <a:rPr lang="en-US" sz="1600" b="1" dirty="0">
                          <a:solidFill>
                            <a:srgbClr val="000000"/>
                          </a:solidFill>
                          <a:latin typeface="+mn-lt"/>
                        </a:rPr>
                        <a:t>Day 4</a:t>
                      </a:r>
                      <a:endParaRPr lang="en-US" sz="1600" b="0" baseline="30000" dirty="0">
                        <a:solidFill>
                          <a:srgbClr val="000000"/>
                        </a:solidFill>
                        <a:latin typeface="+mn-lt"/>
                      </a:endParaRPr>
                    </a:p>
                  </a:txBody>
                  <a:tcPr marL="36000" marR="36000" anchor="ctr" horzOverflow="overflow">
                    <a:lnL w="12700" cap="flat" cmpd="sng" algn="ctr">
                      <a:no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pPr algn="ctr"/>
                      <a:endParaRPr lang="en-US" sz="1600" dirty="0">
                        <a:solidFill>
                          <a:schemeClr val="tx2"/>
                        </a:solidFill>
                      </a:endParaRPr>
                    </a:p>
                  </a:txBody>
                  <a:tcPr anchor="ctr">
                    <a:lnL>
                      <a:noFill/>
                    </a:lnL>
                    <a:lnR w="12700" cap="flat" cmpd="sng" algn="ctr">
                      <a:no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a:solidFill>
                            <a:srgbClr val="000000"/>
                          </a:solidFill>
                        </a:rPr>
                        <a:t>100 mg</a:t>
                      </a:r>
                    </a:p>
                  </a:txBody>
                  <a:tcPr anchor="ctr">
                    <a:lnL>
                      <a:noFill/>
                    </a:lnL>
                    <a:lnR w="12700" cap="flat" cmpd="sng" algn="ctr">
                      <a:no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a:solidFill>
                            <a:srgbClr val="000000"/>
                          </a:solidFill>
                        </a:rPr>
                        <a:t>70 mg</a:t>
                      </a:r>
                    </a:p>
                  </a:txBody>
                  <a:tcPr anchor="ctr">
                    <a:lnL>
                      <a:noFill/>
                    </a:lnL>
                    <a:lnR w="12700" cap="flat" cmpd="sng" algn="ctr">
                      <a:no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65260907"/>
                  </a:ext>
                </a:extLst>
              </a:tr>
            </a:tbl>
          </a:graphicData>
        </a:graphic>
      </p:graphicFrame>
      <p:sp>
        <p:nvSpPr>
          <p:cNvPr id="57" name="Rectangle 56">
            <a:extLst>
              <a:ext uri="{FF2B5EF4-FFF2-40B4-BE49-F238E27FC236}">
                <a16:creationId xmlns:a16="http://schemas.microsoft.com/office/drawing/2014/main" id="{42E5C38F-773C-45C0-8FC9-06244C8F8732}"/>
              </a:ext>
            </a:extLst>
          </p:cNvPr>
          <p:cNvSpPr/>
          <p:nvPr/>
        </p:nvSpPr>
        <p:spPr>
          <a:xfrm>
            <a:off x="6914644" y="3411475"/>
            <a:ext cx="4022704" cy="369332"/>
          </a:xfrm>
          <a:prstGeom prst="rect">
            <a:avLst/>
          </a:prstGeom>
        </p:spPr>
        <p:txBody>
          <a:bodyPr wrap="none">
            <a:spAutoFit/>
          </a:bodyPr>
          <a:lstStyle/>
          <a:p>
            <a:pPr marL="0" marR="0" lvl="0" indent="0" algn="ctr" defTabSz="914400" rtl="0" eaLnBrk="1" fontAlgn="base" latinLnBrk="0" hangingPunct="1">
              <a:lnSpc>
                <a:spcPct val="100000"/>
              </a:lnSpc>
              <a:spcBef>
                <a:spcPts val="0"/>
              </a:spcBef>
              <a:spcAft>
                <a:spcPts val="600"/>
              </a:spcAft>
              <a:buClrTx/>
              <a:buSzTx/>
              <a:buFontTx/>
              <a:buNone/>
              <a:tabLst/>
              <a:defRPr/>
            </a:pPr>
            <a:r>
              <a:rPr kumimoji="0" lang="en-GB" sz="1800" b="1" i="0" u="none" strike="noStrike" kern="1200" cap="none" spc="0" normalizeH="0" baseline="0" noProof="0" dirty="0">
                <a:ln>
                  <a:noFill/>
                </a:ln>
                <a:solidFill>
                  <a:srgbClr val="2D2926"/>
                </a:solidFill>
                <a:effectLst/>
                <a:uLnTx/>
                <a:uFillTx/>
                <a:latin typeface="Calibri"/>
                <a:ea typeface="+mn-ea"/>
                <a:cs typeface="+mn-cs"/>
              </a:rPr>
              <a:t>Venetoclax dose reductions EMA SmPC</a:t>
            </a:r>
            <a:r>
              <a:rPr kumimoji="0" lang="en-GB" sz="1800" b="1" i="0" u="none" strike="noStrike" kern="1200" cap="none" spc="0" normalizeH="0" baseline="30000" noProof="0" dirty="0">
                <a:ln>
                  <a:noFill/>
                </a:ln>
                <a:solidFill>
                  <a:srgbClr val="2D2926"/>
                </a:solidFill>
                <a:effectLst/>
                <a:uLnTx/>
                <a:uFillTx/>
                <a:latin typeface="Calibri"/>
                <a:ea typeface="+mn-ea"/>
                <a:cs typeface="+mn-cs"/>
              </a:rPr>
              <a:t>4</a:t>
            </a:r>
          </a:p>
        </p:txBody>
      </p:sp>
      <p:graphicFrame>
        <p:nvGraphicFramePr>
          <p:cNvPr id="58" name="Content Placeholder 4">
            <a:extLst>
              <a:ext uri="{FF2B5EF4-FFF2-40B4-BE49-F238E27FC236}">
                <a16:creationId xmlns:a16="http://schemas.microsoft.com/office/drawing/2014/main" id="{B5ACA0BD-7D21-4EFF-BA75-3036685B096D}"/>
              </a:ext>
            </a:extLst>
          </p:cNvPr>
          <p:cNvGraphicFramePr>
            <a:graphicFrameLocks/>
          </p:cNvGraphicFramePr>
          <p:nvPr/>
        </p:nvGraphicFramePr>
        <p:xfrm>
          <a:off x="6570837" y="3785726"/>
          <a:ext cx="4979121" cy="2054856"/>
        </p:xfrm>
        <a:graphic>
          <a:graphicData uri="http://schemas.openxmlformats.org/drawingml/2006/table">
            <a:tbl>
              <a:tblPr firstRow="1">
                <a:effectLst/>
                <a:tableStyleId>{B301B821-A1FF-4177-AEE7-76D212191A09}</a:tableStyleId>
              </a:tblPr>
              <a:tblGrid>
                <a:gridCol w="1659707">
                  <a:extLst>
                    <a:ext uri="{9D8B030D-6E8A-4147-A177-3AD203B41FA5}">
                      <a16:colId xmlns:a16="http://schemas.microsoft.com/office/drawing/2014/main" val="20000"/>
                    </a:ext>
                  </a:extLst>
                </a:gridCol>
                <a:gridCol w="1659707">
                  <a:extLst>
                    <a:ext uri="{9D8B030D-6E8A-4147-A177-3AD203B41FA5}">
                      <a16:colId xmlns:a16="http://schemas.microsoft.com/office/drawing/2014/main" val="20004"/>
                    </a:ext>
                  </a:extLst>
                </a:gridCol>
                <a:gridCol w="1659707">
                  <a:extLst>
                    <a:ext uri="{9D8B030D-6E8A-4147-A177-3AD203B41FA5}">
                      <a16:colId xmlns:a16="http://schemas.microsoft.com/office/drawing/2014/main" val="1869997618"/>
                    </a:ext>
                  </a:extLst>
                </a:gridCol>
              </a:tblGrid>
              <a:tr h="0">
                <a:tc>
                  <a:txBody>
                    <a:bodyPr/>
                    <a:lstStyle/>
                    <a:p>
                      <a:pPr marL="0" marR="0" lvl="0" indent="0" algn="ctr" defTabSz="914400" rtl="0" eaLnBrk="1" fontAlgn="base" latinLnBrk="0" hangingPunct="1">
                        <a:lnSpc>
                          <a:spcPct val="100000"/>
                        </a:lnSpc>
                        <a:spcBef>
                          <a:spcPct val="0"/>
                        </a:spcBef>
                        <a:spcAft>
                          <a:spcPct val="0"/>
                        </a:spcAft>
                        <a:buClr>
                          <a:schemeClr val="accent1"/>
                        </a:buClr>
                        <a:buSzTx/>
                        <a:buFontTx/>
                        <a:buNone/>
                        <a:tabLst/>
                      </a:pPr>
                      <a:r>
                        <a:rPr kumimoji="0" lang="en-GB" sz="1600" u="none" strike="noStrike" cap="none" normalizeH="0" baseline="0" dirty="0">
                          <a:ln>
                            <a:noFill/>
                          </a:ln>
                          <a:solidFill>
                            <a:schemeClr val="bg1"/>
                          </a:solidFill>
                          <a:effectLst/>
                        </a:rPr>
                        <a:t>Day</a:t>
                      </a:r>
                    </a:p>
                  </a:txBody>
                  <a:tcPr marL="36000" marR="36000" anchor="ctr" horzOverflow="overflow">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pPr marL="0" marR="0" lvl="0" indent="0" algn="ctr" defTabSz="914400" rtl="0" eaLnBrk="1" fontAlgn="base" latinLnBrk="0" hangingPunct="1">
                        <a:lnSpc>
                          <a:spcPct val="100000"/>
                        </a:lnSpc>
                        <a:spcBef>
                          <a:spcPct val="0"/>
                        </a:spcBef>
                        <a:spcAft>
                          <a:spcPct val="0"/>
                        </a:spcAft>
                        <a:buClr>
                          <a:schemeClr val="accent1"/>
                        </a:buClr>
                        <a:buSzTx/>
                        <a:buFontTx/>
                        <a:buNone/>
                        <a:tabLst/>
                      </a:pPr>
                      <a:r>
                        <a:rPr kumimoji="0" lang="en-GB" sz="1600" u="none" strike="noStrike" cap="none" normalizeH="0" baseline="0" dirty="0">
                          <a:ln>
                            <a:noFill/>
                          </a:ln>
                          <a:solidFill>
                            <a:schemeClr val="bg1"/>
                          </a:solidFill>
                          <a:effectLst/>
                        </a:rPr>
                        <a:t>Moderate </a:t>
                      </a:r>
                      <a:br>
                        <a:rPr kumimoji="0" lang="en-GB" sz="1600" u="none" strike="noStrike" cap="none" normalizeH="0" baseline="0" dirty="0">
                          <a:ln>
                            <a:noFill/>
                          </a:ln>
                          <a:solidFill>
                            <a:schemeClr val="bg1"/>
                          </a:solidFill>
                          <a:effectLst/>
                        </a:rPr>
                      </a:br>
                      <a:r>
                        <a:rPr kumimoji="0" lang="en-GB" sz="1600" u="none" strike="noStrike" cap="none" normalizeH="0" baseline="0" dirty="0">
                          <a:ln>
                            <a:noFill/>
                          </a:ln>
                          <a:solidFill>
                            <a:schemeClr val="bg1"/>
                          </a:solidFill>
                          <a:effectLst/>
                        </a:rPr>
                        <a:t>CYP3Ai/P-gpi</a:t>
                      </a:r>
                    </a:p>
                  </a:txBody>
                  <a:tcPr marL="36000" marR="36000" anchor="ctr" horzOverflow="overflow">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
                          <a:schemeClr val="accent1"/>
                        </a:buClr>
                        <a:buSzTx/>
                        <a:buFontTx/>
                        <a:buNone/>
                        <a:tabLst/>
                      </a:pPr>
                      <a:r>
                        <a:rPr kumimoji="0" lang="en-GB" sz="1600" u="none" strike="noStrike" cap="none" normalizeH="0" baseline="0" dirty="0">
                          <a:ln>
                            <a:noFill/>
                          </a:ln>
                          <a:solidFill>
                            <a:schemeClr val="bg1"/>
                          </a:solidFill>
                          <a:effectLst/>
                        </a:rPr>
                        <a:t>Strong </a:t>
                      </a:r>
                      <a:br>
                        <a:rPr kumimoji="0" lang="en-GB" sz="1600" u="none" strike="noStrike" cap="none" normalizeH="0" baseline="0" dirty="0">
                          <a:ln>
                            <a:noFill/>
                          </a:ln>
                          <a:solidFill>
                            <a:schemeClr val="bg1"/>
                          </a:solidFill>
                          <a:effectLst/>
                        </a:rPr>
                      </a:br>
                      <a:r>
                        <a:rPr kumimoji="0" lang="en-GB" sz="1600" u="none" strike="noStrike" cap="none" normalizeH="0" baseline="0" dirty="0">
                          <a:ln>
                            <a:noFill/>
                          </a:ln>
                          <a:solidFill>
                            <a:schemeClr val="bg1"/>
                          </a:solidFill>
                          <a:effectLst/>
                        </a:rPr>
                        <a:t>CYP3Ai</a:t>
                      </a:r>
                    </a:p>
                  </a:txBody>
                  <a:tcPr marL="36000" marR="36000" anchor="ctr" horzOverflow="overflow">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50000"/>
                      </a:schemeClr>
                    </a:solidFill>
                  </a:tcPr>
                </a:tc>
                <a:extLst>
                  <a:ext uri="{0D108BD9-81ED-4DB2-BD59-A6C34878D82A}">
                    <a16:rowId xmlns:a16="http://schemas.microsoft.com/office/drawing/2014/main" val="10000"/>
                  </a:ext>
                </a:extLst>
              </a:tr>
              <a:tr h="368934">
                <a:tc>
                  <a:txBody>
                    <a:bodyPr/>
                    <a:lstStyle/>
                    <a:p>
                      <a:pPr marL="0" marR="0" lvl="0" indent="0" algn="ctr" defTabSz="914400" rtl="0" eaLnBrk="1" fontAlgn="base" latinLnBrk="0" hangingPunct="1">
                        <a:lnSpc>
                          <a:spcPct val="100000"/>
                        </a:lnSpc>
                        <a:spcBef>
                          <a:spcPct val="0"/>
                        </a:spcBef>
                        <a:spcAft>
                          <a:spcPct val="0"/>
                        </a:spcAft>
                        <a:buClr>
                          <a:schemeClr val="accent1"/>
                        </a:buClr>
                        <a:buSzTx/>
                        <a:buFontTx/>
                        <a:buNone/>
                        <a:tabLst/>
                      </a:pPr>
                      <a:r>
                        <a:rPr kumimoji="0" lang="en-GB" sz="1600" b="1" u="none" strike="noStrike" cap="none" normalizeH="0" baseline="0" dirty="0">
                          <a:ln>
                            <a:noFill/>
                          </a:ln>
                          <a:solidFill>
                            <a:srgbClr val="000000"/>
                          </a:solidFill>
                          <a:effectLst/>
                          <a:latin typeface="+mn-lt"/>
                        </a:rPr>
                        <a:t>Day 1</a:t>
                      </a:r>
                    </a:p>
                  </a:txBody>
                  <a:tcPr marL="36000" marR="36000" anchor="ctr" horzOverflow="overflow">
                    <a:lnL w="12700" cap="flat" cmpd="sng" algn="ctr">
                      <a:no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rowSpan="4">
                  <a:txBody>
                    <a:bodyPr/>
                    <a:lstStyle/>
                    <a:p>
                      <a:pPr algn="ctr"/>
                      <a:r>
                        <a:rPr lang="en-US" sz="1600" dirty="0">
                          <a:solidFill>
                            <a:srgbClr val="000000"/>
                          </a:solidFill>
                        </a:rPr>
                        <a:t>Reduce the dose by at least 50%</a:t>
                      </a:r>
                    </a:p>
                  </a:txBody>
                  <a:tcPr anchor="ctr">
                    <a:lnL>
                      <a:noFill/>
                    </a:lnL>
                    <a:lnR w="12700" cap="flat" cmpd="sng" algn="ctr">
                      <a:no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a:solidFill>
                            <a:srgbClr val="000000"/>
                          </a:solidFill>
                        </a:rPr>
                        <a:t>10 mg</a:t>
                      </a:r>
                    </a:p>
                  </a:txBody>
                  <a:tcPr anchor="ctr">
                    <a:lnL>
                      <a:noFill/>
                    </a:lnL>
                    <a:lnR w="12700" cap="flat" cmpd="sng" algn="ctr">
                      <a:no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68934">
                <a:tc>
                  <a:txBody>
                    <a:bodyPr/>
                    <a:lstStyle/>
                    <a:p>
                      <a:pPr marL="0" marR="0" lvl="0" indent="0" algn="ctr" defTabSz="914400" rtl="0" eaLnBrk="1" fontAlgn="base" latinLnBrk="0" hangingPunct="1">
                        <a:lnSpc>
                          <a:spcPct val="100000"/>
                        </a:lnSpc>
                        <a:spcBef>
                          <a:spcPct val="0"/>
                        </a:spcBef>
                        <a:spcAft>
                          <a:spcPct val="0"/>
                        </a:spcAft>
                        <a:buClr>
                          <a:schemeClr val="accent1"/>
                        </a:buClr>
                        <a:buSzTx/>
                        <a:buFontTx/>
                        <a:buNone/>
                        <a:tabLst/>
                      </a:pPr>
                      <a:r>
                        <a:rPr kumimoji="0" lang="en-GB" sz="1600" b="1" i="0" u="none" strike="noStrike" cap="none" normalizeH="0" baseline="0" dirty="0">
                          <a:ln>
                            <a:noFill/>
                          </a:ln>
                          <a:solidFill>
                            <a:srgbClr val="000000"/>
                          </a:solidFill>
                          <a:effectLst/>
                          <a:latin typeface="+mn-lt"/>
                          <a:cs typeface="Arial" charset="0"/>
                        </a:rPr>
                        <a:t>Day 2</a:t>
                      </a:r>
                    </a:p>
                  </a:txBody>
                  <a:tcPr marL="36000" marR="36000" anchor="ctr" horzOverflow="overflow">
                    <a:lnL w="12700" cap="flat" cmpd="sng" algn="ctr">
                      <a:no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pPr algn="ctr"/>
                      <a:endParaRPr lang="en-US" sz="1600" dirty="0">
                        <a:solidFill>
                          <a:schemeClr val="tx2"/>
                        </a:solidFill>
                      </a:endParaRPr>
                    </a:p>
                  </a:txBody>
                  <a:tcPr anchor="ctr">
                    <a:lnL>
                      <a:noFill/>
                    </a:lnL>
                    <a:lnR w="12700" cap="flat" cmpd="sng" algn="ctr">
                      <a:no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a:solidFill>
                            <a:srgbClr val="000000"/>
                          </a:solidFill>
                        </a:rPr>
                        <a:t>20 mg</a:t>
                      </a:r>
                    </a:p>
                  </a:txBody>
                  <a:tcPr anchor="ctr">
                    <a:lnL>
                      <a:noFill/>
                    </a:lnL>
                    <a:lnR w="12700" cap="flat" cmpd="sng" algn="ctr">
                      <a:no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45786677"/>
                  </a:ext>
                </a:extLst>
              </a:tr>
              <a:tr h="368934">
                <a:tc>
                  <a:txBody>
                    <a:bodyPr/>
                    <a:lstStyle/>
                    <a:p>
                      <a:pPr marL="0" marR="0" lvl="0" indent="0" algn="ctr" defTabSz="914400" rtl="0" eaLnBrk="1" fontAlgn="base" latinLnBrk="0" hangingPunct="1">
                        <a:lnSpc>
                          <a:spcPct val="100000"/>
                        </a:lnSpc>
                        <a:spcBef>
                          <a:spcPct val="0"/>
                        </a:spcBef>
                        <a:spcAft>
                          <a:spcPct val="0"/>
                        </a:spcAft>
                        <a:buClr>
                          <a:schemeClr val="accent1"/>
                        </a:buClr>
                        <a:buSzTx/>
                        <a:buFontTx/>
                        <a:buNone/>
                        <a:tabLst/>
                        <a:defRPr/>
                      </a:pPr>
                      <a:r>
                        <a:rPr lang="en-US" sz="1600" b="1" dirty="0">
                          <a:solidFill>
                            <a:srgbClr val="000000"/>
                          </a:solidFill>
                          <a:latin typeface="+mn-lt"/>
                        </a:rPr>
                        <a:t>Day 3</a:t>
                      </a:r>
                    </a:p>
                  </a:txBody>
                  <a:tcPr marL="36000" marR="36000" anchor="ctr" horzOverflow="overflow">
                    <a:lnL w="12700" cap="flat" cmpd="sng" algn="ctr">
                      <a:no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pPr algn="ctr"/>
                      <a:endParaRPr lang="en-US" sz="1600" dirty="0">
                        <a:solidFill>
                          <a:schemeClr val="tx2"/>
                        </a:solidFill>
                      </a:endParaRPr>
                    </a:p>
                  </a:txBody>
                  <a:tcPr anchor="ctr">
                    <a:lnL>
                      <a:noFill/>
                    </a:lnL>
                    <a:lnR w="12700" cap="flat" cmpd="sng" algn="ctr">
                      <a:no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a:solidFill>
                            <a:srgbClr val="000000"/>
                          </a:solidFill>
                        </a:rPr>
                        <a:t>50 mg</a:t>
                      </a:r>
                    </a:p>
                  </a:txBody>
                  <a:tcPr anchor="ctr">
                    <a:lnL>
                      <a:noFill/>
                    </a:lnL>
                    <a:lnR w="12700" cap="flat" cmpd="sng" algn="ctr">
                      <a:no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14659897"/>
                  </a:ext>
                </a:extLst>
              </a:tr>
              <a:tr h="368934">
                <a:tc>
                  <a:txBody>
                    <a:bodyPr/>
                    <a:lstStyle/>
                    <a:p>
                      <a:pPr algn="ctr"/>
                      <a:r>
                        <a:rPr lang="en-US" sz="1600" b="1" dirty="0">
                          <a:solidFill>
                            <a:srgbClr val="000000"/>
                          </a:solidFill>
                          <a:latin typeface="+mn-lt"/>
                        </a:rPr>
                        <a:t>Day 4</a:t>
                      </a:r>
                      <a:endParaRPr lang="en-US" sz="1600" b="0" baseline="30000" dirty="0">
                        <a:solidFill>
                          <a:srgbClr val="000000"/>
                        </a:solidFill>
                        <a:latin typeface="+mn-lt"/>
                      </a:endParaRPr>
                    </a:p>
                  </a:txBody>
                  <a:tcPr marL="36000" marR="36000" anchor="ctr" horzOverflow="overflow">
                    <a:lnL w="12700" cap="flat" cmpd="sng" algn="ctr">
                      <a:no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pPr algn="ctr"/>
                      <a:endParaRPr lang="en-US" sz="1600" dirty="0">
                        <a:solidFill>
                          <a:schemeClr val="tx2"/>
                        </a:solidFill>
                      </a:endParaRPr>
                    </a:p>
                  </a:txBody>
                  <a:tcPr anchor="ctr">
                    <a:lnL>
                      <a:noFill/>
                    </a:lnL>
                    <a:lnR w="12700" cap="flat" cmpd="sng" algn="ctr">
                      <a:no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a:solidFill>
                            <a:srgbClr val="000000"/>
                          </a:solidFill>
                        </a:rPr>
                        <a:t>100 mg or less</a:t>
                      </a:r>
                    </a:p>
                  </a:txBody>
                  <a:tcPr anchor="ctr">
                    <a:lnL>
                      <a:noFill/>
                    </a:lnL>
                    <a:lnR w="12700" cap="flat" cmpd="sng" algn="ctr">
                      <a:no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65260907"/>
                  </a:ext>
                </a:extLst>
              </a:tr>
            </a:tbl>
          </a:graphicData>
        </a:graphic>
      </p:graphicFrame>
      <p:sp>
        <p:nvSpPr>
          <p:cNvPr id="59" name="TextBox 58">
            <a:extLst>
              <a:ext uri="{FF2B5EF4-FFF2-40B4-BE49-F238E27FC236}">
                <a16:creationId xmlns:a16="http://schemas.microsoft.com/office/drawing/2014/main" id="{631FEC10-8F23-4180-9803-6624911A5E51}"/>
              </a:ext>
            </a:extLst>
          </p:cNvPr>
          <p:cNvSpPr txBox="1"/>
          <p:nvPr/>
        </p:nvSpPr>
        <p:spPr>
          <a:xfrm>
            <a:off x="410115" y="4330219"/>
            <a:ext cx="5772971" cy="1277273"/>
          </a:xfrm>
          <a:prstGeom prst="rect">
            <a:avLst/>
          </a:prstGeom>
          <a:solidFill>
            <a:schemeClr val="accent4">
              <a:lumMod val="20000"/>
              <a:lumOff val="80000"/>
            </a:schemeClr>
          </a:solidFill>
        </p:spPr>
        <p:txBody>
          <a:bodyPr wrap="square">
            <a:spAutoFit/>
          </a:bodyPr>
          <a:lstStyle/>
          <a:p>
            <a:pPr marL="339725" marR="0" lvl="1" indent="-339725"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Consider antibacterial, antiviral, antifungal prophylaxis</a:t>
            </a:r>
            <a:endParaRPr kumimoji="0" lang="en-US" sz="1800" b="0" i="0" u="none" strike="noStrike" kern="1200" cap="none" spc="0" normalizeH="0" baseline="30000" noProof="0" dirty="0">
              <a:ln>
                <a:noFill/>
              </a:ln>
              <a:solidFill>
                <a:prstClr val="black"/>
              </a:solidFill>
              <a:effectLst/>
              <a:uLnTx/>
              <a:uFillTx/>
              <a:latin typeface="Calibri"/>
              <a:ea typeface="+mn-ea"/>
              <a:cs typeface="+mn-cs"/>
            </a:endParaRPr>
          </a:p>
          <a:p>
            <a:pPr marL="339725" marR="0" lvl="1" indent="-339725"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Note that azoles interact with venetoclax</a:t>
            </a:r>
          </a:p>
          <a:p>
            <a:pPr marL="339725" marR="0" lvl="1" indent="-339725"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Real-world data show efficacy of venetoclax dosed with antifungal agents</a:t>
            </a:r>
            <a:r>
              <a:rPr kumimoji="0" lang="en-US" sz="1800" b="0" i="0" u="none" strike="noStrike" kern="1200" cap="none" spc="0" normalizeH="0" baseline="30000" noProof="0" dirty="0">
                <a:ln>
                  <a:noFill/>
                </a:ln>
                <a:solidFill>
                  <a:prstClr val="black"/>
                </a:solidFill>
                <a:effectLst/>
                <a:uLnTx/>
                <a:uFillTx/>
                <a:latin typeface="Calibri"/>
                <a:ea typeface="+mn-ea"/>
                <a:cs typeface="+mn-cs"/>
              </a:rPr>
              <a:t>5</a:t>
            </a: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3286848"/>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 y="238125"/>
            <a:ext cx="11961091" cy="1103313"/>
          </a:xfrm>
          <a:noFill/>
        </p:spPr>
        <p:txBody>
          <a:bodyPr>
            <a:normAutofit/>
          </a:bodyPr>
          <a:lstStyle/>
          <a:p>
            <a:pPr algn="ctr"/>
            <a:r>
              <a:rPr lang="en-US" sz="3600" b="1" dirty="0">
                <a:solidFill>
                  <a:srgbClr val="002060"/>
                </a:solidFill>
                <a:latin typeface="+mn-lt"/>
              </a:rPr>
              <a:t>Practical Take-Homes on VEN + AZA Therapy in AML</a:t>
            </a:r>
          </a:p>
        </p:txBody>
      </p:sp>
      <p:sp>
        <p:nvSpPr>
          <p:cNvPr id="4" name="Content Placeholder 3"/>
          <p:cNvSpPr>
            <a:spLocks noGrp="1"/>
          </p:cNvSpPr>
          <p:nvPr>
            <p:ph idx="4294967295"/>
          </p:nvPr>
        </p:nvSpPr>
        <p:spPr>
          <a:xfrm>
            <a:off x="637309" y="1539489"/>
            <a:ext cx="10877550" cy="4651375"/>
          </a:xfrm>
        </p:spPr>
        <p:txBody>
          <a:bodyPr/>
          <a:lstStyle/>
          <a:p>
            <a:pPr marL="380990" indent="-380990">
              <a:buSzPct val="100000"/>
            </a:pPr>
            <a:r>
              <a:rPr lang="en-US" sz="2400" dirty="0"/>
              <a:t>VEN/AZA remains the optimal approach for newly diagnosed AML not suitable for intensive therapy, irrespective of cytogenetic or molecular features at this time</a:t>
            </a:r>
          </a:p>
          <a:p>
            <a:pPr marL="986342" lvl="1" indent="-380990">
              <a:buSzPct val="100000"/>
            </a:pPr>
            <a:r>
              <a:rPr lang="en-US" sz="2400" dirty="0"/>
              <a:t>Generally well tolerated, with 30-day mortality of 6% to 7%</a:t>
            </a:r>
          </a:p>
          <a:p>
            <a:pPr marL="986342" lvl="1" indent="-380990">
              <a:buSzPct val="100000"/>
            </a:pPr>
            <a:r>
              <a:rPr lang="en-US" sz="2400" dirty="0"/>
              <a:t>Prolonged neutropenia compared with AZA alone</a:t>
            </a:r>
          </a:p>
          <a:p>
            <a:pPr marL="986342" lvl="1" indent="-380990">
              <a:buSzPct val="100000"/>
            </a:pPr>
            <a:r>
              <a:rPr lang="en-US" sz="2400" dirty="0"/>
              <a:t>Early bone marrow assessment (EOC1) with VEN interruption and shortened VEN duration for count recovery is recommended</a:t>
            </a:r>
            <a:br>
              <a:rPr lang="en-US" sz="2400" dirty="0"/>
            </a:br>
            <a:endParaRPr lang="en-US" sz="2400" dirty="0"/>
          </a:p>
          <a:p>
            <a:pPr marL="380990" indent="-380990">
              <a:buSzPct val="100000"/>
            </a:pPr>
            <a:r>
              <a:rPr lang="en-US" sz="2400" dirty="0"/>
              <a:t>Responses are quick, with a median time to response of 1 month</a:t>
            </a:r>
          </a:p>
          <a:p>
            <a:pPr marL="986342" lvl="1" indent="-380990">
              <a:buSzPct val="100000"/>
            </a:pPr>
            <a:r>
              <a:rPr lang="en-US" sz="2400" dirty="0"/>
              <a:t>Therapy is indefinite</a:t>
            </a:r>
          </a:p>
          <a:p>
            <a:pPr marL="986342" lvl="1" indent="-380990">
              <a:buSzPct val="100000"/>
            </a:pPr>
            <a:r>
              <a:rPr lang="en-US" sz="2400" dirty="0"/>
              <a:t>Flow MRD negative status predicts for improved DOR and OS </a:t>
            </a:r>
          </a:p>
          <a:p>
            <a:pPr>
              <a:buSzPct val="100000"/>
            </a:pPr>
            <a:endParaRPr lang="en-US" sz="2400" dirty="0"/>
          </a:p>
        </p:txBody>
      </p:sp>
      <p:sp>
        <p:nvSpPr>
          <p:cNvPr id="5" name="Text Box 15">
            <a:extLst>
              <a:ext uri="{FF2B5EF4-FFF2-40B4-BE49-F238E27FC236}">
                <a16:creationId xmlns:a16="http://schemas.microsoft.com/office/drawing/2014/main" id="{79A4FC47-C750-26B3-FC1C-1DDAF793A951}"/>
              </a:ext>
            </a:extLst>
          </p:cNvPr>
          <p:cNvSpPr txBox="1">
            <a:spLocks noChangeArrowheads="1"/>
          </p:cNvSpPr>
          <p:nvPr/>
        </p:nvSpPr>
        <p:spPr bwMode="auto">
          <a:xfrm>
            <a:off x="412751" y="6388915"/>
            <a:ext cx="7853362" cy="276999"/>
          </a:xfrm>
          <a:prstGeom prst="rect">
            <a:avLst/>
          </a:prstGeom>
          <a:noFill/>
          <a:ln>
            <a:noFill/>
          </a:ln>
        </p:spPr>
        <p:txBody>
          <a:bodyPr anchor="b">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10" normalizeH="0" baseline="0" noProof="0" dirty="0" err="1">
                <a:ln>
                  <a:noFill/>
                </a:ln>
                <a:solidFill>
                  <a:srgbClr val="455560"/>
                </a:solidFill>
                <a:effectLst/>
                <a:uLnTx/>
                <a:uFillTx/>
                <a:latin typeface="Calibri" panose="020F0502020204030204" pitchFamily="34" charset="0"/>
                <a:ea typeface="+mn-ea"/>
                <a:cs typeface="Calibri" panose="020F0502020204030204" pitchFamily="34" charset="0"/>
              </a:rPr>
              <a:t>Pratz</a:t>
            </a:r>
            <a:r>
              <a:rPr kumimoji="0" lang="en-US" altLang="en-US" sz="1200" b="0" i="0" u="none" strike="noStrike" kern="1200" cap="none" spc="-10" normalizeH="0" baseline="0" noProof="0" dirty="0">
                <a:ln>
                  <a:noFill/>
                </a:ln>
                <a:solidFill>
                  <a:srgbClr val="455560"/>
                </a:solidFill>
                <a:effectLst/>
                <a:uLnTx/>
                <a:uFillTx/>
                <a:latin typeface="Calibri" panose="020F0502020204030204" pitchFamily="34" charset="0"/>
                <a:ea typeface="+mn-ea"/>
                <a:cs typeface="Calibri" panose="020F0502020204030204" pitchFamily="34" charset="0"/>
              </a:rPr>
              <a:t>. JCO. 2022;40:855. </a:t>
            </a:r>
            <a:r>
              <a:rPr kumimoji="0" lang="en-US" altLang="en-US" sz="1200" b="0" i="0" u="none" strike="noStrike" kern="1200" cap="none" spc="0" normalizeH="0" baseline="0" noProof="0" dirty="0" err="1">
                <a:ln>
                  <a:noFill/>
                </a:ln>
                <a:solidFill>
                  <a:srgbClr val="455560"/>
                </a:solidFill>
                <a:effectLst/>
                <a:uLnTx/>
                <a:uFillTx/>
                <a:latin typeface="Calibri" panose="020F0502020204030204" pitchFamily="34" charset="0"/>
                <a:ea typeface="+mn-ea"/>
                <a:cs typeface="Calibri" panose="020F0502020204030204" pitchFamily="34" charset="0"/>
              </a:rPr>
              <a:t>Pratz</a:t>
            </a:r>
            <a:r>
              <a:rPr kumimoji="0" lang="en-US" altLang="en-US" sz="1200" b="0" i="0" u="none" strike="noStrike" kern="1200" cap="none" spc="0" normalizeH="0" baseline="0" noProof="0" dirty="0">
                <a:ln>
                  <a:noFill/>
                </a:ln>
                <a:solidFill>
                  <a:srgbClr val="455560"/>
                </a:solidFill>
                <a:effectLst/>
                <a:uLnTx/>
                <a:uFillTx/>
                <a:latin typeface="Calibri" panose="020F0502020204030204" pitchFamily="34" charset="0"/>
                <a:ea typeface="+mn-ea"/>
                <a:cs typeface="Calibri" panose="020F0502020204030204" pitchFamily="34" charset="0"/>
              </a:rPr>
              <a:t>. ASH 2020. Abstr 1944. </a:t>
            </a:r>
            <a:r>
              <a:rPr kumimoji="0" lang="en-US" altLang="en-US" sz="1200" b="0" i="0" u="none" strike="noStrike" kern="1200" cap="none" spc="-10" normalizeH="0" baseline="0" noProof="0" dirty="0">
                <a:ln>
                  <a:noFill/>
                </a:ln>
                <a:solidFill>
                  <a:srgbClr val="455560"/>
                </a:solidFill>
                <a:effectLst/>
                <a:uLnTx/>
                <a:uFillTx/>
                <a:latin typeface="Calibri" panose="020F0502020204030204" pitchFamily="34" charset="0"/>
                <a:ea typeface="+mn-ea"/>
                <a:cs typeface="Calibri" panose="020F0502020204030204" pitchFamily="34" charset="0"/>
              </a:rPr>
              <a:t> </a:t>
            </a:r>
            <a:endParaRPr kumimoji="0" lang="en-US" altLang="en-US" sz="1200" b="0" i="0" u="none" strike="noStrike" kern="1200" cap="none" spc="0" normalizeH="0" baseline="0" noProof="0" dirty="0">
              <a:ln>
                <a:noFill/>
              </a:ln>
              <a:solidFill>
                <a:srgbClr val="455560"/>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val="34881777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Straight Arrow Connector 62">
            <a:extLst>
              <a:ext uri="{FF2B5EF4-FFF2-40B4-BE49-F238E27FC236}">
                <a16:creationId xmlns:a16="http://schemas.microsoft.com/office/drawing/2014/main" id="{BC98E3BB-BBD3-4B66-B5EE-C2FF7F3CE492}"/>
              </a:ext>
            </a:extLst>
          </p:cNvPr>
          <p:cNvCxnSpPr>
            <a:cxnSpLocks/>
          </p:cNvCxnSpPr>
          <p:nvPr/>
        </p:nvCxnSpPr>
        <p:spPr>
          <a:xfrm flipH="1">
            <a:off x="8313208" y="5212084"/>
            <a:ext cx="1105592" cy="1095421"/>
          </a:xfrm>
          <a:prstGeom prst="straightConnector1">
            <a:avLst/>
          </a:prstGeom>
          <a:ln w="3810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50" name="Right Bracket 49">
            <a:extLst>
              <a:ext uri="{FF2B5EF4-FFF2-40B4-BE49-F238E27FC236}">
                <a16:creationId xmlns:a16="http://schemas.microsoft.com/office/drawing/2014/main" id="{90DBCF2E-47D6-48AA-BBEF-97CCDA4B6858}"/>
              </a:ext>
            </a:extLst>
          </p:cNvPr>
          <p:cNvSpPr/>
          <p:nvPr/>
        </p:nvSpPr>
        <p:spPr>
          <a:xfrm rot="16200000">
            <a:off x="8389620" y="2391156"/>
            <a:ext cx="1819656" cy="3145536"/>
          </a:xfrm>
          <a:prstGeom prst="rightBracket">
            <a:avLst>
              <a:gd name="adj" fmla="val 0"/>
            </a:avLst>
          </a:prstGeom>
          <a:ln w="38100">
            <a:solidFill>
              <a:schemeClr val="bg1">
                <a:lumMod val="65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178"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cxnSp>
        <p:nvCxnSpPr>
          <p:cNvPr id="51" name="Straight Connector 50">
            <a:extLst>
              <a:ext uri="{FF2B5EF4-FFF2-40B4-BE49-F238E27FC236}">
                <a16:creationId xmlns:a16="http://schemas.microsoft.com/office/drawing/2014/main" id="{E5B8B503-FD3A-49F6-A8F5-897DB8C63393}"/>
              </a:ext>
            </a:extLst>
          </p:cNvPr>
          <p:cNvCxnSpPr>
            <a:cxnSpLocks/>
          </p:cNvCxnSpPr>
          <p:nvPr/>
        </p:nvCxnSpPr>
        <p:spPr>
          <a:xfrm flipV="1">
            <a:off x="9299448" y="2633472"/>
            <a:ext cx="0" cy="1453896"/>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21AD66AC-ED16-490C-8246-3B5170464019}"/>
              </a:ext>
            </a:extLst>
          </p:cNvPr>
          <p:cNvCxnSpPr>
            <a:cxnSpLocks/>
          </p:cNvCxnSpPr>
          <p:nvPr/>
        </p:nvCxnSpPr>
        <p:spPr>
          <a:xfrm flipH="1">
            <a:off x="4758669" y="4937760"/>
            <a:ext cx="846603" cy="411480"/>
          </a:xfrm>
          <a:prstGeom prst="straightConnector1">
            <a:avLst/>
          </a:prstGeom>
          <a:ln w="3810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8EE519DB-2BF2-433C-A3BC-AA172CC95DD9}"/>
              </a:ext>
            </a:extLst>
          </p:cNvPr>
          <p:cNvCxnSpPr>
            <a:cxnSpLocks/>
          </p:cNvCxnSpPr>
          <p:nvPr/>
        </p:nvCxnSpPr>
        <p:spPr>
          <a:xfrm>
            <a:off x="4429485" y="4681728"/>
            <a:ext cx="0" cy="667512"/>
          </a:xfrm>
          <a:prstGeom prst="straightConnector1">
            <a:avLst/>
          </a:prstGeom>
          <a:ln w="381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2" name="Right Bracket 41">
            <a:extLst>
              <a:ext uri="{FF2B5EF4-FFF2-40B4-BE49-F238E27FC236}">
                <a16:creationId xmlns:a16="http://schemas.microsoft.com/office/drawing/2014/main" id="{B515D0D8-8DC7-4656-9A4D-FB82CFA243E1}"/>
              </a:ext>
            </a:extLst>
          </p:cNvPr>
          <p:cNvSpPr/>
          <p:nvPr/>
        </p:nvSpPr>
        <p:spPr>
          <a:xfrm rot="16200000">
            <a:off x="4105656" y="3438144"/>
            <a:ext cx="676656" cy="3145536"/>
          </a:xfrm>
          <a:prstGeom prst="rightBracket">
            <a:avLst>
              <a:gd name="adj" fmla="val 0"/>
            </a:avLst>
          </a:prstGeom>
          <a:ln w="38100">
            <a:solidFill>
              <a:schemeClr val="bg1">
                <a:lumMod val="65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178"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cxnSp>
        <p:nvCxnSpPr>
          <p:cNvPr id="43" name="Straight Connector 42">
            <a:extLst>
              <a:ext uri="{FF2B5EF4-FFF2-40B4-BE49-F238E27FC236}">
                <a16:creationId xmlns:a16="http://schemas.microsoft.com/office/drawing/2014/main" id="{AE214BB9-7BC1-4269-B543-B93AD3FFED21}"/>
              </a:ext>
            </a:extLst>
          </p:cNvPr>
          <p:cNvCxnSpPr/>
          <p:nvPr/>
        </p:nvCxnSpPr>
        <p:spPr>
          <a:xfrm flipV="1">
            <a:off x="4429485" y="4242816"/>
            <a:ext cx="0" cy="429768"/>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6BAD3EAC-5D81-4930-A9CD-F3F902F9A735}"/>
              </a:ext>
            </a:extLst>
          </p:cNvPr>
          <p:cNvCxnSpPr>
            <a:cxnSpLocks/>
          </p:cNvCxnSpPr>
          <p:nvPr/>
        </p:nvCxnSpPr>
        <p:spPr>
          <a:xfrm>
            <a:off x="4420711" y="3063240"/>
            <a:ext cx="0" cy="667512"/>
          </a:xfrm>
          <a:prstGeom prst="straightConnector1">
            <a:avLst/>
          </a:prstGeom>
          <a:ln w="381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 name="Title 3"/>
          <p:cNvSpPr>
            <a:spLocks noGrp="1"/>
          </p:cNvSpPr>
          <p:nvPr>
            <p:ph type="title"/>
          </p:nvPr>
        </p:nvSpPr>
        <p:spPr>
          <a:xfrm>
            <a:off x="470782" y="172122"/>
            <a:ext cx="11239951" cy="535531"/>
          </a:xfrm>
        </p:spPr>
        <p:txBody>
          <a:bodyPr/>
          <a:lstStyle/>
          <a:p>
            <a:pPr algn="ctr"/>
            <a:r>
              <a:rPr lang="en-US" sz="3200" b="1" dirty="0">
                <a:latin typeface="+mn-lt"/>
              </a:rPr>
              <a:t>Evolving diagnostic and treatment paradigm for Newly </a:t>
            </a:r>
            <a:r>
              <a:rPr lang="en-US" sz="3200" b="1" dirty="0" err="1">
                <a:latin typeface="+mn-lt"/>
              </a:rPr>
              <a:t>Dx</a:t>
            </a:r>
            <a:r>
              <a:rPr lang="en-US" sz="3200" b="1" dirty="0">
                <a:latin typeface="+mn-lt"/>
              </a:rPr>
              <a:t> AML</a:t>
            </a:r>
          </a:p>
        </p:txBody>
      </p:sp>
      <p:sp>
        <p:nvSpPr>
          <p:cNvPr id="16" name="Rounded Rectangle 12">
            <a:extLst>
              <a:ext uri="{FF2B5EF4-FFF2-40B4-BE49-F238E27FC236}">
                <a16:creationId xmlns:a16="http://schemas.microsoft.com/office/drawing/2014/main" id="{35446E69-3A0F-48C2-BA5A-9904D79B4EA1}"/>
              </a:ext>
            </a:extLst>
          </p:cNvPr>
          <p:cNvSpPr/>
          <p:nvPr/>
        </p:nvSpPr>
        <p:spPr>
          <a:xfrm>
            <a:off x="7126870" y="2414019"/>
            <a:ext cx="4583863" cy="402335"/>
          </a:xfrm>
          <a:prstGeom prst="roundRect">
            <a:avLst/>
          </a:prstGeom>
          <a:solidFill>
            <a:srgbClr val="A21B00"/>
          </a:solidFill>
          <a:ln>
            <a:noFill/>
          </a:ln>
          <a:scene3d>
            <a:camera prst="orthographicFront"/>
            <a:lightRig rig="threePt" dir="t"/>
          </a:scene3d>
          <a:sp3d>
            <a:bevelT w="38100" h="38100" prst="relaxedInset"/>
          </a:sp3d>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78"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Patient INELIGIBLE for intensive chemotherapy</a:t>
            </a:r>
            <a:endParaRPr kumimoji="0" lang="en-US"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18" name="Rounded Rectangle 12">
            <a:extLst>
              <a:ext uri="{FF2B5EF4-FFF2-40B4-BE49-F238E27FC236}">
                <a16:creationId xmlns:a16="http://schemas.microsoft.com/office/drawing/2014/main" id="{561FE18E-2566-43A9-B7E1-38ED01622AF8}"/>
              </a:ext>
            </a:extLst>
          </p:cNvPr>
          <p:cNvSpPr/>
          <p:nvPr/>
        </p:nvSpPr>
        <p:spPr>
          <a:xfrm>
            <a:off x="550866" y="3767331"/>
            <a:ext cx="1460817" cy="654647"/>
          </a:xfrm>
          <a:prstGeom prst="roundRect">
            <a:avLst/>
          </a:prstGeom>
          <a:solidFill>
            <a:schemeClr val="accent6">
              <a:lumMod val="50000"/>
            </a:schemeClr>
          </a:solidFill>
          <a:ln>
            <a:noFill/>
          </a:ln>
          <a:scene3d>
            <a:camera prst="orthographicFront"/>
            <a:lightRig rig="threePt" dir="t"/>
          </a:scene3d>
          <a:sp3d>
            <a:bevelT w="38100" h="38100" prst="relaxedInset"/>
          </a:sp3d>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78"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Intensive chemo</a:t>
            </a:r>
            <a:br>
              <a:rPr kumimoji="0" lang="en-US" sz="1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br>
            <a:r>
              <a:rPr kumimoji="0" lang="en-US" sz="1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en-US" sz="1200" b="1" i="0" u="none" strike="noStrike" kern="1200" cap="none" spc="0" normalizeH="0" baseline="0" noProof="0" dirty="0" err="1">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gemtuzumab</a:t>
            </a:r>
            <a:endParaRPr kumimoji="0" lang="en-US"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19" name="Rounded Rectangle 12">
            <a:extLst>
              <a:ext uri="{FF2B5EF4-FFF2-40B4-BE49-F238E27FC236}">
                <a16:creationId xmlns:a16="http://schemas.microsoft.com/office/drawing/2014/main" id="{E0707427-691C-44EC-B27B-97568C19366F}"/>
              </a:ext>
            </a:extLst>
          </p:cNvPr>
          <p:cNvSpPr/>
          <p:nvPr/>
        </p:nvSpPr>
        <p:spPr>
          <a:xfrm>
            <a:off x="2120586" y="3739232"/>
            <a:ext cx="1460817" cy="677985"/>
          </a:xfrm>
          <a:prstGeom prst="roundRect">
            <a:avLst/>
          </a:prstGeom>
          <a:solidFill>
            <a:schemeClr val="accent6">
              <a:lumMod val="50000"/>
            </a:schemeClr>
          </a:solidFill>
          <a:ln>
            <a:noFill/>
          </a:ln>
          <a:scene3d>
            <a:camera prst="orthographicFront"/>
            <a:lightRig rig="threePt" dir="t"/>
          </a:scene3d>
          <a:sp3d>
            <a:bevelT w="38100" h="38100" prst="relaxedInset"/>
          </a:sp3d>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78"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Intensive chemo</a:t>
            </a:r>
            <a:br>
              <a:rPr kumimoji="0" lang="en-US" sz="1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br>
            <a:r>
              <a:rPr kumimoji="0" lang="en-US" sz="1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FLT3 inhibitor</a:t>
            </a:r>
          </a:p>
        </p:txBody>
      </p:sp>
      <p:sp>
        <p:nvSpPr>
          <p:cNvPr id="20" name="Rounded Rectangle 12">
            <a:extLst>
              <a:ext uri="{FF2B5EF4-FFF2-40B4-BE49-F238E27FC236}">
                <a16:creationId xmlns:a16="http://schemas.microsoft.com/office/drawing/2014/main" id="{7B548365-1ED5-49FA-86FC-D070658E432E}"/>
              </a:ext>
            </a:extLst>
          </p:cNvPr>
          <p:cNvSpPr/>
          <p:nvPr/>
        </p:nvSpPr>
        <p:spPr>
          <a:xfrm>
            <a:off x="3690306" y="3767331"/>
            <a:ext cx="1460817" cy="649885"/>
          </a:xfrm>
          <a:prstGeom prst="roundRect">
            <a:avLst/>
          </a:prstGeom>
          <a:solidFill>
            <a:schemeClr val="accent6">
              <a:lumMod val="50000"/>
            </a:schemeClr>
          </a:solidFill>
          <a:ln>
            <a:noFill/>
          </a:ln>
          <a:scene3d>
            <a:camera prst="orthographicFront"/>
            <a:lightRig rig="threePt" dir="t"/>
          </a:scene3d>
          <a:sp3d>
            <a:bevelT w="38100" h="38100" prst="relaxedInset"/>
          </a:sp3d>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78"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Intensive chemo (i.e. 7+3)</a:t>
            </a:r>
            <a:endParaRPr kumimoji="0" lang="en-US"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21" name="Rounded Rectangle 12">
            <a:extLst>
              <a:ext uri="{FF2B5EF4-FFF2-40B4-BE49-F238E27FC236}">
                <a16:creationId xmlns:a16="http://schemas.microsoft.com/office/drawing/2014/main" id="{3B7002B3-5420-4E4A-B440-E91EE52562C5}"/>
              </a:ext>
            </a:extLst>
          </p:cNvPr>
          <p:cNvSpPr/>
          <p:nvPr/>
        </p:nvSpPr>
        <p:spPr>
          <a:xfrm>
            <a:off x="5260026" y="3767331"/>
            <a:ext cx="1460817" cy="649885"/>
          </a:xfrm>
          <a:prstGeom prst="roundRect">
            <a:avLst/>
          </a:prstGeom>
          <a:solidFill>
            <a:schemeClr val="accent6">
              <a:lumMod val="50000"/>
            </a:schemeClr>
          </a:solidFill>
          <a:ln>
            <a:noFill/>
          </a:ln>
          <a:scene3d>
            <a:camera prst="orthographicFront"/>
            <a:lightRig rig="threePt" dir="t"/>
          </a:scene3d>
          <a:sp3d>
            <a:bevelT w="38100" h="38100" prst="relaxedInset"/>
          </a:sp3d>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78"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CPX-351</a:t>
            </a:r>
            <a:endParaRPr kumimoji="0" lang="en-US"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23" name="Rounded Rectangle 12">
            <a:extLst>
              <a:ext uri="{FF2B5EF4-FFF2-40B4-BE49-F238E27FC236}">
                <a16:creationId xmlns:a16="http://schemas.microsoft.com/office/drawing/2014/main" id="{DDA49C7A-F084-424E-B1AC-1EF8CE1C91CE}"/>
              </a:ext>
            </a:extLst>
          </p:cNvPr>
          <p:cNvSpPr/>
          <p:nvPr/>
        </p:nvSpPr>
        <p:spPr>
          <a:xfrm>
            <a:off x="2120586" y="5399345"/>
            <a:ext cx="1460817" cy="630163"/>
          </a:xfrm>
          <a:prstGeom prst="roundRect">
            <a:avLst/>
          </a:prstGeom>
          <a:solidFill>
            <a:schemeClr val="accent6">
              <a:lumMod val="50000"/>
            </a:schemeClr>
          </a:solidFill>
          <a:ln>
            <a:noFill/>
          </a:ln>
          <a:scene3d>
            <a:camera prst="orthographicFront"/>
            <a:lightRig rig="threePt" dir="t"/>
          </a:scene3d>
          <a:sp3d>
            <a:bevelT w="38100" h="38100" prst="relaxedInset"/>
          </a:sp3d>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78"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Add</a:t>
            </a:r>
            <a:br>
              <a:rPr kumimoji="0" lang="en-US" sz="1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br>
            <a:r>
              <a:rPr kumimoji="0" lang="en-US" sz="1200" b="1" i="0" u="none" strike="noStrike" kern="1200" cap="none" spc="0" normalizeH="0" baseline="0" noProof="0" dirty="0" err="1">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gemtuzumab</a:t>
            </a:r>
            <a:endParaRPr kumimoji="0" lang="en-US"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24" name="Rounded Rectangle 12">
            <a:extLst>
              <a:ext uri="{FF2B5EF4-FFF2-40B4-BE49-F238E27FC236}">
                <a16:creationId xmlns:a16="http://schemas.microsoft.com/office/drawing/2014/main" id="{1C4FF412-61B7-4E38-B75E-9372E28DED91}"/>
              </a:ext>
            </a:extLst>
          </p:cNvPr>
          <p:cNvSpPr/>
          <p:nvPr/>
        </p:nvSpPr>
        <p:spPr>
          <a:xfrm>
            <a:off x="3690306" y="5399345"/>
            <a:ext cx="1460817" cy="630163"/>
          </a:xfrm>
          <a:prstGeom prst="roundRect">
            <a:avLst/>
          </a:prstGeom>
          <a:solidFill>
            <a:schemeClr val="accent6">
              <a:lumMod val="50000"/>
            </a:schemeClr>
          </a:solidFill>
          <a:ln>
            <a:noFill/>
          </a:ln>
          <a:scene3d>
            <a:camera prst="orthographicFront"/>
            <a:lightRig rig="threePt" dir="t"/>
          </a:scene3d>
          <a:sp3d>
            <a:bevelT w="38100" h="38100" prst="relaxedInset"/>
          </a:sp3d>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78" rtl="0" eaLnBrk="1" fontAlgn="auto" latinLnBrk="0" hangingPunct="1">
              <a:lnSpc>
                <a:spcPct val="100000"/>
              </a:lnSpc>
              <a:spcBef>
                <a:spcPts val="0"/>
              </a:spcBef>
              <a:spcAft>
                <a:spcPts val="0"/>
              </a:spcAft>
              <a:buClrTx/>
              <a:buSzTx/>
              <a:buFontTx/>
              <a:buNone/>
              <a:tabLst/>
              <a:defRPr/>
            </a:pPr>
            <a:endParaRPr kumimoji="0" lang="en-US" sz="1200" b="1" i="1"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a:p>
            <a:pPr marL="0" marR="0" lvl="0" indent="0" algn="ctr" defTabSz="457178" rtl="0" eaLnBrk="1" fontAlgn="auto" latinLnBrk="0" hangingPunct="1">
              <a:lnSpc>
                <a:spcPct val="100000"/>
              </a:lnSpc>
              <a:spcBef>
                <a:spcPts val="0"/>
              </a:spcBef>
              <a:spcAft>
                <a:spcPts val="0"/>
              </a:spcAft>
              <a:buClrTx/>
              <a:buSzTx/>
              <a:buFontTx/>
              <a:buNone/>
              <a:tabLst/>
              <a:defRPr/>
            </a:pPr>
            <a:r>
              <a:rPr kumimoji="0" lang="en-US" sz="1200" b="1" i="1"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Add </a:t>
            </a:r>
            <a:r>
              <a:rPr kumimoji="0" lang="en-US" sz="1200" b="1" i="1" u="none" strike="noStrike" kern="1200" cap="none" spc="0" normalizeH="0" baseline="0" noProof="0" dirty="0" err="1">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venetoclax</a:t>
            </a:r>
            <a:r>
              <a:rPr kumimoji="0" lang="en-US" sz="1200" b="1" i="1"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a:t>
            </a:r>
            <a:br>
              <a:rPr kumimoji="0" lang="en-US" sz="1200" b="1" i="1"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br>
            <a:endParaRPr kumimoji="0" lang="en-US" sz="1200" b="0" i="1"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25" name="Rounded Rectangle 12">
            <a:extLst>
              <a:ext uri="{FF2B5EF4-FFF2-40B4-BE49-F238E27FC236}">
                <a16:creationId xmlns:a16="http://schemas.microsoft.com/office/drawing/2014/main" id="{C9D84318-526A-4373-92A5-EAF9D150BF16}"/>
              </a:ext>
            </a:extLst>
          </p:cNvPr>
          <p:cNvSpPr/>
          <p:nvPr/>
        </p:nvSpPr>
        <p:spPr>
          <a:xfrm>
            <a:off x="5260026" y="5399345"/>
            <a:ext cx="1460817" cy="630163"/>
          </a:xfrm>
          <a:prstGeom prst="roundRect">
            <a:avLst/>
          </a:prstGeom>
          <a:solidFill>
            <a:schemeClr val="accent6">
              <a:lumMod val="50000"/>
            </a:schemeClr>
          </a:solidFill>
          <a:ln>
            <a:noFill/>
          </a:ln>
          <a:scene3d>
            <a:camera prst="orthographicFront"/>
            <a:lightRig rig="threePt" dir="t"/>
          </a:scene3d>
          <a:sp3d>
            <a:bevelT w="38100" h="38100" prst="relaxedInset"/>
          </a:sp3d>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78" rtl="0" eaLnBrk="1" fontAlgn="auto" latinLnBrk="0" hangingPunct="1">
              <a:lnSpc>
                <a:spcPct val="100000"/>
              </a:lnSpc>
              <a:spcBef>
                <a:spcPts val="0"/>
              </a:spcBef>
              <a:spcAft>
                <a:spcPts val="0"/>
              </a:spcAft>
              <a:buClrTx/>
              <a:buSzTx/>
              <a:buFontTx/>
              <a:buNone/>
              <a:tabLst/>
              <a:defRPr/>
            </a:pPr>
            <a:r>
              <a:rPr kumimoji="0" lang="en-US" sz="1200" b="1" i="1"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Add</a:t>
            </a:r>
            <a:br>
              <a:rPr kumimoji="0" lang="en-US" sz="1200" b="1" i="1"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br>
            <a:r>
              <a:rPr kumimoji="0" lang="en-US" sz="1200" b="1" i="1"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IDH1/2 inhibitor?</a:t>
            </a:r>
            <a:endParaRPr kumimoji="0" lang="en-US" sz="1200" b="0" i="1"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30" name="TextBox 29">
            <a:extLst>
              <a:ext uri="{FF2B5EF4-FFF2-40B4-BE49-F238E27FC236}">
                <a16:creationId xmlns:a16="http://schemas.microsoft.com/office/drawing/2014/main" id="{DF27E5F7-A45F-4096-9946-7AC952D7EB42}"/>
              </a:ext>
            </a:extLst>
          </p:cNvPr>
          <p:cNvSpPr txBox="1"/>
          <p:nvPr/>
        </p:nvSpPr>
        <p:spPr>
          <a:xfrm>
            <a:off x="1395400" y="4727448"/>
            <a:ext cx="2911205" cy="397201"/>
          </a:xfrm>
          <a:prstGeom prst="rect">
            <a:avLst/>
          </a:prstGeom>
          <a:solidFill>
            <a:schemeClr val="bg1"/>
          </a:solidFill>
          <a:effectLst>
            <a:softEdge rad="63500"/>
          </a:effectLst>
        </p:spPr>
        <p:txBody>
          <a:bodyPr wrap="none" lIns="162000" tIns="90000" rIns="162000" bIns="90000" rtlCol="0">
            <a:spAutoFit/>
          </a:bodyPr>
          <a:lstStyle/>
          <a:p>
            <a:pPr marL="0" marR="0" lvl="0" indent="0" algn="ctr" defTabSz="457178"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Arial" panose="020B0604020202020204" pitchFamily="34" charset="0"/>
                <a:ea typeface="Geneva" charset="0"/>
                <a:cs typeface="Arial" panose="020B0604020202020204" pitchFamily="34" charset="0"/>
              </a:rPr>
              <a:t>Intermediate-risk cytogenetics</a:t>
            </a:r>
          </a:p>
        </p:txBody>
      </p:sp>
      <p:sp>
        <p:nvSpPr>
          <p:cNvPr id="31" name="TextBox 30">
            <a:extLst>
              <a:ext uri="{FF2B5EF4-FFF2-40B4-BE49-F238E27FC236}">
                <a16:creationId xmlns:a16="http://schemas.microsoft.com/office/drawing/2014/main" id="{03237FE9-36C0-4562-85A2-B0BF97D30B47}"/>
              </a:ext>
            </a:extLst>
          </p:cNvPr>
          <p:cNvSpPr txBox="1"/>
          <p:nvPr/>
        </p:nvSpPr>
        <p:spPr>
          <a:xfrm>
            <a:off x="5145583" y="4727448"/>
            <a:ext cx="1689717" cy="397201"/>
          </a:xfrm>
          <a:prstGeom prst="rect">
            <a:avLst/>
          </a:prstGeom>
          <a:solidFill>
            <a:schemeClr val="bg1"/>
          </a:solidFill>
          <a:effectLst>
            <a:softEdge rad="63500"/>
          </a:effectLst>
        </p:spPr>
        <p:txBody>
          <a:bodyPr wrap="none" lIns="162000" tIns="90000" rIns="162000" bIns="90000" rtlCol="0">
            <a:spAutoFit/>
          </a:bodyPr>
          <a:lstStyle/>
          <a:p>
            <a:pPr marL="0" marR="0" lvl="0" indent="0" algn="ctr" defTabSz="457178"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Arial" panose="020B0604020202020204" pitchFamily="34" charset="0"/>
                <a:ea typeface="Geneva" charset="0"/>
                <a:cs typeface="Arial" panose="020B0604020202020204" pitchFamily="34" charset="0"/>
              </a:rPr>
              <a:t>IDH1/2 mutation</a:t>
            </a:r>
          </a:p>
        </p:txBody>
      </p:sp>
      <p:grpSp>
        <p:nvGrpSpPr>
          <p:cNvPr id="39" name="Group 38">
            <a:extLst>
              <a:ext uri="{FF2B5EF4-FFF2-40B4-BE49-F238E27FC236}">
                <a16:creationId xmlns:a16="http://schemas.microsoft.com/office/drawing/2014/main" id="{BD729DF0-91F3-4C0D-BC26-266D5757787C}"/>
              </a:ext>
            </a:extLst>
          </p:cNvPr>
          <p:cNvGrpSpPr/>
          <p:nvPr/>
        </p:nvGrpSpPr>
        <p:grpSpPr>
          <a:xfrm>
            <a:off x="1298448" y="2624328"/>
            <a:ext cx="4718304" cy="1106424"/>
            <a:chOff x="1298448" y="2624328"/>
            <a:chExt cx="4718304" cy="1106424"/>
          </a:xfrm>
        </p:grpSpPr>
        <p:cxnSp>
          <p:nvCxnSpPr>
            <p:cNvPr id="34" name="Straight Arrow Connector 33">
              <a:extLst>
                <a:ext uri="{FF2B5EF4-FFF2-40B4-BE49-F238E27FC236}">
                  <a16:creationId xmlns:a16="http://schemas.microsoft.com/office/drawing/2014/main" id="{3C87795E-C31F-4D70-B1A7-FC8CF6BD7D31}"/>
                </a:ext>
              </a:extLst>
            </p:cNvPr>
            <p:cNvCxnSpPr>
              <a:cxnSpLocks/>
            </p:cNvCxnSpPr>
            <p:nvPr/>
          </p:nvCxnSpPr>
          <p:spPr>
            <a:xfrm>
              <a:off x="2850991" y="3063240"/>
              <a:ext cx="0" cy="667512"/>
            </a:xfrm>
            <a:prstGeom prst="straightConnector1">
              <a:avLst/>
            </a:prstGeom>
            <a:ln w="381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2" name="Right Bracket 31">
              <a:extLst>
                <a:ext uri="{FF2B5EF4-FFF2-40B4-BE49-F238E27FC236}">
                  <a16:creationId xmlns:a16="http://schemas.microsoft.com/office/drawing/2014/main" id="{752CC9AD-FB20-482D-B7EE-E40AE25E105A}"/>
                </a:ext>
              </a:extLst>
            </p:cNvPr>
            <p:cNvSpPr/>
            <p:nvPr/>
          </p:nvSpPr>
          <p:spPr>
            <a:xfrm rot="16200000">
              <a:off x="3319272" y="1033272"/>
              <a:ext cx="676656" cy="4718304"/>
            </a:xfrm>
            <a:prstGeom prst="rightBracket">
              <a:avLst>
                <a:gd name="adj" fmla="val 0"/>
              </a:avLst>
            </a:prstGeom>
            <a:ln w="38100">
              <a:solidFill>
                <a:schemeClr val="bg1">
                  <a:lumMod val="65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178"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cxnSp>
          <p:nvCxnSpPr>
            <p:cNvPr id="38" name="Straight Connector 37">
              <a:extLst>
                <a:ext uri="{FF2B5EF4-FFF2-40B4-BE49-F238E27FC236}">
                  <a16:creationId xmlns:a16="http://schemas.microsoft.com/office/drawing/2014/main" id="{ACE984C8-B582-4562-B18F-B735AC0BF28A}"/>
                </a:ext>
              </a:extLst>
            </p:cNvPr>
            <p:cNvCxnSpPr/>
            <p:nvPr/>
          </p:nvCxnSpPr>
          <p:spPr>
            <a:xfrm flipV="1">
              <a:off x="3635851" y="2624328"/>
              <a:ext cx="0" cy="429768"/>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7" name="Rounded Rectangle 12">
            <a:extLst>
              <a:ext uri="{FF2B5EF4-FFF2-40B4-BE49-F238E27FC236}">
                <a16:creationId xmlns:a16="http://schemas.microsoft.com/office/drawing/2014/main" id="{D37232C2-5701-48A7-A3A3-8EA683B49811}"/>
              </a:ext>
            </a:extLst>
          </p:cNvPr>
          <p:cNvSpPr/>
          <p:nvPr/>
        </p:nvSpPr>
        <p:spPr>
          <a:xfrm>
            <a:off x="1576004" y="2414019"/>
            <a:ext cx="4257869" cy="402335"/>
          </a:xfrm>
          <a:prstGeom prst="roundRect">
            <a:avLst/>
          </a:prstGeom>
          <a:solidFill>
            <a:schemeClr val="accent6">
              <a:lumMod val="50000"/>
            </a:schemeClr>
          </a:solidFill>
          <a:ln>
            <a:noFill/>
          </a:ln>
          <a:scene3d>
            <a:camera prst="orthographicFront"/>
            <a:lightRig rig="threePt" dir="t"/>
          </a:scene3d>
          <a:sp3d>
            <a:bevelT w="38100" h="38100" prst="relaxedInset"/>
          </a:sp3d>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78"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Patient ELIGIBLE for intensive chemotherapy</a:t>
            </a:r>
            <a:endParaRPr kumimoji="0" lang="en-US"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26" name="TextBox 25">
            <a:extLst>
              <a:ext uri="{FF2B5EF4-FFF2-40B4-BE49-F238E27FC236}">
                <a16:creationId xmlns:a16="http://schemas.microsoft.com/office/drawing/2014/main" id="{760804C8-AA78-4C0A-B760-F65778B6C7C3}"/>
              </a:ext>
            </a:extLst>
          </p:cNvPr>
          <p:cNvSpPr txBox="1"/>
          <p:nvPr/>
        </p:nvSpPr>
        <p:spPr>
          <a:xfrm>
            <a:off x="645389" y="3093242"/>
            <a:ext cx="1293519" cy="612645"/>
          </a:xfrm>
          <a:prstGeom prst="rect">
            <a:avLst/>
          </a:prstGeom>
          <a:solidFill>
            <a:schemeClr val="bg1"/>
          </a:solidFill>
          <a:effectLst>
            <a:softEdge rad="63500"/>
          </a:effectLst>
        </p:spPr>
        <p:txBody>
          <a:bodyPr wrap="none" lIns="162000" tIns="90000" rIns="162000" bIns="90000" rtlCol="0">
            <a:spAutoFit/>
          </a:bodyPr>
          <a:lstStyle/>
          <a:p>
            <a:pPr marL="0" marR="0" lvl="0" indent="0" algn="ctr" defTabSz="457178"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err="1">
                <a:ln>
                  <a:noFill/>
                </a:ln>
                <a:solidFill>
                  <a:prstClr val="black"/>
                </a:solidFill>
                <a:effectLst/>
                <a:uLnTx/>
                <a:uFillTx/>
                <a:latin typeface="Arial" panose="020B0604020202020204" pitchFamily="34" charset="0"/>
                <a:ea typeface="Geneva" charset="0"/>
                <a:cs typeface="Arial" panose="020B0604020202020204" pitchFamily="34" charset="0"/>
              </a:rPr>
              <a:t>Inv</a:t>
            </a:r>
            <a:r>
              <a:rPr kumimoji="0" lang="en-GB" sz="1400" b="1" i="0" u="none" strike="noStrike" kern="1200" cap="none" spc="0" normalizeH="0" baseline="0" noProof="0" dirty="0">
                <a:ln>
                  <a:noFill/>
                </a:ln>
                <a:solidFill>
                  <a:prstClr val="black"/>
                </a:solidFill>
                <a:effectLst/>
                <a:uLnTx/>
                <a:uFillTx/>
                <a:latin typeface="Arial" panose="020B0604020202020204" pitchFamily="34" charset="0"/>
                <a:ea typeface="Geneva" charset="0"/>
                <a:cs typeface="Arial" panose="020B0604020202020204" pitchFamily="34" charset="0"/>
              </a:rPr>
              <a:t>(16) or </a:t>
            </a:r>
          </a:p>
          <a:p>
            <a:pPr marL="0" marR="0" lvl="0" indent="0" algn="ctr" defTabSz="457178"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Arial" panose="020B0604020202020204" pitchFamily="34" charset="0"/>
                <a:ea typeface="Geneva" charset="0"/>
                <a:cs typeface="Arial" panose="020B0604020202020204" pitchFamily="34" charset="0"/>
              </a:rPr>
              <a:t>t(8;21) AML</a:t>
            </a:r>
          </a:p>
        </p:txBody>
      </p:sp>
      <p:sp>
        <p:nvSpPr>
          <p:cNvPr id="27" name="TextBox 26">
            <a:extLst>
              <a:ext uri="{FF2B5EF4-FFF2-40B4-BE49-F238E27FC236}">
                <a16:creationId xmlns:a16="http://schemas.microsoft.com/office/drawing/2014/main" id="{470F8CCF-9525-4033-AEA7-24BCE08C3249}"/>
              </a:ext>
            </a:extLst>
          </p:cNvPr>
          <p:cNvSpPr txBox="1"/>
          <p:nvPr/>
        </p:nvSpPr>
        <p:spPr>
          <a:xfrm>
            <a:off x="2078533" y="3209544"/>
            <a:ext cx="1544933" cy="397201"/>
          </a:xfrm>
          <a:prstGeom prst="rect">
            <a:avLst/>
          </a:prstGeom>
          <a:solidFill>
            <a:schemeClr val="bg1"/>
          </a:solidFill>
          <a:effectLst>
            <a:softEdge rad="63500"/>
          </a:effectLst>
        </p:spPr>
        <p:txBody>
          <a:bodyPr wrap="none" lIns="162000" tIns="90000" rIns="162000" bIns="90000" rtlCol="0">
            <a:spAutoFit/>
          </a:bodyPr>
          <a:lstStyle/>
          <a:p>
            <a:pPr marL="0" marR="0" lvl="0" indent="0" algn="ctr" defTabSz="457178" rtl="0" eaLnBrk="1" fontAlgn="auto" latinLnBrk="0" hangingPunct="1">
              <a:lnSpc>
                <a:spcPct val="100000"/>
              </a:lnSpc>
              <a:spcBef>
                <a:spcPts val="0"/>
              </a:spcBef>
              <a:spcAft>
                <a:spcPts val="0"/>
              </a:spcAft>
              <a:buClrTx/>
              <a:buSzTx/>
              <a:buFontTx/>
              <a:buNone/>
              <a:tabLst/>
              <a:defRPr/>
            </a:pPr>
            <a:r>
              <a:rPr kumimoji="0" lang="en-GB" sz="1400" b="1" i="1" u="none" strike="noStrike" kern="1200" cap="none" spc="0" normalizeH="0" baseline="0" noProof="0" dirty="0">
                <a:ln>
                  <a:noFill/>
                </a:ln>
                <a:solidFill>
                  <a:prstClr val="black"/>
                </a:solidFill>
                <a:effectLst/>
                <a:uLnTx/>
                <a:uFillTx/>
                <a:latin typeface="Arial" panose="020B0604020202020204" pitchFamily="34" charset="0"/>
                <a:ea typeface="Geneva" charset="0"/>
                <a:cs typeface="Arial" panose="020B0604020202020204" pitchFamily="34" charset="0"/>
              </a:rPr>
              <a:t>FLT3</a:t>
            </a:r>
            <a:r>
              <a:rPr kumimoji="0" lang="en-GB" sz="1400" b="1" i="0" u="none" strike="noStrike" kern="1200" cap="none" spc="0" normalizeH="0" baseline="0" noProof="0" dirty="0">
                <a:ln>
                  <a:noFill/>
                </a:ln>
                <a:solidFill>
                  <a:prstClr val="black"/>
                </a:solidFill>
                <a:effectLst/>
                <a:uLnTx/>
                <a:uFillTx/>
                <a:latin typeface="Arial" panose="020B0604020202020204" pitchFamily="34" charset="0"/>
                <a:ea typeface="Geneva" charset="0"/>
                <a:cs typeface="Arial" panose="020B0604020202020204" pitchFamily="34" charset="0"/>
              </a:rPr>
              <a:t> mutation</a:t>
            </a:r>
          </a:p>
        </p:txBody>
      </p:sp>
      <p:sp>
        <p:nvSpPr>
          <p:cNvPr id="28" name="TextBox 27">
            <a:extLst>
              <a:ext uri="{FF2B5EF4-FFF2-40B4-BE49-F238E27FC236}">
                <a16:creationId xmlns:a16="http://schemas.microsoft.com/office/drawing/2014/main" id="{657F570C-3AA1-430C-AA64-552C28AFC87B}"/>
              </a:ext>
            </a:extLst>
          </p:cNvPr>
          <p:cNvSpPr txBox="1"/>
          <p:nvPr/>
        </p:nvSpPr>
        <p:spPr>
          <a:xfrm>
            <a:off x="3829134" y="3209544"/>
            <a:ext cx="1183168" cy="397201"/>
          </a:xfrm>
          <a:prstGeom prst="rect">
            <a:avLst/>
          </a:prstGeom>
          <a:solidFill>
            <a:schemeClr val="bg1"/>
          </a:solidFill>
          <a:effectLst>
            <a:softEdge rad="63500"/>
          </a:effectLst>
        </p:spPr>
        <p:txBody>
          <a:bodyPr wrap="none" lIns="162000" tIns="90000" rIns="162000" bIns="90000" rtlCol="0">
            <a:spAutoFit/>
          </a:bodyPr>
          <a:lstStyle/>
          <a:p>
            <a:pPr marL="0" marR="0" lvl="0" indent="0" algn="ctr" defTabSz="457178"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Arial" panose="020B0604020202020204" pitchFamily="34" charset="0"/>
                <a:ea typeface="Geneva" charset="0"/>
                <a:cs typeface="Arial" panose="020B0604020202020204" pitchFamily="34" charset="0"/>
              </a:rPr>
              <a:t>All Others</a:t>
            </a:r>
            <a:endParaRPr kumimoji="0" lang="en-GB" sz="1200" b="1" i="0" u="none" strike="noStrike" kern="1200" cap="none" spc="0" normalizeH="0" baseline="0" noProof="0" dirty="0">
              <a:ln>
                <a:noFill/>
              </a:ln>
              <a:solidFill>
                <a:prstClr val="black"/>
              </a:solidFill>
              <a:effectLst/>
              <a:uLnTx/>
              <a:uFillTx/>
              <a:latin typeface="Arial" panose="020B0604020202020204" pitchFamily="34" charset="0"/>
              <a:ea typeface="Geneva" charset="0"/>
              <a:cs typeface="Arial" panose="020B0604020202020204" pitchFamily="34" charset="0"/>
            </a:endParaRPr>
          </a:p>
        </p:txBody>
      </p:sp>
      <p:sp>
        <p:nvSpPr>
          <p:cNvPr id="29" name="TextBox 28">
            <a:extLst>
              <a:ext uri="{FF2B5EF4-FFF2-40B4-BE49-F238E27FC236}">
                <a16:creationId xmlns:a16="http://schemas.microsoft.com/office/drawing/2014/main" id="{D4B25D7D-7232-44AC-9E1D-4D5E4829DF29}"/>
              </a:ext>
            </a:extLst>
          </p:cNvPr>
          <p:cNvSpPr txBox="1"/>
          <p:nvPr/>
        </p:nvSpPr>
        <p:spPr>
          <a:xfrm>
            <a:off x="5143319" y="3078972"/>
            <a:ext cx="1718571" cy="612645"/>
          </a:xfrm>
          <a:prstGeom prst="rect">
            <a:avLst/>
          </a:prstGeom>
          <a:solidFill>
            <a:schemeClr val="bg1"/>
          </a:solidFill>
          <a:effectLst>
            <a:softEdge rad="63500"/>
          </a:effectLst>
        </p:spPr>
        <p:txBody>
          <a:bodyPr wrap="none" lIns="162000" tIns="90000" rIns="162000" bIns="90000" rtlCol="0">
            <a:spAutoFit/>
          </a:bodyPr>
          <a:lstStyle/>
          <a:p>
            <a:pPr marL="0" marR="0" lvl="0" indent="0" algn="ctr" defTabSz="457178"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Arial" panose="020B0604020202020204" pitchFamily="34" charset="0"/>
                <a:ea typeface="Geneva" charset="0"/>
                <a:cs typeface="Arial" panose="020B0604020202020204" pitchFamily="34" charset="0"/>
              </a:rPr>
              <a:t>Therapy-related </a:t>
            </a:r>
          </a:p>
          <a:p>
            <a:pPr marL="0" marR="0" lvl="0" indent="0" algn="ctr" defTabSz="457178"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Arial" panose="020B0604020202020204" pitchFamily="34" charset="0"/>
                <a:ea typeface="Geneva" charset="0"/>
                <a:cs typeface="Arial" panose="020B0604020202020204" pitchFamily="34" charset="0"/>
              </a:rPr>
              <a:t>AML</a:t>
            </a:r>
          </a:p>
        </p:txBody>
      </p:sp>
      <p:sp>
        <p:nvSpPr>
          <p:cNvPr id="46" name="Rounded Rectangle 12">
            <a:extLst>
              <a:ext uri="{FF2B5EF4-FFF2-40B4-BE49-F238E27FC236}">
                <a16:creationId xmlns:a16="http://schemas.microsoft.com/office/drawing/2014/main" id="{F4353453-C31D-461E-8268-8295C90D87A9}"/>
              </a:ext>
            </a:extLst>
          </p:cNvPr>
          <p:cNvSpPr/>
          <p:nvPr/>
        </p:nvSpPr>
        <p:spPr>
          <a:xfrm>
            <a:off x="6981102" y="4928619"/>
            <a:ext cx="1460817" cy="649223"/>
          </a:xfrm>
          <a:prstGeom prst="roundRect">
            <a:avLst/>
          </a:prstGeom>
          <a:solidFill>
            <a:srgbClr val="A21B00"/>
          </a:solidFill>
          <a:ln>
            <a:noFill/>
          </a:ln>
          <a:scene3d>
            <a:camera prst="orthographicFront"/>
            <a:lightRig rig="threePt" dir="t"/>
          </a:scene3d>
          <a:sp3d>
            <a:bevelT w="38100" h="38100" prst="relaxedInset"/>
          </a:sp3d>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78" rtl="0" eaLnBrk="1" fontAlgn="auto" latinLnBrk="0" hangingPunct="1">
              <a:lnSpc>
                <a:spcPct val="100000"/>
              </a:lnSpc>
              <a:spcBef>
                <a:spcPts val="0"/>
              </a:spcBef>
              <a:spcAft>
                <a:spcPts val="0"/>
              </a:spcAft>
              <a:buClrTx/>
              <a:buSzTx/>
              <a:buFontTx/>
              <a:buNone/>
              <a:tabLst/>
              <a:defRPr/>
            </a:pPr>
            <a:r>
              <a:rPr kumimoji="0" lang="en-US" sz="1200" b="1" i="1"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FLT3 inhibitor</a:t>
            </a:r>
          </a:p>
          <a:p>
            <a:pPr marL="0" marR="0" lvl="0" indent="0" algn="ctr" defTabSz="457178" rtl="0" eaLnBrk="1" fontAlgn="auto" latinLnBrk="0" hangingPunct="1">
              <a:lnSpc>
                <a:spcPct val="100000"/>
              </a:lnSpc>
              <a:spcBef>
                <a:spcPts val="0"/>
              </a:spcBef>
              <a:spcAft>
                <a:spcPts val="0"/>
              </a:spcAft>
              <a:buClrTx/>
              <a:buSzTx/>
              <a:buFontTx/>
              <a:buNone/>
              <a:tabLst/>
              <a:defRPr/>
            </a:pPr>
            <a:r>
              <a:rPr kumimoji="0" lang="en-US" sz="1200" b="1" i="1"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HMA</a:t>
            </a:r>
            <a:endParaRPr kumimoji="0" lang="en-US" sz="1200" b="0" i="1"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48" name="Rounded Rectangle 12">
            <a:extLst>
              <a:ext uri="{FF2B5EF4-FFF2-40B4-BE49-F238E27FC236}">
                <a16:creationId xmlns:a16="http://schemas.microsoft.com/office/drawing/2014/main" id="{6E4775DD-4286-40CC-939F-646ABB583897}"/>
              </a:ext>
            </a:extLst>
          </p:cNvPr>
          <p:cNvSpPr/>
          <p:nvPr/>
        </p:nvSpPr>
        <p:spPr>
          <a:xfrm>
            <a:off x="10249916" y="4873752"/>
            <a:ext cx="1460817" cy="688848"/>
          </a:xfrm>
          <a:prstGeom prst="roundRect">
            <a:avLst/>
          </a:prstGeom>
          <a:solidFill>
            <a:srgbClr val="A21B00"/>
          </a:solidFill>
          <a:ln>
            <a:noFill/>
          </a:ln>
          <a:scene3d>
            <a:camera prst="orthographicFront"/>
            <a:lightRig rig="threePt" dir="t"/>
          </a:scene3d>
          <a:sp3d>
            <a:bevelT w="38100" h="38100" prst="relaxedInset"/>
          </a:sp3d>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78"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IDH1 </a:t>
            </a:r>
            <a:r>
              <a:rPr kumimoji="0" lang="en-US" sz="1200" b="1" i="1"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(or IDH2) </a:t>
            </a:r>
            <a:r>
              <a:rPr kumimoji="0" lang="en-US" sz="1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inhibitor</a:t>
            </a:r>
          </a:p>
          <a:p>
            <a:pPr marL="0" marR="0" lvl="0" indent="0" algn="ctr" defTabSz="457178"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HMA</a:t>
            </a:r>
            <a:endParaRPr kumimoji="0" lang="en-US"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49" name="Rounded Rectangle 12">
            <a:extLst>
              <a:ext uri="{FF2B5EF4-FFF2-40B4-BE49-F238E27FC236}">
                <a16:creationId xmlns:a16="http://schemas.microsoft.com/office/drawing/2014/main" id="{D1938221-7129-4AF8-AD49-B179E03B2C17}"/>
              </a:ext>
            </a:extLst>
          </p:cNvPr>
          <p:cNvSpPr/>
          <p:nvPr/>
        </p:nvSpPr>
        <p:spPr>
          <a:xfrm>
            <a:off x="8365936" y="3758185"/>
            <a:ext cx="1875344" cy="1068434"/>
          </a:xfrm>
          <a:prstGeom prst="roundRect">
            <a:avLst>
              <a:gd name="adj" fmla="val 13725"/>
            </a:avLst>
          </a:prstGeom>
          <a:solidFill>
            <a:srgbClr val="A21B00"/>
          </a:solidFill>
          <a:ln>
            <a:noFill/>
          </a:ln>
          <a:scene3d>
            <a:camera prst="orthographicFront"/>
            <a:lightRig rig="threePt" dir="t"/>
          </a:scene3d>
          <a:sp3d>
            <a:bevelT w="38100" h="38100" prst="relaxedInset"/>
          </a:sp3d>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78"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err="1">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Azacitidine</a:t>
            </a:r>
            <a:r>
              <a:rPr kumimoji="0" lang="en-US" sz="1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or </a:t>
            </a:r>
            <a:r>
              <a:rPr kumimoji="0" lang="en-US" sz="1200" b="1" i="0" u="none" strike="noStrike" kern="1200" cap="none" spc="0" normalizeH="0" baseline="0" noProof="0" dirty="0" err="1">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Decitabine</a:t>
            </a:r>
            <a:r>
              <a:rPr kumimoji="0" lang="en-US" sz="1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 </a:t>
            </a:r>
            <a:r>
              <a:rPr kumimoji="0" lang="en-US" sz="1200" b="1" i="0" u="none" strike="noStrike" kern="1200" cap="none" spc="0" normalizeH="0" baseline="0" noProof="0" dirty="0" err="1">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Venetoclax</a:t>
            </a:r>
            <a:r>
              <a:rPr kumimoji="0" lang="en-US" sz="1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p>
          <a:p>
            <a:pPr marL="0" marR="0" lvl="0" indent="0" algn="ctr" defTabSz="457178"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or</a:t>
            </a:r>
            <a:br>
              <a:rPr kumimoji="0" lang="en-US" sz="1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br>
            <a:r>
              <a:rPr kumimoji="0" lang="en-US" sz="1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LDAC + </a:t>
            </a:r>
            <a:r>
              <a:rPr kumimoji="0" lang="en-US" sz="1200" b="1" i="0" u="none" strike="noStrike" kern="1200" cap="none" spc="0" normalizeH="0" baseline="0" noProof="0" dirty="0" err="1">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glasdegib</a:t>
            </a:r>
            <a:endParaRPr kumimoji="0" lang="en-US"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56" name="Right Bracket 55">
            <a:extLst>
              <a:ext uri="{FF2B5EF4-FFF2-40B4-BE49-F238E27FC236}">
                <a16:creationId xmlns:a16="http://schemas.microsoft.com/office/drawing/2014/main" id="{591F0BC4-1D0B-48D9-96E0-7C77FA047009}"/>
              </a:ext>
            </a:extLst>
          </p:cNvPr>
          <p:cNvSpPr/>
          <p:nvPr/>
        </p:nvSpPr>
        <p:spPr>
          <a:xfrm rot="16200000">
            <a:off x="6364224" y="-539497"/>
            <a:ext cx="210312" cy="5678424"/>
          </a:xfrm>
          <a:prstGeom prst="rightBracket">
            <a:avLst>
              <a:gd name="adj" fmla="val 0"/>
            </a:avLst>
          </a:prstGeom>
          <a:ln w="38100">
            <a:solidFill>
              <a:schemeClr val="bg1">
                <a:lumMod val="65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178"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cxnSp>
        <p:nvCxnSpPr>
          <p:cNvPr id="57" name="Straight Connector 56">
            <a:extLst>
              <a:ext uri="{FF2B5EF4-FFF2-40B4-BE49-F238E27FC236}">
                <a16:creationId xmlns:a16="http://schemas.microsoft.com/office/drawing/2014/main" id="{05129463-08D4-4354-8A5B-0911F0AF1C24}"/>
              </a:ext>
            </a:extLst>
          </p:cNvPr>
          <p:cNvCxnSpPr/>
          <p:nvPr/>
        </p:nvCxnSpPr>
        <p:spPr>
          <a:xfrm flipV="1">
            <a:off x="6443205" y="1901955"/>
            <a:ext cx="0" cy="305455"/>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4" name="Rounded Rectangle 12">
            <a:extLst>
              <a:ext uri="{FF2B5EF4-FFF2-40B4-BE49-F238E27FC236}">
                <a16:creationId xmlns:a16="http://schemas.microsoft.com/office/drawing/2014/main" id="{E9BE76D7-BF17-4D3C-9B6C-45CAF46621A7}"/>
              </a:ext>
            </a:extLst>
          </p:cNvPr>
          <p:cNvSpPr/>
          <p:nvPr/>
        </p:nvSpPr>
        <p:spPr>
          <a:xfrm>
            <a:off x="2910843" y="896113"/>
            <a:ext cx="7046975" cy="512064"/>
          </a:xfrm>
          <a:prstGeom prst="roundRect">
            <a:avLst/>
          </a:prstGeom>
          <a:solidFill>
            <a:srgbClr val="002060"/>
          </a:solidFill>
          <a:ln>
            <a:noFill/>
          </a:ln>
          <a:scene3d>
            <a:camera prst="orthographicFront"/>
            <a:lightRig rig="threePt" dir="t"/>
          </a:scene3d>
          <a:sp3d>
            <a:bevelT w="38100" h="38100" prst="relaxedInset"/>
          </a:sp3d>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78" rtl="0" eaLnBrk="1" fontAlgn="auto" latinLnBrk="0" hangingPunct="1">
              <a:lnSpc>
                <a:spcPct val="100000"/>
              </a:lnSpc>
              <a:spcBef>
                <a:spcPts val="0"/>
              </a:spcBef>
              <a:spcAft>
                <a:spcPts val="0"/>
              </a:spcAft>
              <a:buClrTx/>
              <a:buSzTx/>
              <a:buFontTx/>
              <a:buNone/>
              <a:tabLst/>
              <a:defRPr/>
            </a:pPr>
            <a:r>
              <a:rPr kumimoji="0" lang="en-US" sz="1467"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Assessment of patient characteristics</a:t>
            </a:r>
          </a:p>
          <a:p>
            <a:pPr marL="0" marR="0" lvl="0" indent="0" algn="ctr" defTabSz="457178"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(age, comorbidities, performance status, prior exposure to chemotherapy or radiotherapy)</a:t>
            </a:r>
          </a:p>
        </p:txBody>
      </p:sp>
      <p:sp>
        <p:nvSpPr>
          <p:cNvPr id="15" name="Rounded Rectangle 12">
            <a:extLst>
              <a:ext uri="{FF2B5EF4-FFF2-40B4-BE49-F238E27FC236}">
                <a16:creationId xmlns:a16="http://schemas.microsoft.com/office/drawing/2014/main" id="{7506FF66-1D68-49FA-8DE0-A9950FA83B31}"/>
              </a:ext>
            </a:extLst>
          </p:cNvPr>
          <p:cNvSpPr/>
          <p:nvPr/>
        </p:nvSpPr>
        <p:spPr>
          <a:xfrm>
            <a:off x="2910843" y="1453897"/>
            <a:ext cx="7046975" cy="512064"/>
          </a:xfrm>
          <a:prstGeom prst="roundRect">
            <a:avLst/>
          </a:prstGeom>
          <a:solidFill>
            <a:schemeClr val="accent2">
              <a:lumMod val="50000"/>
            </a:schemeClr>
          </a:solidFill>
          <a:ln>
            <a:noFill/>
          </a:ln>
          <a:scene3d>
            <a:camera prst="orthographicFront"/>
            <a:lightRig rig="threePt" dir="t"/>
          </a:scene3d>
          <a:sp3d>
            <a:bevelT w="38100" h="38100" prst="relaxedInset"/>
          </a:sp3d>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78" rtl="0" eaLnBrk="1" fontAlgn="auto" latinLnBrk="0" hangingPunct="1">
              <a:lnSpc>
                <a:spcPct val="100000"/>
              </a:lnSpc>
              <a:spcBef>
                <a:spcPts val="0"/>
              </a:spcBef>
              <a:spcAft>
                <a:spcPts val="0"/>
              </a:spcAft>
              <a:buClrTx/>
              <a:buSzTx/>
              <a:buFontTx/>
              <a:buNone/>
              <a:tabLst/>
              <a:defRPr/>
            </a:pPr>
            <a:r>
              <a:rPr kumimoji="0" lang="en-US" sz="1467"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Comprehensive profiling of AML</a:t>
            </a:r>
          </a:p>
          <a:p>
            <a:pPr marL="0" marR="0" lvl="0" indent="0" algn="ctr" defTabSz="457178"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(morphology, </a:t>
            </a:r>
            <a:r>
              <a:rPr kumimoji="0" lang="en-US" sz="1200" b="0" i="0" u="none" strike="noStrike" kern="1200" cap="none" spc="0" normalizeH="0" baseline="0" noProof="0" dirty="0" err="1">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immunophenotype</a:t>
            </a:r>
            <a:r>
              <a:rPr kumimoji="0" lang="en-US"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cytogenetics, molecular analysis)</a:t>
            </a:r>
          </a:p>
        </p:txBody>
      </p:sp>
      <p:sp>
        <p:nvSpPr>
          <p:cNvPr id="58" name="TextBox 57">
            <a:extLst>
              <a:ext uri="{FF2B5EF4-FFF2-40B4-BE49-F238E27FC236}">
                <a16:creationId xmlns:a16="http://schemas.microsoft.com/office/drawing/2014/main" id="{C8DA4320-556A-49A2-9853-10AE1D11B6CE}"/>
              </a:ext>
            </a:extLst>
          </p:cNvPr>
          <p:cNvSpPr txBox="1"/>
          <p:nvPr/>
        </p:nvSpPr>
        <p:spPr>
          <a:xfrm>
            <a:off x="6946190" y="3209544"/>
            <a:ext cx="1544933" cy="397201"/>
          </a:xfrm>
          <a:prstGeom prst="rect">
            <a:avLst/>
          </a:prstGeom>
          <a:solidFill>
            <a:schemeClr val="bg1"/>
          </a:solidFill>
          <a:effectLst>
            <a:softEdge rad="63500"/>
          </a:effectLst>
        </p:spPr>
        <p:txBody>
          <a:bodyPr wrap="none" lIns="162000" tIns="90000" rIns="162000" bIns="90000" rtlCol="0">
            <a:spAutoFit/>
          </a:bodyPr>
          <a:lstStyle/>
          <a:p>
            <a:pPr marL="0" marR="0" lvl="0" indent="0" algn="ctr" defTabSz="457178" rtl="0" eaLnBrk="1" fontAlgn="auto" latinLnBrk="0" hangingPunct="1">
              <a:lnSpc>
                <a:spcPct val="100000"/>
              </a:lnSpc>
              <a:spcBef>
                <a:spcPts val="0"/>
              </a:spcBef>
              <a:spcAft>
                <a:spcPts val="0"/>
              </a:spcAft>
              <a:buClrTx/>
              <a:buSzTx/>
              <a:buFontTx/>
              <a:buNone/>
              <a:tabLst/>
              <a:defRPr/>
            </a:pPr>
            <a:r>
              <a:rPr kumimoji="0" lang="en-GB" sz="1400" b="1" i="1" u="none" strike="noStrike" kern="1200" cap="none" spc="0" normalizeH="0" baseline="0" noProof="0" dirty="0">
                <a:ln>
                  <a:noFill/>
                </a:ln>
                <a:solidFill>
                  <a:prstClr val="black"/>
                </a:solidFill>
                <a:effectLst/>
                <a:uLnTx/>
                <a:uFillTx/>
                <a:latin typeface="Arial" panose="020B0604020202020204" pitchFamily="34" charset="0"/>
                <a:ea typeface="Geneva" charset="0"/>
                <a:cs typeface="Arial" panose="020B0604020202020204" pitchFamily="34" charset="0"/>
              </a:rPr>
              <a:t>FLT3</a:t>
            </a:r>
            <a:r>
              <a:rPr kumimoji="0" lang="en-GB" sz="1400" b="1" i="0" u="none" strike="noStrike" kern="1200" cap="none" spc="0" normalizeH="0" baseline="0" noProof="0" dirty="0">
                <a:ln>
                  <a:noFill/>
                </a:ln>
                <a:solidFill>
                  <a:prstClr val="black"/>
                </a:solidFill>
                <a:effectLst/>
                <a:uLnTx/>
                <a:uFillTx/>
                <a:latin typeface="Arial" panose="020B0604020202020204" pitchFamily="34" charset="0"/>
                <a:ea typeface="Geneva" charset="0"/>
                <a:cs typeface="Arial" panose="020B0604020202020204" pitchFamily="34" charset="0"/>
              </a:rPr>
              <a:t> mutation</a:t>
            </a:r>
          </a:p>
        </p:txBody>
      </p:sp>
      <p:sp>
        <p:nvSpPr>
          <p:cNvPr id="59" name="TextBox 58">
            <a:extLst>
              <a:ext uri="{FF2B5EF4-FFF2-40B4-BE49-F238E27FC236}">
                <a16:creationId xmlns:a16="http://schemas.microsoft.com/office/drawing/2014/main" id="{97B22606-4CD9-46C2-9B49-0AE98E633A7C}"/>
              </a:ext>
            </a:extLst>
          </p:cNvPr>
          <p:cNvSpPr txBox="1"/>
          <p:nvPr/>
        </p:nvSpPr>
        <p:spPr>
          <a:xfrm>
            <a:off x="8571439" y="3049576"/>
            <a:ext cx="1446061" cy="427979"/>
          </a:xfrm>
          <a:prstGeom prst="rect">
            <a:avLst/>
          </a:prstGeom>
          <a:solidFill>
            <a:schemeClr val="bg1"/>
          </a:solidFill>
          <a:effectLst>
            <a:softEdge rad="63500"/>
          </a:effectLst>
        </p:spPr>
        <p:txBody>
          <a:bodyPr wrap="none" lIns="162000" tIns="90000" rIns="162000" bIns="90000" rtlCol="0">
            <a:spAutoFit/>
          </a:bodyPr>
          <a:lstStyle/>
          <a:p>
            <a:pPr marL="0" marR="0" lvl="0" indent="0" algn="ctr" defTabSz="457178"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Arial" panose="020B0604020202020204" pitchFamily="34" charset="0"/>
                <a:ea typeface="Geneva" charset="0"/>
                <a:cs typeface="Arial" panose="020B0604020202020204" pitchFamily="34" charset="0"/>
              </a:rPr>
              <a:t>All Patients</a:t>
            </a:r>
            <a:endParaRPr kumimoji="0" lang="en-GB" sz="1400" b="1" i="0" u="none" strike="noStrike" kern="1200" cap="none" spc="0" normalizeH="0" baseline="0" noProof="0" dirty="0">
              <a:ln>
                <a:noFill/>
              </a:ln>
              <a:solidFill>
                <a:prstClr val="black"/>
              </a:solidFill>
              <a:effectLst/>
              <a:uLnTx/>
              <a:uFillTx/>
              <a:latin typeface="Arial" panose="020B0604020202020204" pitchFamily="34" charset="0"/>
              <a:ea typeface="Geneva" charset="0"/>
              <a:cs typeface="Arial" panose="020B0604020202020204" pitchFamily="34" charset="0"/>
            </a:endParaRPr>
          </a:p>
        </p:txBody>
      </p:sp>
      <p:sp>
        <p:nvSpPr>
          <p:cNvPr id="60" name="TextBox 59">
            <a:extLst>
              <a:ext uri="{FF2B5EF4-FFF2-40B4-BE49-F238E27FC236}">
                <a16:creationId xmlns:a16="http://schemas.microsoft.com/office/drawing/2014/main" id="{CFFF8118-4E75-42B4-85F4-E89641F6F95E}"/>
              </a:ext>
            </a:extLst>
          </p:cNvPr>
          <p:cNvSpPr txBox="1"/>
          <p:nvPr/>
        </p:nvSpPr>
        <p:spPr>
          <a:xfrm>
            <a:off x="10728150" y="3209544"/>
            <a:ext cx="290372" cy="366424"/>
          </a:xfrm>
          <a:prstGeom prst="rect">
            <a:avLst/>
          </a:prstGeom>
          <a:solidFill>
            <a:srgbClr val="EDF6FD"/>
          </a:solidFill>
          <a:effectLst>
            <a:softEdge rad="63500"/>
          </a:effectLst>
        </p:spPr>
        <p:txBody>
          <a:bodyPr wrap="none" lIns="162000" tIns="90000" rIns="162000" bIns="90000" rtlCol="0">
            <a:noAutofit/>
          </a:bodyPr>
          <a:lstStyle/>
          <a:p>
            <a:pPr marL="0" marR="0" lvl="0" indent="0" algn="ctr" defTabSz="457178"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Arial" panose="020B0604020202020204" pitchFamily="34" charset="0"/>
                <a:ea typeface="Geneva" charset="0"/>
                <a:cs typeface="Arial" panose="020B0604020202020204" pitchFamily="34" charset="0"/>
              </a:rPr>
              <a:t>IDH1/2 mutation</a:t>
            </a:r>
          </a:p>
        </p:txBody>
      </p:sp>
      <p:cxnSp>
        <p:nvCxnSpPr>
          <p:cNvPr id="52" name="Straight Arrow Connector 51">
            <a:extLst>
              <a:ext uri="{FF2B5EF4-FFF2-40B4-BE49-F238E27FC236}">
                <a16:creationId xmlns:a16="http://schemas.microsoft.com/office/drawing/2014/main" id="{BC98E3BB-BBD3-4B66-B5EE-C2FF7F3CE492}"/>
              </a:ext>
            </a:extLst>
          </p:cNvPr>
          <p:cNvCxnSpPr>
            <a:cxnSpLocks/>
          </p:cNvCxnSpPr>
          <p:nvPr/>
        </p:nvCxnSpPr>
        <p:spPr>
          <a:xfrm>
            <a:off x="4700207" y="6140100"/>
            <a:ext cx="629368" cy="301941"/>
          </a:xfrm>
          <a:prstGeom prst="straightConnector1">
            <a:avLst/>
          </a:prstGeom>
          <a:ln w="3810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55" name="Rounded Rectangle 12">
            <a:extLst>
              <a:ext uri="{FF2B5EF4-FFF2-40B4-BE49-F238E27FC236}">
                <a16:creationId xmlns:a16="http://schemas.microsoft.com/office/drawing/2014/main" id="{F4353453-C31D-461E-8268-8295C90D87A9}"/>
              </a:ext>
            </a:extLst>
          </p:cNvPr>
          <p:cNvSpPr/>
          <p:nvPr/>
        </p:nvSpPr>
        <p:spPr>
          <a:xfrm>
            <a:off x="5402147" y="6230974"/>
            <a:ext cx="2508156" cy="539495"/>
          </a:xfrm>
          <a:prstGeom prst="roundRect">
            <a:avLst/>
          </a:prstGeom>
          <a:solidFill>
            <a:srgbClr val="7030A0"/>
          </a:solidFill>
          <a:ln>
            <a:noFill/>
          </a:ln>
          <a:scene3d>
            <a:camera prst="orthographicFront"/>
            <a:lightRig rig="threePt" dir="t"/>
          </a:scene3d>
          <a:sp3d>
            <a:bevelT w="38100" h="38100" prst="relaxedInset"/>
          </a:sp3d>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78"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Stem Cell Transplant and/or Maintenance</a:t>
            </a:r>
            <a:endParaRPr kumimoji="0" lang="en-US"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cxnSp>
        <p:nvCxnSpPr>
          <p:cNvPr id="53" name="Straight Arrow Connector 52">
            <a:extLst>
              <a:ext uri="{FF2B5EF4-FFF2-40B4-BE49-F238E27FC236}">
                <a16:creationId xmlns:a16="http://schemas.microsoft.com/office/drawing/2014/main" id="{BC98E3BB-BBD3-4B66-B5EE-C2FF7F3CE492}"/>
              </a:ext>
            </a:extLst>
          </p:cNvPr>
          <p:cNvCxnSpPr>
            <a:cxnSpLocks/>
          </p:cNvCxnSpPr>
          <p:nvPr/>
        </p:nvCxnSpPr>
        <p:spPr>
          <a:xfrm>
            <a:off x="7770900" y="3497204"/>
            <a:ext cx="629368" cy="301941"/>
          </a:xfrm>
          <a:prstGeom prst="straightConnector1">
            <a:avLst/>
          </a:prstGeom>
          <a:ln w="38100">
            <a:solidFill>
              <a:schemeClr val="bg1">
                <a:lumMod val="65000"/>
              </a:schemeClr>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1F854BEE-1C66-4B14-AFB2-22C8B786C2F7}"/>
              </a:ext>
            </a:extLst>
          </p:cNvPr>
          <p:cNvCxnSpPr>
            <a:cxnSpLocks/>
          </p:cNvCxnSpPr>
          <p:nvPr/>
        </p:nvCxnSpPr>
        <p:spPr>
          <a:xfrm flipH="1">
            <a:off x="10222939" y="3504156"/>
            <a:ext cx="629368" cy="301941"/>
          </a:xfrm>
          <a:prstGeom prst="straightConnector1">
            <a:avLst/>
          </a:prstGeom>
          <a:ln w="38100">
            <a:solidFill>
              <a:schemeClr val="bg1">
                <a:lumMod val="65000"/>
              </a:schemeClr>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87633" y="6291071"/>
            <a:ext cx="3763971" cy="487378"/>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467" b="1" i="1" u="none" strike="noStrike" kern="1200" cap="none" spc="0" normalizeH="0" baseline="0" noProof="0" dirty="0">
                <a:ln>
                  <a:noFill/>
                </a:ln>
                <a:solidFill>
                  <a:prstClr val="black"/>
                </a:solidFill>
                <a:effectLst/>
                <a:uLnTx/>
                <a:uFillTx/>
                <a:latin typeface="Calibri" panose="020F0502020204030204"/>
                <a:ea typeface="+mn-ea"/>
                <a:cs typeface="+mn-cs"/>
              </a:rPr>
              <a:t>Italicized = under investigation</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Richard-Carpentier &amp; DiNardo, ASH Education Book 2019</a:t>
            </a:r>
          </a:p>
        </p:txBody>
      </p:sp>
    </p:spTree>
    <p:extLst>
      <p:ext uri="{BB962C8B-B14F-4D97-AF65-F5344CB8AC3E}">
        <p14:creationId xmlns:p14="http://schemas.microsoft.com/office/powerpoint/2010/main" val="29174330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4FB018-58E3-911C-123E-DBAE6F27A272}"/>
              </a:ext>
            </a:extLst>
          </p:cNvPr>
          <p:cNvSpPr>
            <a:spLocks noGrp="1"/>
          </p:cNvSpPr>
          <p:nvPr>
            <p:ph type="title" idx="4294967295"/>
          </p:nvPr>
        </p:nvSpPr>
        <p:spPr>
          <a:xfrm>
            <a:off x="0" y="1085850"/>
            <a:ext cx="12192000" cy="4495800"/>
          </a:xfrm>
        </p:spPr>
        <p:txBody>
          <a:bodyPr/>
          <a:lstStyle/>
          <a:p>
            <a:pPr algn="ctr"/>
            <a:r>
              <a:rPr lang="en-US" dirty="0"/>
              <a:t>Intensive Chemo vs HMA + VEN?</a:t>
            </a:r>
          </a:p>
        </p:txBody>
      </p:sp>
    </p:spTree>
    <p:extLst>
      <p:ext uri="{BB962C8B-B14F-4D97-AF65-F5344CB8AC3E}">
        <p14:creationId xmlns:p14="http://schemas.microsoft.com/office/powerpoint/2010/main" val="27385913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5173CE51-717E-9B4A-9B7F-B4E8B3CED545}"/>
              </a:ext>
            </a:extLst>
          </p:cNvPr>
          <p:cNvSpPr>
            <a:spLocks noGrp="1"/>
          </p:cNvSpPr>
          <p:nvPr>
            <p:ph type="body" sz="quarter" idx="10"/>
          </p:nvPr>
        </p:nvSpPr>
        <p:spPr>
          <a:xfrm>
            <a:off x="256032" y="6163056"/>
            <a:ext cx="11935968" cy="694944"/>
          </a:xfrm>
          <a:solidFill>
            <a:schemeClr val="bg1"/>
          </a:solidFill>
        </p:spPr>
        <p:txBody>
          <a:bodyPr/>
          <a:lstStyle/>
          <a:p>
            <a:pPr marL="0" indent="0">
              <a:buNone/>
            </a:pPr>
            <a:r>
              <a:rPr lang="en-US" sz="1100" dirty="0">
                <a:latin typeface="+mj-lt"/>
              </a:rPr>
              <a:t>EHR, electronic health record; HUP, Hospital of the University of Pennsylvania; UHPS, University of Pennsylvania Health System.</a:t>
            </a:r>
          </a:p>
          <a:p>
            <a:pPr marL="0" indent="0">
              <a:buNone/>
            </a:pPr>
            <a:br>
              <a:rPr lang="en-US" sz="1100" dirty="0">
                <a:latin typeface="+mj-lt"/>
              </a:rPr>
            </a:br>
            <a:r>
              <a:rPr lang="en-US" sz="1100" b="1" dirty="0">
                <a:latin typeface="+mj-lt"/>
              </a:rPr>
              <a:t>Matthews A, et al. Blood Advances 2022</a:t>
            </a:r>
          </a:p>
        </p:txBody>
      </p:sp>
      <p:sp>
        <p:nvSpPr>
          <p:cNvPr id="2" name="Title 1">
            <a:extLst>
              <a:ext uri="{FF2B5EF4-FFF2-40B4-BE49-F238E27FC236}">
                <a16:creationId xmlns:a16="http://schemas.microsoft.com/office/drawing/2014/main" id="{3FEE5123-602C-9541-9A29-A59C24F628C8}"/>
              </a:ext>
            </a:extLst>
          </p:cNvPr>
          <p:cNvSpPr>
            <a:spLocks noGrp="1"/>
          </p:cNvSpPr>
          <p:nvPr>
            <p:ph type="title"/>
          </p:nvPr>
        </p:nvSpPr>
        <p:spPr>
          <a:xfrm>
            <a:off x="256034" y="277440"/>
            <a:ext cx="11252797" cy="949476"/>
          </a:xfrm>
        </p:spPr>
        <p:txBody>
          <a:bodyPr>
            <a:noAutofit/>
          </a:bodyPr>
          <a:lstStyle/>
          <a:p>
            <a:r>
              <a:rPr lang="en-US" b="1" dirty="0">
                <a:latin typeface="+mn-lt"/>
              </a:rPr>
              <a:t>Real-World Outcomes With CPX-351 vs VEN/AZA in ND AML</a:t>
            </a:r>
            <a:br>
              <a:rPr lang="en-US" b="1" dirty="0">
                <a:latin typeface="+mn-lt"/>
              </a:rPr>
            </a:br>
            <a:endParaRPr lang="en-US" b="1" i="1" dirty="0">
              <a:latin typeface="+mn-lt"/>
            </a:endParaRPr>
          </a:p>
        </p:txBody>
      </p:sp>
      <p:sp>
        <p:nvSpPr>
          <p:cNvPr id="71" name="TextBox 70">
            <a:extLst>
              <a:ext uri="{FF2B5EF4-FFF2-40B4-BE49-F238E27FC236}">
                <a16:creationId xmlns:a16="http://schemas.microsoft.com/office/drawing/2014/main" id="{A27753DA-86A0-4279-818B-5A20986635FB}"/>
              </a:ext>
            </a:extLst>
          </p:cNvPr>
          <p:cNvSpPr txBox="1"/>
          <p:nvPr/>
        </p:nvSpPr>
        <p:spPr>
          <a:xfrm>
            <a:off x="494144" y="1517506"/>
            <a:ext cx="4415165" cy="1815882"/>
          </a:xfrm>
          <a:prstGeom prst="roundRect">
            <a:avLst>
              <a:gd name="adj" fmla="val 0"/>
            </a:avLst>
          </a:prstGeom>
          <a:ln/>
        </p:spPr>
        <p:style>
          <a:lnRef idx="2">
            <a:schemeClr val="accent6"/>
          </a:lnRef>
          <a:fillRef idx="1">
            <a:schemeClr val="lt1"/>
          </a:fillRef>
          <a:effectRef idx="0">
            <a:schemeClr val="accent6"/>
          </a:effectRef>
          <a:fontRef idx="minor">
            <a:schemeClr val="dk1"/>
          </a:fontRef>
        </p:style>
        <p:txBody>
          <a:bodyPr wrap="square" rtlCol="0">
            <a:noAutofit/>
          </a:bodyPr>
          <a:lstStyle/>
          <a:p>
            <a:pPr marL="0" marR="0" lvl="0" indent="0" algn="l" defTabSz="914400" rtl="0" eaLnBrk="1" fontAlgn="auto" latinLnBrk="0" hangingPunct="1">
              <a:lnSpc>
                <a:spcPct val="100000"/>
              </a:lnSpc>
              <a:spcBef>
                <a:spcPts val="0"/>
              </a:spcBef>
              <a:spcAft>
                <a:spcPts val="0"/>
              </a:spcAft>
              <a:buClr>
                <a:srgbClr val="E7E7E7"/>
              </a:buClr>
              <a:buSzTx/>
              <a:buFontTx/>
              <a:buNone/>
              <a:tabLst/>
              <a:defRPr/>
            </a:pPr>
            <a:r>
              <a:rPr kumimoji="0" lang="en-US" sz="1600" b="1" i="0" u="none" strike="noStrike" kern="1200" cap="none" spc="0" normalizeH="0" baseline="0" noProof="0" dirty="0">
                <a:ln>
                  <a:noFill/>
                </a:ln>
                <a:solidFill>
                  <a:srgbClr val="141414"/>
                </a:solidFill>
                <a:effectLst/>
                <a:uLnTx/>
                <a:uFillTx/>
                <a:latin typeface="Proxima Nova Rg" panose="02000506030000020004" pitchFamily="50" charset="0"/>
                <a:ea typeface="+mn-ea"/>
                <a:cs typeface="+mn-cs"/>
              </a:rPr>
              <a:t>Key Eligibility Criteria</a:t>
            </a:r>
          </a:p>
          <a:p>
            <a:pPr marL="285744" marR="0" lvl="0" indent="-285744" algn="l" defTabSz="914400" rtl="0" eaLnBrk="1" fontAlgn="auto" latinLnBrk="0" hangingPunct="1">
              <a:lnSpc>
                <a:spcPct val="100000"/>
              </a:lnSpc>
              <a:spcBef>
                <a:spcPts val="0"/>
              </a:spcBef>
              <a:spcAft>
                <a:spcPts val="0"/>
              </a:spcAft>
              <a:buClr>
                <a:srgbClr val="345B0E"/>
              </a:buClr>
              <a:buSzTx/>
              <a:buFont typeface="Wingdings" panose="05000000000000000000" pitchFamily="2" charset="2"/>
              <a:buChar char="§"/>
              <a:tabLst/>
              <a:defRPr/>
            </a:pPr>
            <a:r>
              <a:rPr kumimoji="0" lang="en-US" sz="1600" b="0" i="0" u="none" strike="noStrike" kern="1200" cap="none" spc="0" normalizeH="0" baseline="0" noProof="0" dirty="0">
                <a:ln>
                  <a:noFill/>
                </a:ln>
                <a:solidFill>
                  <a:srgbClr val="141414"/>
                </a:solidFill>
                <a:effectLst/>
                <a:uLnTx/>
                <a:uFillTx/>
                <a:latin typeface="Proxima Nova Rg" panose="02000506030000020004" pitchFamily="50" charset="0"/>
                <a:ea typeface="+mn-ea"/>
                <a:cs typeface="+mn-cs"/>
              </a:rPr>
              <a:t>AML (based on BM or PB blasts &gt; 20%)</a:t>
            </a:r>
          </a:p>
          <a:p>
            <a:pPr marL="285744" marR="0" lvl="0" indent="-285744" algn="l" defTabSz="914400" rtl="0" eaLnBrk="1" fontAlgn="auto" latinLnBrk="0" hangingPunct="1">
              <a:lnSpc>
                <a:spcPct val="100000"/>
              </a:lnSpc>
              <a:spcBef>
                <a:spcPts val="0"/>
              </a:spcBef>
              <a:spcAft>
                <a:spcPts val="0"/>
              </a:spcAft>
              <a:buClr>
                <a:srgbClr val="345B0E"/>
              </a:buClr>
              <a:buSzTx/>
              <a:buFont typeface="Wingdings" panose="05000000000000000000" pitchFamily="2" charset="2"/>
              <a:buChar char="§"/>
              <a:tabLst/>
              <a:defRPr/>
            </a:pPr>
            <a:r>
              <a:rPr kumimoji="0" lang="en-US" sz="1600" b="0" i="0" u="none" strike="noStrike" kern="1200" cap="none" spc="0" normalizeH="0" baseline="0" noProof="0" dirty="0">
                <a:ln>
                  <a:noFill/>
                </a:ln>
                <a:solidFill>
                  <a:srgbClr val="141414"/>
                </a:solidFill>
                <a:effectLst/>
                <a:uLnTx/>
                <a:uFillTx/>
                <a:latin typeface="Proxima Nova Rg" panose="02000506030000020004" pitchFamily="50" charset="0"/>
                <a:ea typeface="+mn-ea"/>
                <a:cs typeface="+mn-cs"/>
              </a:rPr>
              <a:t>Therapy started between 1/1/2017 to 12/31/2020</a:t>
            </a:r>
          </a:p>
          <a:p>
            <a:pPr marL="285744" marR="0" lvl="0" indent="-285744" algn="l" defTabSz="914400" rtl="0" eaLnBrk="1" fontAlgn="auto" latinLnBrk="0" hangingPunct="1">
              <a:lnSpc>
                <a:spcPct val="100000"/>
              </a:lnSpc>
              <a:spcBef>
                <a:spcPts val="0"/>
              </a:spcBef>
              <a:spcAft>
                <a:spcPts val="0"/>
              </a:spcAft>
              <a:buClr>
                <a:srgbClr val="345B0E"/>
              </a:buClr>
              <a:buSzTx/>
              <a:buFont typeface="Wingdings" panose="05000000000000000000" pitchFamily="2" charset="2"/>
              <a:buChar char="§"/>
              <a:tabLst/>
              <a:defRPr/>
            </a:pPr>
            <a:r>
              <a:rPr kumimoji="0" lang="en-US" sz="1600" b="0" i="0" u="none" strike="noStrike" kern="1200" cap="none" spc="0" normalizeH="0" baseline="0" noProof="0" dirty="0">
                <a:ln>
                  <a:noFill/>
                </a:ln>
                <a:solidFill>
                  <a:srgbClr val="141414"/>
                </a:solidFill>
                <a:effectLst/>
                <a:uLnTx/>
                <a:uFillTx/>
                <a:latin typeface="Proxima Nova Rg" panose="02000506030000020004" pitchFamily="50" charset="0"/>
                <a:ea typeface="+mn-ea"/>
                <a:cs typeface="+mn-cs"/>
              </a:rPr>
              <a:t>Frontline VEN/AZA or CPX-351</a:t>
            </a:r>
          </a:p>
          <a:p>
            <a:pPr marL="285744" marR="0" lvl="0" indent="-285744" algn="l" defTabSz="914400" rtl="0" eaLnBrk="1" fontAlgn="auto" latinLnBrk="0" hangingPunct="1">
              <a:lnSpc>
                <a:spcPct val="100000"/>
              </a:lnSpc>
              <a:spcBef>
                <a:spcPts val="0"/>
              </a:spcBef>
              <a:spcAft>
                <a:spcPts val="0"/>
              </a:spcAft>
              <a:buClr>
                <a:srgbClr val="345B0E"/>
              </a:buClr>
              <a:buSzTx/>
              <a:buFont typeface="Wingdings" panose="05000000000000000000" pitchFamily="2" charset="2"/>
              <a:buChar char="§"/>
              <a:tabLst/>
              <a:defRPr/>
            </a:pPr>
            <a:r>
              <a:rPr kumimoji="0" lang="en-US" sz="1600" b="0" i="0" u="none" strike="noStrike" kern="1200" cap="none" spc="0" normalizeH="0" baseline="0" noProof="0" dirty="0">
                <a:ln>
                  <a:noFill/>
                </a:ln>
                <a:solidFill>
                  <a:srgbClr val="141414"/>
                </a:solidFill>
                <a:effectLst/>
                <a:uLnTx/>
                <a:uFillTx/>
                <a:latin typeface="Proxima Nova Rg" panose="02000506030000020004" pitchFamily="50" charset="0"/>
                <a:ea typeface="+mn-ea"/>
                <a:cs typeface="+mn-cs"/>
              </a:rPr>
              <a:t>No mixed-phenotype leukemia or APL</a:t>
            </a:r>
          </a:p>
          <a:p>
            <a:pPr marL="285744" marR="0" lvl="0" indent="-285744" algn="l" defTabSz="914400" rtl="0" eaLnBrk="1" fontAlgn="auto" latinLnBrk="0" hangingPunct="1">
              <a:lnSpc>
                <a:spcPct val="100000"/>
              </a:lnSpc>
              <a:spcBef>
                <a:spcPts val="0"/>
              </a:spcBef>
              <a:spcAft>
                <a:spcPts val="0"/>
              </a:spcAft>
              <a:buClr>
                <a:srgbClr val="345B0E"/>
              </a:buClr>
              <a:buSzTx/>
              <a:buFont typeface="Wingdings" panose="05000000000000000000" pitchFamily="2" charset="2"/>
              <a:buChar char="§"/>
              <a:tabLst/>
              <a:defRPr/>
            </a:pPr>
            <a:r>
              <a:rPr kumimoji="0" lang="en-US" sz="1600" b="0" i="0" u="none" strike="noStrike" kern="1200" cap="none" spc="0" normalizeH="0" baseline="0" noProof="0" dirty="0">
                <a:ln>
                  <a:noFill/>
                </a:ln>
                <a:solidFill>
                  <a:srgbClr val="141414"/>
                </a:solidFill>
                <a:effectLst/>
                <a:uLnTx/>
                <a:uFillTx/>
                <a:latin typeface="Proxima Nova Rg" panose="02000506030000020004" pitchFamily="50" charset="0"/>
                <a:ea typeface="+mn-ea"/>
                <a:cs typeface="+mn-cs"/>
              </a:rPr>
              <a:t>ECOG PS 0 to 2</a:t>
            </a:r>
          </a:p>
        </p:txBody>
      </p:sp>
      <p:sp>
        <p:nvSpPr>
          <p:cNvPr id="72" name="Rectangle 71">
            <a:extLst>
              <a:ext uri="{FF2B5EF4-FFF2-40B4-BE49-F238E27FC236}">
                <a16:creationId xmlns:a16="http://schemas.microsoft.com/office/drawing/2014/main" id="{58AC0291-2C41-4519-9A09-182D8D3687DF}"/>
              </a:ext>
            </a:extLst>
          </p:cNvPr>
          <p:cNvSpPr/>
          <p:nvPr/>
        </p:nvSpPr>
        <p:spPr>
          <a:xfrm>
            <a:off x="494144" y="5584500"/>
            <a:ext cx="4418861" cy="520791"/>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141414"/>
                </a:solidFill>
                <a:effectLst/>
                <a:uLnTx/>
                <a:uFillTx/>
                <a:latin typeface="Proxima Nova Rg" panose="02000506030000020004" pitchFamily="50" charset="0"/>
                <a:ea typeface="+mn-ea"/>
                <a:cs typeface="+mn-cs"/>
              </a:rPr>
              <a:t>Primary endpoint: OS </a:t>
            </a:r>
            <a:r>
              <a:rPr kumimoji="0" lang="en-US" sz="1600" b="0" i="0" u="none" strike="noStrike" kern="1200" cap="none" spc="0" normalizeH="0" baseline="0" noProof="0">
                <a:ln>
                  <a:noFill/>
                </a:ln>
                <a:solidFill>
                  <a:srgbClr val="141414"/>
                </a:solidFill>
                <a:effectLst/>
                <a:uLnTx/>
                <a:uFillTx/>
                <a:latin typeface="Proxima Nova Rg" panose="02000506030000020004" pitchFamily="50" charset="0"/>
                <a:ea typeface="+mn-ea"/>
                <a:cs typeface="+mn-cs"/>
              </a:rPr>
              <a:t>(time 0 at diagnosis)</a:t>
            </a:r>
          </a:p>
        </p:txBody>
      </p:sp>
      <p:sp>
        <p:nvSpPr>
          <p:cNvPr id="74" name="TextBox 73">
            <a:extLst>
              <a:ext uri="{FF2B5EF4-FFF2-40B4-BE49-F238E27FC236}">
                <a16:creationId xmlns:a16="http://schemas.microsoft.com/office/drawing/2014/main" id="{D9DE9742-1FB2-4C35-B9C9-DEF6D806573F}"/>
              </a:ext>
            </a:extLst>
          </p:cNvPr>
          <p:cNvSpPr txBox="1"/>
          <p:nvPr/>
        </p:nvSpPr>
        <p:spPr>
          <a:xfrm>
            <a:off x="494144" y="3391153"/>
            <a:ext cx="4415165" cy="2003419"/>
          </a:xfrm>
          <a:prstGeom prst="rect">
            <a:avLst/>
          </a:prstGeom>
        </p:spPr>
        <p:style>
          <a:lnRef idx="2">
            <a:schemeClr val="accent6"/>
          </a:lnRef>
          <a:fillRef idx="1">
            <a:schemeClr val="lt1"/>
          </a:fillRef>
          <a:effectRef idx="0">
            <a:schemeClr val="accent6"/>
          </a:effectRef>
          <a:fontRef idx="minor">
            <a:schemeClr val="dk1"/>
          </a:fontRef>
        </p:style>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141414"/>
                </a:solidFill>
                <a:effectLst/>
                <a:uLnTx/>
                <a:uFillTx/>
                <a:latin typeface="Proxima Nova Rg" panose="02000506030000020004" pitchFamily="50" charset="0"/>
                <a:ea typeface="+mn-ea"/>
                <a:cs typeface="+mn-cs"/>
              </a:rPr>
              <a:t>2 data sources</a:t>
            </a:r>
          </a:p>
          <a:p>
            <a:pPr marL="342891" marR="0" lvl="0" indent="-342891"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600" b="0" i="0" u="none" strike="noStrike" kern="1200" cap="none" spc="0" normalizeH="0" baseline="0" noProof="0" dirty="0">
                <a:ln>
                  <a:noFill/>
                </a:ln>
                <a:solidFill>
                  <a:srgbClr val="141414"/>
                </a:solidFill>
                <a:effectLst/>
                <a:uLnTx/>
                <a:uFillTx/>
                <a:latin typeface="Proxima Nova Rg" panose="02000506030000020004" pitchFamily="50" charset="0"/>
                <a:ea typeface="+mn-ea"/>
                <a:cs typeface="+mn-cs"/>
              </a:rPr>
              <a:t>UPHS (HUP) EHR: a 5-hospital system spanning inpatient and outpatient settings</a:t>
            </a:r>
          </a:p>
          <a:p>
            <a:pPr marL="342891" marR="0" lvl="0" indent="-342891"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600" b="0" i="0" u="none" strike="noStrike" kern="1200" cap="none" spc="0" normalizeH="0" baseline="0" noProof="0" dirty="0">
                <a:ln>
                  <a:noFill/>
                </a:ln>
                <a:solidFill>
                  <a:srgbClr val="141414"/>
                </a:solidFill>
                <a:effectLst/>
                <a:uLnTx/>
                <a:uFillTx/>
                <a:latin typeface="Proxima Nova Rg" panose="02000506030000020004" pitchFamily="50" charset="0"/>
                <a:ea typeface="+mn-ea"/>
                <a:cs typeface="+mn-cs"/>
              </a:rPr>
              <a:t>Flatiron Health database: a nationwide compilation of de-identified EHR-derived clinical, biomarker, treatment and mortality data for </a:t>
            </a:r>
            <a:br>
              <a:rPr kumimoji="0" lang="en-US" sz="1600" b="0" i="0" u="none" strike="noStrike" kern="1200" cap="none" spc="0" normalizeH="0" baseline="0" noProof="0" dirty="0">
                <a:ln>
                  <a:noFill/>
                </a:ln>
                <a:solidFill>
                  <a:srgbClr val="141414"/>
                </a:solidFill>
                <a:effectLst/>
                <a:uLnTx/>
                <a:uFillTx/>
                <a:latin typeface="Proxima Nova Rg" panose="02000506030000020004" pitchFamily="50" charset="0"/>
                <a:ea typeface="+mn-ea"/>
                <a:cs typeface="+mn-cs"/>
              </a:rPr>
            </a:br>
            <a:r>
              <a:rPr kumimoji="0" lang="en-US" sz="1600" b="0" i="0" u="none" strike="noStrike" kern="1200" cap="none" spc="0" normalizeH="0" baseline="0" noProof="0" dirty="0">
                <a:ln>
                  <a:noFill/>
                </a:ln>
                <a:solidFill>
                  <a:srgbClr val="141414"/>
                </a:solidFill>
                <a:effectLst/>
                <a:uLnTx/>
                <a:uFillTx/>
                <a:latin typeface="Proxima Nova Rg" panose="02000506030000020004" pitchFamily="50" charset="0"/>
                <a:ea typeface="+mn-ea"/>
                <a:cs typeface="+mn-cs"/>
              </a:rPr>
              <a:t>2.2 million patients at 800 sites of care</a:t>
            </a:r>
          </a:p>
        </p:txBody>
      </p:sp>
      <p:grpSp>
        <p:nvGrpSpPr>
          <p:cNvPr id="14" name="Group 13">
            <a:extLst>
              <a:ext uri="{FF2B5EF4-FFF2-40B4-BE49-F238E27FC236}">
                <a16:creationId xmlns:a16="http://schemas.microsoft.com/office/drawing/2014/main" id="{D3BBF1E4-E66F-FF4C-9873-2406367D032B}"/>
              </a:ext>
            </a:extLst>
          </p:cNvPr>
          <p:cNvGrpSpPr/>
          <p:nvPr/>
        </p:nvGrpSpPr>
        <p:grpSpPr>
          <a:xfrm>
            <a:off x="5975415" y="2179033"/>
            <a:ext cx="5568133" cy="2744004"/>
            <a:chOff x="400821" y="1814268"/>
            <a:chExt cx="5568132" cy="1682401"/>
          </a:xfrm>
        </p:grpSpPr>
        <p:sp>
          <p:nvSpPr>
            <p:cNvPr id="17" name="Callout: Down Arrow 16">
              <a:extLst>
                <a:ext uri="{FF2B5EF4-FFF2-40B4-BE49-F238E27FC236}">
                  <a16:creationId xmlns:a16="http://schemas.microsoft.com/office/drawing/2014/main" id="{CEF145A9-A087-4833-B7F1-92844B77D401}"/>
                </a:ext>
              </a:extLst>
            </p:cNvPr>
            <p:cNvSpPr/>
            <p:nvPr/>
          </p:nvSpPr>
          <p:spPr>
            <a:xfrm>
              <a:off x="400821" y="1849464"/>
              <a:ext cx="5561226" cy="822960"/>
            </a:xfrm>
            <a:prstGeom prst="downArrowCallout">
              <a:avLst>
                <a:gd name="adj1" fmla="val 27061"/>
                <a:gd name="adj2" fmla="val 19847"/>
                <a:gd name="adj3" fmla="val 25000"/>
                <a:gd name="adj4" fmla="val 64977"/>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a:ea typeface="+mn-ea"/>
                <a:cs typeface="+mn-cs"/>
              </a:endParaRPr>
            </a:p>
          </p:txBody>
        </p:sp>
        <p:sp>
          <p:nvSpPr>
            <p:cNvPr id="13" name="TextBox 12">
              <a:extLst>
                <a:ext uri="{FF2B5EF4-FFF2-40B4-BE49-F238E27FC236}">
                  <a16:creationId xmlns:a16="http://schemas.microsoft.com/office/drawing/2014/main" id="{CB401EA3-6E80-4E47-94D1-97006543AECC}"/>
                </a:ext>
              </a:extLst>
            </p:cNvPr>
            <p:cNvSpPr txBox="1"/>
            <p:nvPr/>
          </p:nvSpPr>
          <p:spPr>
            <a:xfrm>
              <a:off x="485139" y="1814268"/>
              <a:ext cx="1664729" cy="58498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141414"/>
                  </a:solidFill>
                  <a:effectLst/>
                  <a:uLnTx/>
                  <a:uFillTx/>
                  <a:latin typeface="Franklin Gothic Book"/>
                  <a:ea typeface="+mn-ea"/>
                  <a:cs typeface="+mn-cs"/>
                </a:rPr>
                <a:t>All HUP patients receiving CPX-351 or VEN/AZA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141414"/>
                  </a:solidFill>
                  <a:effectLst/>
                  <a:uLnTx/>
                  <a:uFillTx/>
                  <a:latin typeface="Franklin Gothic Book"/>
                  <a:ea typeface="+mn-ea"/>
                  <a:cs typeface="+mn-cs"/>
                </a:rPr>
                <a:t>(n = 284)</a:t>
              </a:r>
            </a:p>
          </p:txBody>
        </p:sp>
        <p:sp>
          <p:nvSpPr>
            <p:cNvPr id="15" name="Rectangle 14">
              <a:extLst>
                <a:ext uri="{FF2B5EF4-FFF2-40B4-BE49-F238E27FC236}">
                  <a16:creationId xmlns:a16="http://schemas.microsoft.com/office/drawing/2014/main" id="{606B4119-BD51-40EB-A8B2-4E2F1E3F6F97}"/>
                </a:ext>
              </a:extLst>
            </p:cNvPr>
            <p:cNvSpPr/>
            <p:nvPr/>
          </p:nvSpPr>
          <p:spPr>
            <a:xfrm>
              <a:off x="2219512" y="1872304"/>
              <a:ext cx="1896035" cy="484093"/>
            </a:xfrm>
            <a:prstGeom prst="rect">
              <a:avLst/>
            </a:prstGeom>
            <a:solidFill>
              <a:schemeClr val="accent6">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141414"/>
                  </a:solidFill>
                  <a:effectLst/>
                  <a:uLnTx/>
                  <a:uFillTx/>
                  <a:latin typeface="Franklin Gothic Book"/>
                  <a:ea typeface="+mn-ea"/>
                  <a:cs typeface="+mn-cs"/>
                </a:rPr>
                <a:t>Screened for Eligibility </a:t>
              </a:r>
              <a:br>
                <a:rPr kumimoji="0" lang="en-US" sz="1400" b="1" i="0" u="none" strike="noStrike" kern="1200" cap="none" spc="0" normalizeH="0" baseline="0" noProof="0" dirty="0">
                  <a:ln>
                    <a:noFill/>
                  </a:ln>
                  <a:solidFill>
                    <a:srgbClr val="141414"/>
                  </a:solidFill>
                  <a:effectLst/>
                  <a:uLnTx/>
                  <a:uFillTx/>
                  <a:latin typeface="Franklin Gothic Book"/>
                  <a:ea typeface="+mn-ea"/>
                  <a:cs typeface="+mn-cs"/>
                </a:rPr>
              </a:br>
              <a:r>
                <a:rPr kumimoji="0" lang="en-US" sz="1400" b="1" i="0" u="none" strike="noStrike" kern="1200" cap="none" spc="0" normalizeH="0" baseline="0" noProof="0" dirty="0">
                  <a:ln>
                    <a:noFill/>
                  </a:ln>
                  <a:solidFill>
                    <a:srgbClr val="141414"/>
                  </a:solidFill>
                  <a:effectLst/>
                  <a:uLnTx/>
                  <a:uFillTx/>
                  <a:latin typeface="Franklin Gothic Book"/>
                  <a:ea typeface="+mn-ea"/>
                  <a:cs typeface="+mn-cs"/>
                </a:rPr>
                <a:t>n = 836</a:t>
              </a:r>
            </a:p>
          </p:txBody>
        </p:sp>
        <p:sp>
          <p:nvSpPr>
            <p:cNvPr id="16" name="TextBox 15">
              <a:extLst>
                <a:ext uri="{FF2B5EF4-FFF2-40B4-BE49-F238E27FC236}">
                  <a16:creationId xmlns:a16="http://schemas.microsoft.com/office/drawing/2014/main" id="{3503E25D-1087-4319-99F9-ACD2F39D5F1E}"/>
                </a:ext>
              </a:extLst>
            </p:cNvPr>
            <p:cNvSpPr txBox="1"/>
            <p:nvPr/>
          </p:nvSpPr>
          <p:spPr>
            <a:xfrm>
              <a:off x="4335033" y="1814268"/>
              <a:ext cx="1599203" cy="58498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141414"/>
                  </a:solidFill>
                  <a:effectLst/>
                  <a:uLnTx/>
                  <a:uFillTx/>
                  <a:latin typeface="Franklin Gothic Book"/>
                  <a:ea typeface="+mn-ea"/>
                  <a:cs typeface="+mn-cs"/>
                </a:rPr>
                <a:t>All Flatiron pts receiving CPX-351 or VEN/AZA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141414"/>
                  </a:solidFill>
                  <a:effectLst/>
                  <a:uLnTx/>
                  <a:uFillTx/>
                  <a:latin typeface="Franklin Gothic Book"/>
                  <a:ea typeface="+mn-ea"/>
                  <a:cs typeface="+mn-cs"/>
                </a:rPr>
                <a:t>(n = 552)</a:t>
              </a:r>
            </a:p>
          </p:txBody>
        </p:sp>
        <p:sp>
          <p:nvSpPr>
            <p:cNvPr id="18" name="Callout: Down Arrow 17">
              <a:extLst>
                <a:ext uri="{FF2B5EF4-FFF2-40B4-BE49-F238E27FC236}">
                  <a16:creationId xmlns:a16="http://schemas.microsoft.com/office/drawing/2014/main" id="{6AF7725E-A49F-49B6-9EAF-7A1A72377FF2}"/>
                </a:ext>
              </a:extLst>
            </p:cNvPr>
            <p:cNvSpPr/>
            <p:nvPr/>
          </p:nvSpPr>
          <p:spPr>
            <a:xfrm>
              <a:off x="413521" y="2673709"/>
              <a:ext cx="2651760" cy="822960"/>
            </a:xfrm>
            <a:prstGeom prst="downArrowCallou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Franklin Gothic Book"/>
                <a:ea typeface="+mn-ea"/>
                <a:cs typeface="+mn-cs"/>
              </a:endParaRPr>
            </a:p>
          </p:txBody>
        </p:sp>
        <p:sp>
          <p:nvSpPr>
            <p:cNvPr id="19" name="Callout: Down Arrow 18">
              <a:extLst>
                <a:ext uri="{FF2B5EF4-FFF2-40B4-BE49-F238E27FC236}">
                  <a16:creationId xmlns:a16="http://schemas.microsoft.com/office/drawing/2014/main" id="{651932D1-CDDE-445A-A401-E4F7403919A7}"/>
                </a:ext>
              </a:extLst>
            </p:cNvPr>
            <p:cNvSpPr/>
            <p:nvPr/>
          </p:nvSpPr>
          <p:spPr>
            <a:xfrm>
              <a:off x="3317193" y="2673680"/>
              <a:ext cx="2651760" cy="822960"/>
            </a:xfrm>
            <a:prstGeom prst="downArrowCallou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a:ea typeface="+mn-ea"/>
                <a:cs typeface="+mn-cs"/>
              </a:endParaRPr>
            </a:p>
          </p:txBody>
        </p:sp>
        <p:sp>
          <p:nvSpPr>
            <p:cNvPr id="20" name="Rectangle 19">
              <a:extLst>
                <a:ext uri="{FF2B5EF4-FFF2-40B4-BE49-F238E27FC236}">
                  <a16:creationId xmlns:a16="http://schemas.microsoft.com/office/drawing/2014/main" id="{1F80843E-4DBB-48E4-88C2-C7302FA26C75}"/>
                </a:ext>
              </a:extLst>
            </p:cNvPr>
            <p:cNvSpPr/>
            <p:nvPr/>
          </p:nvSpPr>
          <p:spPr>
            <a:xfrm>
              <a:off x="791384" y="2691295"/>
              <a:ext cx="1896035" cy="484093"/>
            </a:xfrm>
            <a:prstGeom prst="rect">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Franklin Gothic Book"/>
                  <a:ea typeface="+mn-ea"/>
                  <a:cs typeface="+mn-cs"/>
                </a:rPr>
                <a:t>CPX-351</a:t>
              </a:r>
              <a:br>
                <a:rPr kumimoji="0" lang="en-US" sz="1600" b="1" i="0" u="none" strike="noStrike" kern="1200" cap="none" spc="0" normalizeH="0" baseline="0" noProof="0" dirty="0">
                  <a:ln>
                    <a:noFill/>
                  </a:ln>
                  <a:solidFill>
                    <a:srgbClr val="FFFFFF"/>
                  </a:solidFill>
                  <a:effectLst/>
                  <a:uLnTx/>
                  <a:uFillTx/>
                  <a:latin typeface="Franklin Gothic Book"/>
                  <a:ea typeface="+mn-ea"/>
                  <a:cs typeface="+mn-cs"/>
                </a:rPr>
              </a:br>
              <a:r>
                <a:rPr kumimoji="0" lang="en-US" sz="1600" b="1" i="0" u="none" strike="noStrike" kern="1200" cap="none" spc="0" normalizeH="0" baseline="0" noProof="0" dirty="0">
                  <a:ln>
                    <a:noFill/>
                  </a:ln>
                  <a:solidFill>
                    <a:srgbClr val="FFFFFF"/>
                  </a:solidFill>
                  <a:effectLst/>
                  <a:uLnTx/>
                  <a:uFillTx/>
                  <a:latin typeface="Franklin Gothic Book"/>
                  <a:ea typeface="+mn-ea"/>
                  <a:cs typeface="+mn-cs"/>
                </a:rPr>
                <a:t>n = 217</a:t>
              </a:r>
            </a:p>
          </p:txBody>
        </p:sp>
        <p:sp>
          <p:nvSpPr>
            <p:cNvPr id="21" name="Rectangle 20">
              <a:extLst>
                <a:ext uri="{FF2B5EF4-FFF2-40B4-BE49-F238E27FC236}">
                  <a16:creationId xmlns:a16="http://schemas.microsoft.com/office/drawing/2014/main" id="{4254ADA4-B261-46B1-B86F-142276C09BD3}"/>
                </a:ext>
              </a:extLst>
            </p:cNvPr>
            <p:cNvSpPr/>
            <p:nvPr/>
          </p:nvSpPr>
          <p:spPr>
            <a:xfrm>
              <a:off x="3695056" y="2698002"/>
              <a:ext cx="1896035" cy="484093"/>
            </a:xfrm>
            <a:prstGeom prst="rect">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Franklin Gothic Book"/>
                  <a:ea typeface="+mn-ea"/>
                  <a:cs typeface="+mn-cs"/>
                </a:rPr>
                <a:t>VEN/AZA </a:t>
              </a:r>
              <a:br>
                <a:rPr kumimoji="0" lang="en-US" sz="1600" b="1" i="0" u="none" strike="noStrike" kern="1200" cap="none" spc="0" normalizeH="0" baseline="0" noProof="0" dirty="0">
                  <a:ln>
                    <a:noFill/>
                  </a:ln>
                  <a:solidFill>
                    <a:srgbClr val="FFFFFF"/>
                  </a:solidFill>
                  <a:effectLst/>
                  <a:uLnTx/>
                  <a:uFillTx/>
                  <a:latin typeface="Franklin Gothic Book"/>
                  <a:ea typeface="+mn-ea"/>
                  <a:cs typeface="+mn-cs"/>
                </a:rPr>
              </a:br>
              <a:r>
                <a:rPr kumimoji="0" lang="en-US" sz="1600" b="1" i="0" u="none" strike="noStrike" kern="1200" cap="none" spc="0" normalizeH="0" baseline="0" noProof="0" dirty="0">
                  <a:ln>
                    <a:noFill/>
                  </a:ln>
                  <a:solidFill>
                    <a:srgbClr val="FFFFFF"/>
                  </a:solidFill>
                  <a:effectLst/>
                  <a:uLnTx/>
                  <a:uFillTx/>
                  <a:latin typeface="Franklin Gothic Book"/>
                  <a:ea typeface="+mn-ea"/>
                  <a:cs typeface="+mn-cs"/>
                </a:rPr>
                <a:t>n = 439</a:t>
              </a:r>
            </a:p>
          </p:txBody>
        </p:sp>
      </p:grpSp>
    </p:spTree>
    <p:extLst>
      <p:ext uri="{BB962C8B-B14F-4D97-AF65-F5344CB8AC3E}">
        <p14:creationId xmlns:p14="http://schemas.microsoft.com/office/powerpoint/2010/main" val="40662198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26257C1D-A340-4495-85E5-BC90D5FCB12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17329"/>
          <a:stretch/>
        </p:blipFill>
        <p:spPr>
          <a:xfrm>
            <a:off x="196648" y="1486863"/>
            <a:ext cx="7470867" cy="4499264"/>
          </a:xfrm>
          <a:prstGeom prst="rect">
            <a:avLst/>
          </a:prstGeom>
        </p:spPr>
      </p:pic>
      <p:sp>
        <p:nvSpPr>
          <p:cNvPr id="4" name="Text Placeholder 3">
            <a:extLst>
              <a:ext uri="{FF2B5EF4-FFF2-40B4-BE49-F238E27FC236}">
                <a16:creationId xmlns:a16="http://schemas.microsoft.com/office/drawing/2014/main" id="{FF38337F-F09B-4BE4-BDB2-8BC0BA404C45}"/>
              </a:ext>
            </a:extLst>
          </p:cNvPr>
          <p:cNvSpPr>
            <a:spLocks noGrp="1"/>
          </p:cNvSpPr>
          <p:nvPr>
            <p:ph type="body" sz="quarter" idx="10"/>
          </p:nvPr>
        </p:nvSpPr>
        <p:spPr>
          <a:xfrm>
            <a:off x="256031" y="6246180"/>
            <a:ext cx="11833049" cy="568393"/>
          </a:xfrm>
          <a:solidFill>
            <a:schemeClr val="bg1"/>
          </a:solidFill>
        </p:spPr>
        <p:txBody>
          <a:bodyPr/>
          <a:lstStyle/>
          <a:p>
            <a:r>
              <a:rPr lang="en-US" dirty="0"/>
              <a:t>Matthews A, et al. Blood. 2021;138: Abstract 795. </a:t>
            </a:r>
          </a:p>
        </p:txBody>
      </p:sp>
      <p:sp>
        <p:nvSpPr>
          <p:cNvPr id="2" name="Title 1">
            <a:extLst>
              <a:ext uri="{FF2B5EF4-FFF2-40B4-BE49-F238E27FC236}">
                <a16:creationId xmlns:a16="http://schemas.microsoft.com/office/drawing/2014/main" id="{B0A15826-B40D-4093-B61F-EA6AD79CC92C}"/>
              </a:ext>
            </a:extLst>
          </p:cNvPr>
          <p:cNvSpPr>
            <a:spLocks noGrp="1"/>
          </p:cNvSpPr>
          <p:nvPr>
            <p:ph type="title"/>
          </p:nvPr>
        </p:nvSpPr>
        <p:spPr>
          <a:xfrm>
            <a:off x="256034" y="126551"/>
            <a:ext cx="11369909" cy="1100365"/>
          </a:xfrm>
        </p:spPr>
        <p:txBody>
          <a:bodyPr>
            <a:normAutofit/>
          </a:bodyPr>
          <a:lstStyle/>
          <a:p>
            <a:r>
              <a:rPr lang="en-US" b="1" dirty="0">
                <a:latin typeface="+mn-lt"/>
              </a:rPr>
              <a:t>Transplant Is Critical for Survival Regardless of Initial Treatment and Treatment Intensity</a:t>
            </a:r>
          </a:p>
        </p:txBody>
      </p:sp>
      <p:sp>
        <p:nvSpPr>
          <p:cNvPr id="12" name="TextBox 11">
            <a:extLst>
              <a:ext uri="{FF2B5EF4-FFF2-40B4-BE49-F238E27FC236}">
                <a16:creationId xmlns:a16="http://schemas.microsoft.com/office/drawing/2014/main" id="{C1EC9A6F-B65A-404D-9F15-881DAB09FEC3}"/>
              </a:ext>
            </a:extLst>
          </p:cNvPr>
          <p:cNvSpPr txBox="1"/>
          <p:nvPr/>
        </p:nvSpPr>
        <p:spPr bwMode="auto">
          <a:xfrm>
            <a:off x="5344213" y="2949359"/>
            <a:ext cx="416396"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rtlCol="0" anchor="b"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Franklin Gothic Book"/>
                <a:ea typeface="+mn-ea"/>
                <a:cs typeface="+mn-cs"/>
              </a:rPr>
              <a:t>n=44</a:t>
            </a:r>
          </a:p>
        </p:txBody>
      </p:sp>
      <p:sp>
        <p:nvSpPr>
          <p:cNvPr id="15" name="TextBox 14">
            <a:extLst>
              <a:ext uri="{FF2B5EF4-FFF2-40B4-BE49-F238E27FC236}">
                <a16:creationId xmlns:a16="http://schemas.microsoft.com/office/drawing/2014/main" id="{BBD8B34F-1BB0-49FE-BCC8-982775B6F177}"/>
              </a:ext>
            </a:extLst>
          </p:cNvPr>
          <p:cNvSpPr txBox="1"/>
          <p:nvPr/>
        </p:nvSpPr>
        <p:spPr bwMode="auto">
          <a:xfrm>
            <a:off x="5307894" y="3620236"/>
            <a:ext cx="415178"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rtlCol="0" anchor="b"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Franklin Gothic Book"/>
                <a:ea typeface="+mn-ea"/>
                <a:cs typeface="+mn-cs"/>
              </a:rPr>
              <a:t>n=62</a:t>
            </a:r>
          </a:p>
        </p:txBody>
      </p:sp>
      <p:sp>
        <p:nvSpPr>
          <p:cNvPr id="17" name="TextBox 16">
            <a:extLst>
              <a:ext uri="{FF2B5EF4-FFF2-40B4-BE49-F238E27FC236}">
                <a16:creationId xmlns:a16="http://schemas.microsoft.com/office/drawing/2014/main" id="{83DADFF4-A96C-4339-8711-08D9B8F358B3}"/>
              </a:ext>
            </a:extLst>
          </p:cNvPr>
          <p:cNvSpPr txBox="1"/>
          <p:nvPr/>
        </p:nvSpPr>
        <p:spPr bwMode="auto">
          <a:xfrm>
            <a:off x="4880688" y="5234493"/>
            <a:ext cx="520976"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rtlCol="0" anchor="b"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Franklin Gothic Book"/>
                <a:ea typeface="+mn-ea"/>
                <a:cs typeface="+mn-cs"/>
              </a:rPr>
              <a:t>n=395</a:t>
            </a:r>
          </a:p>
        </p:txBody>
      </p:sp>
      <p:sp>
        <p:nvSpPr>
          <p:cNvPr id="18" name="TextBox 17">
            <a:extLst>
              <a:ext uri="{FF2B5EF4-FFF2-40B4-BE49-F238E27FC236}">
                <a16:creationId xmlns:a16="http://schemas.microsoft.com/office/drawing/2014/main" id="{86AEF113-4673-41CA-8A0A-78C3766EAF7A}"/>
              </a:ext>
            </a:extLst>
          </p:cNvPr>
          <p:cNvSpPr txBox="1"/>
          <p:nvPr/>
        </p:nvSpPr>
        <p:spPr bwMode="auto">
          <a:xfrm>
            <a:off x="5183624" y="4703221"/>
            <a:ext cx="518412"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rtlCol="0" anchor="b"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Franklin Gothic Book"/>
                <a:ea typeface="+mn-ea"/>
                <a:cs typeface="+mn-cs"/>
              </a:rPr>
              <a:t>n=155</a:t>
            </a:r>
          </a:p>
        </p:txBody>
      </p:sp>
      <p:sp>
        <p:nvSpPr>
          <p:cNvPr id="3" name="TextBox 2">
            <a:extLst>
              <a:ext uri="{FF2B5EF4-FFF2-40B4-BE49-F238E27FC236}">
                <a16:creationId xmlns:a16="http://schemas.microsoft.com/office/drawing/2014/main" id="{7028EDEB-D067-4DF9-8E42-49C829C6A923}"/>
              </a:ext>
            </a:extLst>
          </p:cNvPr>
          <p:cNvSpPr txBox="1"/>
          <p:nvPr/>
        </p:nvSpPr>
        <p:spPr bwMode="auto">
          <a:xfrm>
            <a:off x="3573930" y="2403098"/>
            <a:ext cx="222336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rtlCol="0" anchor="b"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C00000"/>
                </a:solidFill>
                <a:effectLst/>
                <a:uLnTx/>
                <a:uFillTx/>
                <a:latin typeface="Franklin Gothic Book"/>
                <a:ea typeface="+mn-ea"/>
                <a:cs typeface="+mn-cs"/>
              </a:rPr>
              <a:t>VEN/AZA &amp; HSCT</a:t>
            </a:r>
            <a:endParaRPr kumimoji="0" lang="en-US" sz="1400" b="1" i="0" u="none" strike="noStrike" kern="1200" cap="none" spc="0" normalizeH="0" baseline="0" noProof="0" dirty="0">
              <a:ln>
                <a:noFill/>
              </a:ln>
              <a:solidFill>
                <a:srgbClr val="C00000"/>
              </a:solidFill>
              <a:effectLst/>
              <a:uLnTx/>
              <a:uFillTx/>
              <a:latin typeface="Franklin Gothic Book"/>
              <a:ea typeface="+mn-ea"/>
              <a:cs typeface="+mn-cs"/>
            </a:endParaRPr>
          </a:p>
        </p:txBody>
      </p:sp>
      <p:sp>
        <p:nvSpPr>
          <p:cNvPr id="11" name="TextBox 10">
            <a:extLst>
              <a:ext uri="{FF2B5EF4-FFF2-40B4-BE49-F238E27FC236}">
                <a16:creationId xmlns:a16="http://schemas.microsoft.com/office/drawing/2014/main" id="{4D479B51-97F2-4AC7-813E-AB28891C2A24}"/>
              </a:ext>
            </a:extLst>
          </p:cNvPr>
          <p:cNvSpPr txBox="1"/>
          <p:nvPr/>
        </p:nvSpPr>
        <p:spPr bwMode="auto">
          <a:xfrm>
            <a:off x="6096000" y="2881572"/>
            <a:ext cx="1412124"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b"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70C0"/>
                </a:solidFill>
                <a:effectLst/>
                <a:uLnTx/>
                <a:uFillTx/>
                <a:latin typeface="Franklin Gothic Book"/>
                <a:ea typeface="+mn-ea"/>
                <a:cs typeface="+mn-cs"/>
              </a:rPr>
              <a:t>CPX-351 &amp; HSCT</a:t>
            </a:r>
            <a:endParaRPr kumimoji="0" lang="en-US" sz="1400" b="1" i="0" u="none" strike="noStrike" kern="1200" cap="none" spc="0" normalizeH="0" baseline="0" noProof="0" dirty="0">
              <a:ln>
                <a:noFill/>
              </a:ln>
              <a:solidFill>
                <a:srgbClr val="0070C0"/>
              </a:solidFill>
              <a:effectLst/>
              <a:uLnTx/>
              <a:uFillTx/>
              <a:latin typeface="Franklin Gothic Book"/>
              <a:ea typeface="+mn-ea"/>
              <a:cs typeface="+mn-cs"/>
            </a:endParaRPr>
          </a:p>
        </p:txBody>
      </p:sp>
      <p:sp>
        <p:nvSpPr>
          <p:cNvPr id="13" name="TextBox 12">
            <a:extLst>
              <a:ext uri="{FF2B5EF4-FFF2-40B4-BE49-F238E27FC236}">
                <a16:creationId xmlns:a16="http://schemas.microsoft.com/office/drawing/2014/main" id="{31AAD0EB-1C62-485F-945F-2384CF3C22CE}"/>
              </a:ext>
            </a:extLst>
          </p:cNvPr>
          <p:cNvSpPr txBox="1"/>
          <p:nvPr/>
        </p:nvSpPr>
        <p:spPr bwMode="auto">
          <a:xfrm>
            <a:off x="3813861" y="4075694"/>
            <a:ext cx="116538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rtlCol="0" anchor="b"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C00000"/>
                </a:solidFill>
                <a:effectLst/>
                <a:uLnTx/>
                <a:uFillTx/>
                <a:latin typeface="Franklin Gothic Book"/>
                <a:ea typeface="+mn-ea"/>
                <a:cs typeface="+mn-cs"/>
              </a:rPr>
              <a:t>VEN/AZA</a:t>
            </a:r>
            <a:endParaRPr kumimoji="0" lang="en-US" sz="1400" b="1" i="0" u="none" strike="noStrike" kern="1200" cap="none" spc="0" normalizeH="0" baseline="0" noProof="0" dirty="0">
              <a:ln>
                <a:noFill/>
              </a:ln>
              <a:solidFill>
                <a:srgbClr val="C00000"/>
              </a:solidFill>
              <a:effectLst/>
              <a:uLnTx/>
              <a:uFillTx/>
              <a:latin typeface="Franklin Gothic Book"/>
              <a:ea typeface="+mn-ea"/>
              <a:cs typeface="+mn-cs"/>
            </a:endParaRPr>
          </a:p>
        </p:txBody>
      </p:sp>
      <p:sp>
        <p:nvSpPr>
          <p:cNvPr id="14" name="TextBox 13">
            <a:extLst>
              <a:ext uri="{FF2B5EF4-FFF2-40B4-BE49-F238E27FC236}">
                <a16:creationId xmlns:a16="http://schemas.microsoft.com/office/drawing/2014/main" id="{CA6929BD-9A58-48F5-AFE4-F6D2050A1B8D}"/>
              </a:ext>
            </a:extLst>
          </p:cNvPr>
          <p:cNvSpPr txBox="1"/>
          <p:nvPr/>
        </p:nvSpPr>
        <p:spPr bwMode="auto">
          <a:xfrm>
            <a:off x="2572134" y="4626277"/>
            <a:ext cx="111011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rtlCol="0" anchor="b"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70C0"/>
                </a:solidFill>
                <a:effectLst/>
                <a:uLnTx/>
                <a:uFillTx/>
                <a:latin typeface="Franklin Gothic Book"/>
                <a:ea typeface="+mn-ea"/>
                <a:cs typeface="+mn-cs"/>
              </a:rPr>
              <a:t>CPX-351</a:t>
            </a:r>
            <a:endParaRPr kumimoji="0" lang="en-US" sz="1400" b="1" i="0" u="none" strike="noStrike" kern="1200" cap="none" spc="0" normalizeH="0" baseline="0" noProof="0" dirty="0">
              <a:ln>
                <a:noFill/>
              </a:ln>
              <a:solidFill>
                <a:srgbClr val="0070C0"/>
              </a:solidFill>
              <a:effectLst/>
              <a:uLnTx/>
              <a:uFillTx/>
              <a:latin typeface="Franklin Gothic Book"/>
              <a:ea typeface="+mn-ea"/>
              <a:cs typeface="+mn-cs"/>
            </a:endParaRPr>
          </a:p>
        </p:txBody>
      </p:sp>
      <p:graphicFrame>
        <p:nvGraphicFramePr>
          <p:cNvPr id="30" name="Table 30">
            <a:extLst>
              <a:ext uri="{FF2B5EF4-FFF2-40B4-BE49-F238E27FC236}">
                <a16:creationId xmlns:a16="http://schemas.microsoft.com/office/drawing/2014/main" id="{8AADA5A0-4038-4FBB-B365-AFA8F70DA217}"/>
              </a:ext>
            </a:extLst>
          </p:cNvPr>
          <p:cNvGraphicFramePr>
            <a:graphicFrameLocks noGrp="1"/>
          </p:cNvGraphicFramePr>
          <p:nvPr>
            <p:extLst>
              <p:ext uri="{D42A27DB-BD31-4B8C-83A1-F6EECF244321}">
                <p14:modId xmlns:p14="http://schemas.microsoft.com/office/powerpoint/2010/main" val="1564341700"/>
              </p:ext>
            </p:extLst>
          </p:nvPr>
        </p:nvGraphicFramePr>
        <p:xfrm>
          <a:off x="7667515" y="3756410"/>
          <a:ext cx="4369125" cy="2489664"/>
        </p:xfrm>
        <a:graphic>
          <a:graphicData uri="http://schemas.openxmlformats.org/drawingml/2006/table">
            <a:tbl>
              <a:tblPr firstRow="1" bandRow="1">
                <a:tableStyleId>{2D5ABB26-0587-4C30-8999-92F81FD0307C}</a:tableStyleId>
              </a:tblPr>
              <a:tblGrid>
                <a:gridCol w="1641311">
                  <a:extLst>
                    <a:ext uri="{9D8B030D-6E8A-4147-A177-3AD203B41FA5}">
                      <a16:colId xmlns:a16="http://schemas.microsoft.com/office/drawing/2014/main" val="2543387331"/>
                    </a:ext>
                  </a:extLst>
                </a:gridCol>
                <a:gridCol w="1484416">
                  <a:extLst>
                    <a:ext uri="{9D8B030D-6E8A-4147-A177-3AD203B41FA5}">
                      <a16:colId xmlns:a16="http://schemas.microsoft.com/office/drawing/2014/main" val="3227521845"/>
                    </a:ext>
                  </a:extLst>
                </a:gridCol>
                <a:gridCol w="1243398">
                  <a:extLst>
                    <a:ext uri="{9D8B030D-6E8A-4147-A177-3AD203B41FA5}">
                      <a16:colId xmlns:a16="http://schemas.microsoft.com/office/drawing/2014/main" val="3593771525"/>
                    </a:ext>
                  </a:extLst>
                </a:gridCol>
              </a:tblGrid>
              <a:tr h="311728">
                <a:tc>
                  <a:txBody>
                    <a:bodyPr/>
                    <a:lstStyle/>
                    <a:p>
                      <a:endParaRPr lang="en-US" sz="1400" dirty="0">
                        <a:solidFill>
                          <a:schemeClr val="bg1"/>
                        </a:solidFill>
                      </a:endParaRPr>
                    </a:p>
                  </a:txBody>
                  <a:tcPr>
                    <a:lnB>
                      <a:noFill/>
                    </a:lnB>
                    <a:solidFill>
                      <a:schemeClr val="accent1"/>
                    </a:solidFill>
                  </a:tcPr>
                </a:tc>
                <a:tc>
                  <a:txBody>
                    <a:bodyPr/>
                    <a:lstStyle/>
                    <a:p>
                      <a:pPr algn="ctr"/>
                      <a:r>
                        <a:rPr lang="en-US" sz="1400" b="1" dirty="0">
                          <a:solidFill>
                            <a:schemeClr val="bg1"/>
                          </a:solidFill>
                        </a:rPr>
                        <a:t>VEN/AZA</a:t>
                      </a:r>
                    </a:p>
                  </a:txBody>
                  <a:tcPr>
                    <a:lnB>
                      <a:noFill/>
                    </a:lnB>
                    <a:solidFill>
                      <a:schemeClr val="accent1"/>
                    </a:solidFill>
                  </a:tcPr>
                </a:tc>
                <a:tc>
                  <a:txBody>
                    <a:bodyPr/>
                    <a:lstStyle/>
                    <a:p>
                      <a:pPr algn="ctr"/>
                      <a:r>
                        <a:rPr lang="en-US" sz="1400" b="1" dirty="0">
                          <a:solidFill>
                            <a:schemeClr val="bg1"/>
                          </a:solidFill>
                        </a:rPr>
                        <a:t>CPX-351</a:t>
                      </a:r>
                    </a:p>
                  </a:txBody>
                  <a:tcPr>
                    <a:lnB>
                      <a:noFill/>
                    </a:lnB>
                    <a:solidFill>
                      <a:schemeClr val="accent1"/>
                    </a:solidFill>
                  </a:tcPr>
                </a:tc>
                <a:extLst>
                  <a:ext uri="{0D108BD9-81ED-4DB2-BD59-A6C34878D82A}">
                    <a16:rowId xmlns:a16="http://schemas.microsoft.com/office/drawing/2014/main" val="1444871212"/>
                  </a:ext>
                </a:extLst>
              </a:tr>
              <a:tr h="311728">
                <a:tc>
                  <a:txBody>
                    <a:bodyPr/>
                    <a:lstStyle/>
                    <a:p>
                      <a:pPr algn="ctr"/>
                      <a:r>
                        <a:rPr lang="en-US" sz="1400" b="1" dirty="0">
                          <a:solidFill>
                            <a:schemeClr val="tx1"/>
                          </a:solidFill>
                        </a:rPr>
                        <a:t>Total Number </a:t>
                      </a:r>
                      <a:r>
                        <a:rPr lang="en-US" sz="1400" b="1" baseline="0" dirty="0">
                          <a:solidFill>
                            <a:schemeClr val="bg1"/>
                          </a:solidFill>
                        </a:rPr>
                        <a:t> </a:t>
                      </a:r>
                      <a:endParaRPr lang="en-US" sz="1400" b="1" dirty="0">
                        <a:solidFill>
                          <a:schemeClr val="tx1"/>
                        </a:solidFill>
                      </a:endParaRPr>
                    </a:p>
                  </a:txBody>
                  <a:tcPr>
                    <a:lnL>
                      <a:noFill/>
                    </a:lnL>
                    <a:lnR>
                      <a:noFill/>
                    </a:lnR>
                    <a:lnT>
                      <a:noFill/>
                    </a:lnT>
                    <a:lnB>
                      <a:noFill/>
                    </a:lnB>
                    <a:lnTlToBr w="12700" cmpd="sng">
                      <a:noFill/>
                      <a:prstDash val="solid"/>
                    </a:lnTlToBr>
                    <a:lnBlToTr w="12700" cmpd="sng">
                      <a:noFill/>
                      <a:prstDash val="solid"/>
                    </a:lnBlToTr>
                    <a:solidFill>
                      <a:schemeClr val="bg1">
                        <a:lumMod val="95000"/>
                      </a:schemeClr>
                    </a:solidFill>
                  </a:tcPr>
                </a:tc>
                <a:tc>
                  <a:txBody>
                    <a:bodyPr/>
                    <a:lstStyle/>
                    <a:p>
                      <a:pPr algn="ctr"/>
                      <a:r>
                        <a:rPr lang="en-US" sz="1400" b="1" dirty="0"/>
                        <a:t>439</a:t>
                      </a:r>
                    </a:p>
                  </a:txBody>
                  <a:tcPr anchor="ctr">
                    <a:lnL>
                      <a:noFill/>
                    </a:lnL>
                    <a:lnR>
                      <a:noFill/>
                    </a:lnR>
                    <a:lnT>
                      <a:noFill/>
                    </a:lnT>
                    <a:lnB>
                      <a:noFill/>
                    </a:lnB>
                    <a:lnTlToBr w="12700" cmpd="sng">
                      <a:noFill/>
                      <a:prstDash val="solid"/>
                    </a:lnTlToBr>
                    <a:lnBlToTr w="12700" cmpd="sng">
                      <a:noFill/>
                      <a:prstDash val="solid"/>
                    </a:lnBlToTr>
                    <a:solidFill>
                      <a:schemeClr val="bg1">
                        <a:lumMod val="95000"/>
                      </a:schemeClr>
                    </a:solidFill>
                  </a:tcPr>
                </a:tc>
                <a:tc>
                  <a:txBody>
                    <a:bodyPr/>
                    <a:lstStyle/>
                    <a:p>
                      <a:pPr algn="ctr"/>
                      <a:r>
                        <a:rPr lang="en-US" sz="1400" b="1" dirty="0"/>
                        <a:t>217</a:t>
                      </a:r>
                    </a:p>
                  </a:txBody>
                  <a:tcPr anchor="ctr">
                    <a:lnL>
                      <a:noFill/>
                    </a:lnL>
                    <a:lnR>
                      <a:noFill/>
                    </a:lnR>
                    <a:lnT>
                      <a:noFill/>
                    </a:lnT>
                    <a:lnB>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481076894"/>
                  </a:ext>
                </a:extLst>
              </a:tr>
              <a:tr h="311728">
                <a:tc>
                  <a:txBody>
                    <a:bodyPr/>
                    <a:lstStyle/>
                    <a:p>
                      <a:pPr algn="ctr"/>
                      <a:r>
                        <a:rPr lang="en-US" sz="1400" dirty="0"/>
                        <a:t>Number (%) to SCT</a:t>
                      </a:r>
                      <a:endParaRPr lang="en-US" sz="1400" b="1" dirty="0">
                        <a:solidFill>
                          <a:schemeClr val="bg1"/>
                        </a:solidFill>
                      </a:endParaRPr>
                    </a:p>
                  </a:txBody>
                  <a:tcPr>
                    <a:lnT>
                      <a:noFill/>
                    </a:lnT>
                    <a:solidFill>
                      <a:schemeClr val="bg1">
                        <a:lumMod val="95000"/>
                      </a:schemeClr>
                    </a:solidFill>
                  </a:tcPr>
                </a:tc>
                <a:tc>
                  <a:txBody>
                    <a:bodyPr/>
                    <a:lstStyle/>
                    <a:p>
                      <a:pPr algn="ctr"/>
                      <a:r>
                        <a:rPr lang="en-US" sz="1400" b="1" dirty="0"/>
                        <a:t>44 (10%)</a:t>
                      </a:r>
                    </a:p>
                  </a:txBody>
                  <a:tcPr anchor="ctr">
                    <a:lnT>
                      <a:noFill/>
                    </a:lnT>
                    <a:solidFill>
                      <a:schemeClr val="bg1">
                        <a:lumMod val="95000"/>
                      </a:schemeClr>
                    </a:solidFill>
                  </a:tcPr>
                </a:tc>
                <a:tc>
                  <a:txBody>
                    <a:bodyPr/>
                    <a:lstStyle/>
                    <a:p>
                      <a:pPr algn="ctr"/>
                      <a:r>
                        <a:rPr lang="en-US" sz="1400" b="1" dirty="0"/>
                        <a:t>61 (28%)</a:t>
                      </a:r>
                    </a:p>
                  </a:txBody>
                  <a:tcPr anchor="ctr">
                    <a:lnT>
                      <a:noFill/>
                    </a:lnT>
                    <a:solidFill>
                      <a:schemeClr val="bg1">
                        <a:lumMod val="95000"/>
                      </a:schemeClr>
                    </a:solidFill>
                  </a:tcPr>
                </a:tc>
                <a:extLst>
                  <a:ext uri="{0D108BD9-81ED-4DB2-BD59-A6C34878D82A}">
                    <a16:rowId xmlns:a16="http://schemas.microsoft.com/office/drawing/2014/main" val="2518909598"/>
                  </a:ext>
                </a:extLst>
              </a:tr>
              <a:tr h="311728">
                <a:tc>
                  <a:txBody>
                    <a:bodyPr/>
                    <a:lstStyle/>
                    <a:p>
                      <a:pPr algn="ctr"/>
                      <a:r>
                        <a:rPr lang="en-US" sz="1400" dirty="0"/>
                        <a:t>Median Time to Transplant (range)</a:t>
                      </a:r>
                      <a:endParaRPr lang="en-US" sz="1400" b="1" dirty="0">
                        <a:solidFill>
                          <a:schemeClr val="bg1"/>
                        </a:solidFill>
                      </a:endParaRPr>
                    </a:p>
                  </a:txBody>
                  <a:tcPr>
                    <a:solidFill>
                      <a:schemeClr val="bg1">
                        <a:lumMod val="95000"/>
                      </a:schemeClr>
                    </a:solidFill>
                  </a:tcPr>
                </a:tc>
                <a:tc>
                  <a:txBody>
                    <a:bodyPr/>
                    <a:lstStyle/>
                    <a:p>
                      <a:pPr algn="ctr"/>
                      <a:r>
                        <a:rPr lang="en-US" sz="1400" dirty="0"/>
                        <a:t>186 days </a:t>
                      </a:r>
                    </a:p>
                    <a:p>
                      <a:pPr algn="ctr"/>
                      <a:r>
                        <a:rPr lang="en-US" sz="1400" dirty="0"/>
                        <a:t>(87 to 578)</a:t>
                      </a:r>
                    </a:p>
                  </a:txBody>
                  <a:tcPr anchor="ctr">
                    <a:solidFill>
                      <a:schemeClr val="bg1">
                        <a:lumMod val="95000"/>
                      </a:schemeClr>
                    </a:solidFill>
                  </a:tcPr>
                </a:tc>
                <a:tc>
                  <a:txBody>
                    <a:bodyPr/>
                    <a:lstStyle/>
                    <a:p>
                      <a:pPr algn="ctr"/>
                      <a:r>
                        <a:rPr lang="en-US" sz="1400" dirty="0"/>
                        <a:t>171 days </a:t>
                      </a:r>
                    </a:p>
                    <a:p>
                      <a:pPr algn="ctr"/>
                      <a:r>
                        <a:rPr lang="en-US" sz="1400" dirty="0"/>
                        <a:t>(34 to 903)</a:t>
                      </a:r>
                    </a:p>
                  </a:txBody>
                  <a:tcPr anchor="ctr">
                    <a:solidFill>
                      <a:schemeClr val="bg1">
                        <a:lumMod val="95000"/>
                      </a:schemeClr>
                    </a:solidFill>
                  </a:tcPr>
                </a:tc>
                <a:extLst>
                  <a:ext uri="{0D108BD9-81ED-4DB2-BD59-A6C34878D82A}">
                    <a16:rowId xmlns:a16="http://schemas.microsoft.com/office/drawing/2014/main" val="1280204481"/>
                  </a:ext>
                </a:extLst>
              </a:tr>
              <a:tr h="452150">
                <a:tc>
                  <a:txBody>
                    <a:bodyPr/>
                    <a:lstStyle/>
                    <a:p>
                      <a:pPr algn="ctr"/>
                      <a:r>
                        <a:rPr lang="en-US" sz="1400" dirty="0"/>
                        <a:t>Median OS </a:t>
                      </a:r>
                    </a:p>
                    <a:p>
                      <a:pPr algn="ctr"/>
                      <a:r>
                        <a:rPr lang="en-US" sz="1400" dirty="0"/>
                        <a:t>w/ HSCT</a:t>
                      </a:r>
                      <a:endParaRPr lang="en-US" sz="1400" b="1" dirty="0">
                        <a:solidFill>
                          <a:schemeClr val="bg1"/>
                        </a:solidFill>
                      </a:endParaRPr>
                    </a:p>
                  </a:txBody>
                  <a:tcPr>
                    <a:solidFill>
                      <a:schemeClr val="bg1">
                        <a:lumMod val="95000"/>
                      </a:schemeClr>
                    </a:solidFill>
                  </a:tcPr>
                </a:tc>
                <a:tc>
                  <a:txBody>
                    <a:bodyPr/>
                    <a:lstStyle/>
                    <a:p>
                      <a:pPr algn="ctr"/>
                      <a:r>
                        <a:rPr lang="en-US" sz="1400" dirty="0"/>
                        <a:t>NR</a:t>
                      </a:r>
                    </a:p>
                  </a:txBody>
                  <a:tcPr anchor="ctr">
                    <a:solidFill>
                      <a:schemeClr val="bg1">
                        <a:lumMod val="95000"/>
                      </a:schemeClr>
                    </a:solidFill>
                  </a:tcPr>
                </a:tc>
                <a:tc>
                  <a:txBody>
                    <a:bodyPr/>
                    <a:lstStyle/>
                    <a:p>
                      <a:pPr algn="ctr"/>
                      <a:r>
                        <a:rPr lang="en-US" sz="1400" dirty="0"/>
                        <a:t>37 </a:t>
                      </a:r>
                      <a:r>
                        <a:rPr lang="en-US" sz="1400" dirty="0" err="1"/>
                        <a:t>mos</a:t>
                      </a:r>
                      <a:endParaRPr lang="en-US" sz="1400" dirty="0"/>
                    </a:p>
                  </a:txBody>
                  <a:tcPr anchor="ctr">
                    <a:solidFill>
                      <a:schemeClr val="bg1">
                        <a:lumMod val="95000"/>
                      </a:schemeClr>
                    </a:solidFill>
                  </a:tcPr>
                </a:tc>
                <a:extLst>
                  <a:ext uri="{0D108BD9-81ED-4DB2-BD59-A6C34878D82A}">
                    <a16:rowId xmlns:a16="http://schemas.microsoft.com/office/drawing/2014/main" val="3767473682"/>
                  </a:ext>
                </a:extLst>
              </a:tr>
              <a:tr h="311728">
                <a:tc>
                  <a:txBody>
                    <a:bodyPr/>
                    <a:lstStyle/>
                    <a:p>
                      <a:pPr algn="ctr"/>
                      <a:r>
                        <a:rPr lang="en-US" sz="1400" dirty="0"/>
                        <a:t>Median OS </a:t>
                      </a:r>
                    </a:p>
                    <a:p>
                      <a:pPr algn="ctr"/>
                      <a:r>
                        <a:rPr lang="en-US" sz="1400" dirty="0"/>
                        <a:t>w/o HSCT</a:t>
                      </a:r>
                      <a:endParaRPr lang="en-US" sz="1400" b="1" dirty="0">
                        <a:solidFill>
                          <a:schemeClr val="bg1"/>
                        </a:solidFill>
                      </a:endParaRPr>
                    </a:p>
                  </a:txBody>
                  <a:tcPr>
                    <a:solidFill>
                      <a:schemeClr val="bg1">
                        <a:lumMod val="95000"/>
                      </a:schemeClr>
                    </a:solidFill>
                  </a:tcPr>
                </a:tc>
                <a:tc>
                  <a:txBody>
                    <a:bodyPr/>
                    <a:lstStyle/>
                    <a:p>
                      <a:pPr algn="ctr"/>
                      <a:r>
                        <a:rPr lang="en-US" sz="1400" dirty="0"/>
                        <a:t>10 </a:t>
                      </a:r>
                      <a:r>
                        <a:rPr lang="en-US" sz="1400" dirty="0" err="1"/>
                        <a:t>mos</a:t>
                      </a:r>
                      <a:endParaRPr lang="en-US" sz="1400" dirty="0"/>
                    </a:p>
                  </a:txBody>
                  <a:tcPr anchor="ctr">
                    <a:solidFill>
                      <a:schemeClr val="bg1">
                        <a:lumMod val="95000"/>
                      </a:schemeClr>
                    </a:solidFill>
                  </a:tcPr>
                </a:tc>
                <a:tc>
                  <a:txBody>
                    <a:bodyPr/>
                    <a:lstStyle/>
                    <a:p>
                      <a:pPr algn="ctr"/>
                      <a:r>
                        <a:rPr lang="en-US" sz="1400" dirty="0"/>
                        <a:t>9 </a:t>
                      </a:r>
                      <a:r>
                        <a:rPr lang="en-US" sz="1400" dirty="0" err="1"/>
                        <a:t>mos</a:t>
                      </a:r>
                      <a:endParaRPr lang="en-US" sz="1400" dirty="0"/>
                    </a:p>
                  </a:txBody>
                  <a:tcPr anchor="ctr">
                    <a:solidFill>
                      <a:schemeClr val="bg1">
                        <a:lumMod val="95000"/>
                      </a:schemeClr>
                    </a:solidFill>
                  </a:tcPr>
                </a:tc>
                <a:extLst>
                  <a:ext uri="{0D108BD9-81ED-4DB2-BD59-A6C34878D82A}">
                    <a16:rowId xmlns:a16="http://schemas.microsoft.com/office/drawing/2014/main" val="2185712777"/>
                  </a:ext>
                </a:extLst>
              </a:tr>
            </a:tbl>
          </a:graphicData>
        </a:graphic>
      </p:graphicFrame>
      <p:sp>
        <p:nvSpPr>
          <p:cNvPr id="16" name="TextBox 15">
            <a:extLst>
              <a:ext uri="{FF2B5EF4-FFF2-40B4-BE49-F238E27FC236}">
                <a16:creationId xmlns:a16="http://schemas.microsoft.com/office/drawing/2014/main" id="{D9DE9742-1FB2-4C35-B9C9-DEF6D806573F}"/>
              </a:ext>
            </a:extLst>
          </p:cNvPr>
          <p:cNvSpPr txBox="1"/>
          <p:nvPr/>
        </p:nvSpPr>
        <p:spPr>
          <a:xfrm>
            <a:off x="7673915" y="1486863"/>
            <a:ext cx="4415165" cy="2042715"/>
          </a:xfrm>
          <a:prstGeom prst="rect">
            <a:avLst/>
          </a:prstGeom>
        </p:spPr>
        <p:style>
          <a:lnRef idx="2">
            <a:schemeClr val="accent6"/>
          </a:lnRef>
          <a:fillRef idx="1">
            <a:schemeClr val="lt1"/>
          </a:fillRef>
          <a:effectRef idx="0">
            <a:schemeClr val="accent6"/>
          </a:effectRef>
          <a:fontRef idx="minor">
            <a:schemeClr val="dk1"/>
          </a:fontRef>
        </p:style>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141414"/>
                </a:solidFill>
                <a:effectLst/>
                <a:uLnTx/>
                <a:uFillTx/>
                <a:latin typeface="Proxima Nova Rg" panose="02000506030000020004" pitchFamily="50" charset="0"/>
                <a:ea typeface="+mn-ea"/>
                <a:cs typeface="+mn-cs"/>
              </a:rPr>
              <a:t>2 data sources</a:t>
            </a:r>
          </a:p>
          <a:p>
            <a:pPr marL="342891" marR="0" lvl="0" indent="-342891"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600" b="0" i="0" u="none" strike="noStrike" kern="1200" cap="none" spc="0" normalizeH="0" baseline="0" noProof="0" dirty="0">
                <a:ln>
                  <a:noFill/>
                </a:ln>
                <a:solidFill>
                  <a:srgbClr val="141414"/>
                </a:solidFill>
                <a:effectLst/>
                <a:uLnTx/>
                <a:uFillTx/>
                <a:latin typeface="Proxima Nova Rg" panose="02000506030000020004" pitchFamily="50" charset="0"/>
                <a:ea typeface="+mn-ea"/>
                <a:cs typeface="+mn-cs"/>
              </a:rPr>
              <a:t>UPHS (HUP) EHR: a 5-hospital system spanning inpatient and outpatient settings</a:t>
            </a:r>
          </a:p>
          <a:p>
            <a:pPr marL="342891" marR="0" lvl="0" indent="-342891"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600" b="0" i="0" u="none" strike="noStrike" kern="1200" cap="none" spc="0" normalizeH="0" baseline="0" noProof="0" dirty="0">
                <a:ln>
                  <a:noFill/>
                </a:ln>
                <a:solidFill>
                  <a:srgbClr val="141414"/>
                </a:solidFill>
                <a:effectLst/>
                <a:uLnTx/>
                <a:uFillTx/>
                <a:latin typeface="Proxima Nova Rg" panose="02000506030000020004" pitchFamily="50" charset="0"/>
                <a:ea typeface="+mn-ea"/>
                <a:cs typeface="+mn-cs"/>
              </a:rPr>
              <a:t>Flatiron Health database: a nationwide compilation of de-identified EHR-derived clinical, biomarker, treatment and mortality data for </a:t>
            </a:r>
            <a:br>
              <a:rPr kumimoji="0" lang="en-US" sz="1600" b="0" i="0" u="none" strike="noStrike" kern="1200" cap="none" spc="0" normalizeH="0" baseline="0" noProof="0" dirty="0">
                <a:ln>
                  <a:noFill/>
                </a:ln>
                <a:solidFill>
                  <a:srgbClr val="141414"/>
                </a:solidFill>
                <a:effectLst/>
                <a:uLnTx/>
                <a:uFillTx/>
                <a:latin typeface="Proxima Nova Rg" panose="02000506030000020004" pitchFamily="50" charset="0"/>
                <a:ea typeface="+mn-ea"/>
                <a:cs typeface="+mn-cs"/>
              </a:rPr>
            </a:br>
            <a:r>
              <a:rPr kumimoji="0" lang="en-US" sz="1600" b="0" i="0" u="none" strike="noStrike" kern="1200" cap="none" spc="0" normalizeH="0" baseline="0" noProof="0" dirty="0">
                <a:ln>
                  <a:noFill/>
                </a:ln>
                <a:solidFill>
                  <a:srgbClr val="141414"/>
                </a:solidFill>
                <a:effectLst/>
                <a:uLnTx/>
                <a:uFillTx/>
                <a:latin typeface="Proxima Nova Rg" panose="02000506030000020004" pitchFamily="50" charset="0"/>
                <a:ea typeface="+mn-ea"/>
                <a:cs typeface="+mn-cs"/>
              </a:rPr>
              <a:t>2.2 million patients at 800 sites of care</a:t>
            </a:r>
          </a:p>
        </p:txBody>
      </p:sp>
    </p:spTree>
    <p:extLst>
      <p:ext uri="{BB962C8B-B14F-4D97-AF65-F5344CB8AC3E}">
        <p14:creationId xmlns:p14="http://schemas.microsoft.com/office/powerpoint/2010/main" val="3095027205"/>
      </p:ext>
    </p:extLst>
  </p:cSld>
  <p:clrMapOvr>
    <a:masterClrMapping/>
  </p:clrMapOvr>
  <mc:AlternateContent xmlns:mc="http://schemas.openxmlformats.org/markup-compatibility/2006" xmlns:p14="http://schemas.microsoft.com/office/powerpoint/2010/main">
    <mc:Choice Requires="p14">
      <p:transition spd="slow" p14:dur="2000" advTm="36667"/>
    </mc:Choice>
    <mc:Fallback xmlns="">
      <p:transition spd="slow" advTm="36667"/>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F6B53F-5E59-EE24-4FB4-396E8C14198F}"/>
              </a:ext>
            </a:extLst>
          </p:cNvPr>
          <p:cNvSpPr>
            <a:spLocks noGrp="1"/>
          </p:cNvSpPr>
          <p:nvPr>
            <p:ph type="title"/>
          </p:nvPr>
        </p:nvSpPr>
        <p:spPr/>
        <p:txBody>
          <a:bodyPr/>
          <a:lstStyle/>
          <a:p>
            <a:r>
              <a:rPr lang="en-US" dirty="0"/>
              <a:t>Ongoing Phase II Study of Ven + Aza vs Conventional Induction Therapy For Upfront Treatment of AML</a:t>
            </a:r>
          </a:p>
        </p:txBody>
      </p:sp>
      <p:sp>
        <p:nvSpPr>
          <p:cNvPr id="3" name="Text Box 45">
            <a:extLst>
              <a:ext uri="{FF2B5EF4-FFF2-40B4-BE49-F238E27FC236}">
                <a16:creationId xmlns:a16="http://schemas.microsoft.com/office/drawing/2014/main" id="{132A9B75-6FA2-1CC9-5887-9A3A9DC239F6}"/>
              </a:ext>
            </a:extLst>
          </p:cNvPr>
          <p:cNvSpPr txBox="1">
            <a:spLocks noChangeArrowheads="1"/>
          </p:cNvSpPr>
          <p:nvPr/>
        </p:nvSpPr>
        <p:spPr bwMode="auto">
          <a:xfrm>
            <a:off x="604674" y="2585789"/>
            <a:ext cx="256857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285750" indent="-285750" eaLnBrk="0" fontAlgn="base" hangingPunct="0">
              <a:lnSpc>
                <a:spcPct val="100000"/>
              </a:lnSpc>
              <a:spcBef>
                <a:spcPct val="0"/>
              </a:spcBef>
              <a:spcAft>
                <a:spcPct val="0"/>
              </a:spcAft>
              <a:buClrTx/>
              <a:buFont typeface="Arial" panose="020B0604020202020204" pitchFamily="34" charset="0"/>
              <a:buChar char="•"/>
              <a:defRPr/>
            </a:pPr>
            <a:r>
              <a:rPr kumimoji="0" lang="en-GB" altLang="en-US"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Arial" panose="020B0604020202020204" pitchFamily="34" charset="0"/>
              </a:rPr>
              <a:t>Newly diagnosed adult AML patients </a:t>
            </a:r>
          </a:p>
          <a:p>
            <a:pPr marL="285750" indent="-285750" eaLnBrk="0" fontAlgn="base" hangingPunct="0">
              <a:lnSpc>
                <a:spcPct val="100000"/>
              </a:lnSpc>
              <a:spcBef>
                <a:spcPct val="0"/>
              </a:spcBef>
              <a:spcAft>
                <a:spcPct val="0"/>
              </a:spcAft>
              <a:buClrTx/>
              <a:buFont typeface="Arial" panose="020B0604020202020204" pitchFamily="34" charset="0"/>
              <a:buChar char="•"/>
              <a:defRPr/>
            </a:pPr>
            <a:r>
              <a:rPr kumimoji="0" lang="en-GB" altLang="en-US"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Arial" panose="020B0604020202020204" pitchFamily="34" charset="0"/>
              </a:rPr>
              <a:t>Eligible for intensive chemotherapy</a:t>
            </a:r>
          </a:p>
          <a:p>
            <a:pPr marL="285750" indent="-285750" eaLnBrk="0" fontAlgn="base" hangingPunct="0">
              <a:lnSpc>
                <a:spcPct val="100000"/>
              </a:lnSpc>
              <a:spcBef>
                <a:spcPct val="0"/>
              </a:spcBef>
              <a:spcAft>
                <a:spcPct val="0"/>
              </a:spcAft>
              <a:buClrTx/>
              <a:buFont typeface="Arial" panose="020B0604020202020204" pitchFamily="34" charset="0"/>
              <a:buChar char="•"/>
              <a:defRPr/>
            </a:pPr>
            <a:r>
              <a:rPr kumimoji="0" lang="en-GB" altLang="en-US"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Arial" panose="020B0604020202020204" pitchFamily="34" charset="0"/>
              </a:rPr>
              <a:t>ECOG PS ≤2</a:t>
            </a:r>
            <a:br>
              <a:rPr kumimoji="0" lang="en-GB" altLang="en-US"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Arial" panose="020B0604020202020204" pitchFamily="34" charset="0"/>
              </a:rPr>
            </a:br>
            <a:endParaRPr kumimoji="0" lang="en-US" altLang="en-US"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6" name="Rectangle 49">
            <a:extLst>
              <a:ext uri="{FF2B5EF4-FFF2-40B4-BE49-F238E27FC236}">
                <a16:creationId xmlns:a16="http://schemas.microsoft.com/office/drawing/2014/main" id="{B0042303-92C1-13F5-3436-F8BE803457CB}"/>
              </a:ext>
            </a:extLst>
          </p:cNvPr>
          <p:cNvSpPr>
            <a:spLocks noChangeArrowheads="1"/>
          </p:cNvSpPr>
          <p:nvPr/>
        </p:nvSpPr>
        <p:spPr bwMode="auto">
          <a:xfrm>
            <a:off x="4001923" y="2409485"/>
            <a:ext cx="2335544" cy="703262"/>
          </a:xfrm>
          <a:prstGeom prst="rect">
            <a:avLst/>
          </a:prstGeom>
          <a:solidFill>
            <a:srgbClr val="FF9300"/>
          </a:solidFill>
          <a:ln>
            <a:noFill/>
          </a:ln>
        </p:spPr>
        <p:txBody>
          <a:bodyPr wrap="none" anchor="ctr" anchorCtr="1"/>
          <a:lstStyle>
            <a:lvl1pPr>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600" b="1" i="0" u="none" strike="noStrike" kern="1200" cap="none" spc="0" normalizeH="0" baseline="0" noProof="0" dirty="0">
                <a:ln>
                  <a:noFill/>
                </a:ln>
                <a:solidFill>
                  <a:schemeClr val="bg1"/>
                </a:solidFill>
                <a:effectLst/>
                <a:uLnTx/>
                <a:uFillTx/>
                <a:latin typeface="Calibri" panose="020F0502020204030204" pitchFamily="34" charset="0"/>
                <a:ea typeface="+mn-ea"/>
                <a:cs typeface="Arial" panose="020B0604020202020204" pitchFamily="34" charset="0"/>
              </a:rPr>
              <a:t>Venetoclax (D1-8) + </a:t>
            </a:r>
            <a:br>
              <a:rPr kumimoji="0" lang="en-US" altLang="en-US" sz="1600" b="1" i="0" u="none" strike="noStrike" kern="1200" cap="none" spc="0" normalizeH="0" baseline="0" noProof="0" dirty="0">
                <a:ln>
                  <a:noFill/>
                </a:ln>
                <a:solidFill>
                  <a:schemeClr val="bg1"/>
                </a:solidFill>
                <a:effectLst/>
                <a:uLnTx/>
                <a:uFillTx/>
                <a:latin typeface="Calibri" panose="020F0502020204030204" pitchFamily="34" charset="0"/>
                <a:ea typeface="+mn-ea"/>
                <a:cs typeface="Arial" panose="020B0604020202020204" pitchFamily="34" charset="0"/>
              </a:rPr>
            </a:br>
            <a:r>
              <a:rPr kumimoji="0" lang="en-US" altLang="en-US" sz="1600" b="1" i="0" u="none" strike="noStrike" kern="1200" cap="none" spc="0" normalizeH="0" baseline="0" noProof="0" dirty="0">
                <a:ln>
                  <a:noFill/>
                </a:ln>
                <a:solidFill>
                  <a:schemeClr val="bg1"/>
                </a:solidFill>
                <a:effectLst/>
                <a:uLnTx/>
                <a:uFillTx/>
                <a:latin typeface="Calibri" panose="020F0502020204030204" pitchFamily="34" charset="0"/>
                <a:ea typeface="+mn-ea"/>
                <a:cs typeface="Arial" panose="020B0604020202020204" pitchFamily="34" charset="0"/>
              </a:rPr>
              <a:t>Azacitidine (D1-7)</a:t>
            </a:r>
          </a:p>
        </p:txBody>
      </p:sp>
      <p:sp>
        <p:nvSpPr>
          <p:cNvPr id="7" name="Rectangle 50">
            <a:extLst>
              <a:ext uri="{FF2B5EF4-FFF2-40B4-BE49-F238E27FC236}">
                <a16:creationId xmlns:a16="http://schemas.microsoft.com/office/drawing/2014/main" id="{900C46D8-0BDA-4D17-95AB-44D9E0C42AD9}"/>
              </a:ext>
            </a:extLst>
          </p:cNvPr>
          <p:cNvSpPr>
            <a:spLocks noChangeArrowheads="1"/>
          </p:cNvSpPr>
          <p:nvPr/>
        </p:nvSpPr>
        <p:spPr bwMode="auto">
          <a:xfrm>
            <a:off x="4001923" y="3476880"/>
            <a:ext cx="2335544" cy="701673"/>
          </a:xfrm>
          <a:prstGeom prst="rect">
            <a:avLst/>
          </a:prstGeom>
          <a:solidFill>
            <a:schemeClr val="accent2">
              <a:lumMod val="75000"/>
            </a:schemeClr>
          </a:solidFill>
          <a:ln>
            <a:noFill/>
          </a:ln>
        </p:spPr>
        <p:txBody>
          <a:bodyPr wrap="none" anchor="ctr" anchorCtr="1"/>
          <a:lstStyle>
            <a:lvl1pPr>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rPr>
              <a:t>7+3</a:t>
            </a:r>
            <a:r>
              <a:rPr kumimoji="0" lang="en-US" altLang="en-US" sz="1600" b="1" i="0" u="none" strike="noStrike" kern="1200" cap="none" spc="0" normalizeH="0" baseline="30000" noProof="0" dirty="0">
                <a:ln>
                  <a:noFill/>
                </a:ln>
                <a:solidFill>
                  <a:srgbClr val="FFFFFF"/>
                </a:solidFill>
                <a:effectLst/>
                <a:uLnTx/>
                <a:uFillTx/>
                <a:latin typeface="Calibri" panose="020F0502020204030204" pitchFamily="34" charset="0"/>
                <a:ea typeface="+mn-ea"/>
                <a:cs typeface="Arial" panose="020B0604020202020204" pitchFamily="34" charset="0"/>
              </a:rPr>
              <a:t>†</a:t>
            </a: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rPr>
              <a:t> or Liposomal</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rPr>
              <a:t> Cytarabine/Daunorubicin</a:t>
            </a:r>
            <a:r>
              <a:rPr kumimoji="0" lang="en-US" sz="1600" b="1" i="0" u="none" strike="noStrike" kern="1200" cap="none" spc="0" normalizeH="0" baseline="30000" noProof="0" dirty="0">
                <a:ln>
                  <a:noFill/>
                </a:ln>
                <a:solidFill>
                  <a:srgbClr val="FFFFFF"/>
                </a:solidFill>
                <a:effectLst/>
                <a:uLnTx/>
                <a:uFillTx/>
                <a:latin typeface="Calibri"/>
                <a:ea typeface="+mn-ea"/>
                <a:cs typeface="Arial" panose="020B0604020202020204" pitchFamily="34" charset="0"/>
              </a:rPr>
              <a:t>‡</a:t>
            </a:r>
            <a:endParaRPr kumimoji="0" lang="en-US" altLang="en-US" sz="1600" b="1" i="0" u="none" strike="noStrike" kern="1200" cap="none" spc="0" normalizeH="0" baseline="30000" noProof="0" dirty="0">
              <a:ln>
                <a:noFill/>
              </a:ln>
              <a:solidFill>
                <a:srgbClr val="FFFFFF"/>
              </a:solidFill>
              <a:effectLst/>
              <a:uLnTx/>
              <a:uFillTx/>
              <a:latin typeface="Calibri" panose="020F0502020204030204" pitchFamily="34" charset="0"/>
              <a:ea typeface="+mn-ea"/>
              <a:cs typeface="Arial" panose="020B0604020202020204" pitchFamily="34" charset="0"/>
            </a:endParaRPr>
          </a:p>
        </p:txBody>
      </p:sp>
      <p:sp>
        <p:nvSpPr>
          <p:cNvPr id="8" name="Line 51">
            <a:extLst>
              <a:ext uri="{FF2B5EF4-FFF2-40B4-BE49-F238E27FC236}">
                <a16:creationId xmlns:a16="http://schemas.microsoft.com/office/drawing/2014/main" id="{8AFDD532-43AB-CCCD-F377-9B6D58A904D0}"/>
              </a:ext>
            </a:extLst>
          </p:cNvPr>
          <p:cNvSpPr>
            <a:spLocks noChangeShapeType="1"/>
          </p:cNvSpPr>
          <p:nvPr/>
        </p:nvSpPr>
        <p:spPr bwMode="auto">
          <a:xfrm rot="16200000">
            <a:off x="6775583" y="3534207"/>
            <a:ext cx="0" cy="493713"/>
          </a:xfrm>
          <a:prstGeom prst="line">
            <a:avLst/>
          </a:prstGeom>
          <a:noFill/>
          <a:ln w="28575">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9" name="Line 52">
            <a:extLst>
              <a:ext uri="{FF2B5EF4-FFF2-40B4-BE49-F238E27FC236}">
                <a16:creationId xmlns:a16="http://schemas.microsoft.com/office/drawing/2014/main" id="{70EFAD32-8FD5-D991-5753-465EE52989D1}"/>
              </a:ext>
            </a:extLst>
          </p:cNvPr>
          <p:cNvSpPr>
            <a:spLocks noChangeShapeType="1"/>
          </p:cNvSpPr>
          <p:nvPr/>
        </p:nvSpPr>
        <p:spPr bwMode="auto">
          <a:xfrm>
            <a:off x="6543014" y="2775559"/>
            <a:ext cx="479425" cy="0"/>
          </a:xfrm>
          <a:prstGeom prst="line">
            <a:avLst/>
          </a:prstGeom>
          <a:noFill/>
          <a:ln w="28575">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10" name="Line 53">
            <a:extLst>
              <a:ext uri="{FF2B5EF4-FFF2-40B4-BE49-F238E27FC236}">
                <a16:creationId xmlns:a16="http://schemas.microsoft.com/office/drawing/2014/main" id="{F0D6EC8F-8268-F1C5-FBA8-5ED544675A6C}"/>
              </a:ext>
            </a:extLst>
          </p:cNvPr>
          <p:cNvSpPr>
            <a:spLocks noChangeShapeType="1"/>
          </p:cNvSpPr>
          <p:nvPr/>
        </p:nvSpPr>
        <p:spPr bwMode="auto">
          <a:xfrm>
            <a:off x="3265323" y="3375635"/>
            <a:ext cx="622300" cy="350837"/>
          </a:xfrm>
          <a:prstGeom prst="line">
            <a:avLst/>
          </a:prstGeom>
          <a:noFill/>
          <a:ln w="28575">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11" name="Line 54">
            <a:extLst>
              <a:ext uri="{FF2B5EF4-FFF2-40B4-BE49-F238E27FC236}">
                <a16:creationId xmlns:a16="http://schemas.microsoft.com/office/drawing/2014/main" id="{65697DB7-D401-74A2-E914-4F036C046032}"/>
              </a:ext>
            </a:extLst>
          </p:cNvPr>
          <p:cNvSpPr>
            <a:spLocks noChangeShapeType="1"/>
          </p:cNvSpPr>
          <p:nvPr/>
        </p:nvSpPr>
        <p:spPr bwMode="auto">
          <a:xfrm flipV="1">
            <a:off x="3265323" y="2775559"/>
            <a:ext cx="622300" cy="347662"/>
          </a:xfrm>
          <a:prstGeom prst="line">
            <a:avLst/>
          </a:prstGeom>
          <a:noFill/>
          <a:ln w="28575">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14" name="Rectangle 49">
            <a:extLst>
              <a:ext uri="{FF2B5EF4-FFF2-40B4-BE49-F238E27FC236}">
                <a16:creationId xmlns:a16="http://schemas.microsoft.com/office/drawing/2014/main" id="{0C6EC67D-9145-D7A3-C639-4D48075B794F}"/>
              </a:ext>
            </a:extLst>
          </p:cNvPr>
          <p:cNvSpPr>
            <a:spLocks noChangeArrowheads="1"/>
          </p:cNvSpPr>
          <p:nvPr/>
        </p:nvSpPr>
        <p:spPr bwMode="auto">
          <a:xfrm>
            <a:off x="7162800" y="2409485"/>
            <a:ext cx="2335544" cy="703262"/>
          </a:xfrm>
          <a:prstGeom prst="rect">
            <a:avLst/>
          </a:prstGeom>
          <a:solidFill>
            <a:srgbClr val="FF9300"/>
          </a:solidFill>
          <a:ln>
            <a:noFill/>
          </a:ln>
        </p:spPr>
        <p:txBody>
          <a:bodyPr wrap="none" anchor="ctr" anchorCtr="1"/>
          <a:lstStyle>
            <a:lvl1pPr>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600" b="1" i="0" u="none" strike="noStrike" kern="1200" cap="none" spc="0" normalizeH="0" baseline="0" noProof="0" dirty="0">
                <a:ln>
                  <a:noFill/>
                </a:ln>
                <a:solidFill>
                  <a:schemeClr val="bg1"/>
                </a:solidFill>
                <a:effectLst/>
                <a:uLnTx/>
                <a:uFillTx/>
                <a:latin typeface="Calibri" panose="020F0502020204030204" pitchFamily="34" charset="0"/>
                <a:ea typeface="+mn-ea"/>
                <a:cs typeface="Arial" panose="020B0604020202020204" pitchFamily="34" charset="0"/>
              </a:rPr>
              <a:t>Venetoclax (D1-8) + </a:t>
            </a:r>
            <a:br>
              <a:rPr kumimoji="0" lang="en-US" altLang="en-US" sz="1600" b="1" i="0" u="none" strike="noStrike" kern="1200" cap="none" spc="0" normalizeH="0" baseline="0" noProof="0" dirty="0">
                <a:ln>
                  <a:noFill/>
                </a:ln>
                <a:solidFill>
                  <a:schemeClr val="bg1"/>
                </a:solidFill>
                <a:effectLst/>
                <a:uLnTx/>
                <a:uFillTx/>
                <a:latin typeface="Calibri" panose="020F0502020204030204" pitchFamily="34" charset="0"/>
                <a:ea typeface="+mn-ea"/>
                <a:cs typeface="Arial" panose="020B0604020202020204" pitchFamily="34" charset="0"/>
              </a:rPr>
            </a:br>
            <a:r>
              <a:rPr kumimoji="0" lang="en-US" altLang="en-US" sz="1600" b="1" i="0" u="none" strike="noStrike" kern="1200" cap="none" spc="0" normalizeH="0" baseline="0" noProof="0" dirty="0">
                <a:ln>
                  <a:noFill/>
                </a:ln>
                <a:solidFill>
                  <a:schemeClr val="bg1"/>
                </a:solidFill>
                <a:effectLst/>
                <a:uLnTx/>
                <a:uFillTx/>
                <a:latin typeface="Calibri" panose="020F0502020204030204" pitchFamily="34" charset="0"/>
                <a:ea typeface="+mn-ea"/>
                <a:cs typeface="Arial" panose="020B0604020202020204" pitchFamily="34" charset="0"/>
              </a:rPr>
              <a:t>Azacitidine (D1-7)</a:t>
            </a:r>
          </a:p>
        </p:txBody>
      </p:sp>
      <p:sp>
        <p:nvSpPr>
          <p:cNvPr id="15" name="Rectangle 46">
            <a:extLst>
              <a:ext uri="{FF2B5EF4-FFF2-40B4-BE49-F238E27FC236}">
                <a16:creationId xmlns:a16="http://schemas.microsoft.com/office/drawing/2014/main" id="{3E2DA3F5-F65B-C00F-D5C2-7BD0614CF9DC}"/>
              </a:ext>
            </a:extLst>
          </p:cNvPr>
          <p:cNvSpPr>
            <a:spLocks noChangeArrowheads="1"/>
          </p:cNvSpPr>
          <p:nvPr/>
        </p:nvSpPr>
        <p:spPr bwMode="auto">
          <a:xfrm>
            <a:off x="6337467" y="2374461"/>
            <a:ext cx="80023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914400" rtl="0" eaLnBrk="1" fontAlgn="auto" latinLnBrk="0" hangingPunct="1">
              <a:lnSpc>
                <a:spcPct val="100000"/>
              </a:lnSpc>
              <a:spcBef>
                <a:spcPct val="0"/>
              </a:spcBef>
              <a:spcAft>
                <a:spcPct val="0"/>
              </a:spcAft>
              <a:buClrTx/>
              <a:buSzTx/>
              <a:buFontTx/>
              <a:buNone/>
              <a:tabLst/>
              <a:defRPr/>
            </a:pPr>
            <a:r>
              <a:rPr kumimoji="0" lang="en-US" altLang="en-US" sz="1600" b="0" i="1"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CR/</a:t>
            </a:r>
            <a:r>
              <a:rPr kumimoji="0" lang="en-US" altLang="en-US" sz="1600" b="0" i="1" u="none" strike="noStrike" kern="1200" cap="none" spc="0" normalizeH="0" baseline="0" noProof="0" dirty="0" err="1">
                <a:ln>
                  <a:noFill/>
                </a:ln>
                <a:solidFill>
                  <a:srgbClr val="000000"/>
                </a:solidFill>
                <a:effectLst/>
                <a:uLnTx/>
                <a:uFillTx/>
                <a:latin typeface="Calibri" panose="020F0502020204030204" pitchFamily="34" charset="0"/>
                <a:ea typeface="+mn-ea"/>
                <a:cs typeface="Calibri" panose="020F0502020204030204" pitchFamily="34" charset="0"/>
              </a:rPr>
              <a:t>CRi</a:t>
            </a:r>
            <a:endParaRPr kumimoji="0" lang="en-US" altLang="en-US" sz="1600" b="0" i="1"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sp>
        <p:nvSpPr>
          <p:cNvPr id="16" name="Rectangle 46">
            <a:extLst>
              <a:ext uri="{FF2B5EF4-FFF2-40B4-BE49-F238E27FC236}">
                <a16:creationId xmlns:a16="http://schemas.microsoft.com/office/drawing/2014/main" id="{124A0EF5-F4CF-91BB-6A39-ECAD130E1FBE}"/>
              </a:ext>
            </a:extLst>
          </p:cNvPr>
          <p:cNvSpPr>
            <a:spLocks noChangeArrowheads="1"/>
          </p:cNvSpPr>
          <p:nvPr/>
        </p:nvSpPr>
        <p:spPr bwMode="auto">
          <a:xfrm>
            <a:off x="4001923" y="2056763"/>
            <a:ext cx="231044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914400" rtl="0" eaLnBrk="1" fontAlgn="auto" latinLnBrk="0" hangingPunct="1">
              <a:lnSpc>
                <a:spcPct val="100000"/>
              </a:lnSpc>
              <a:spcBef>
                <a:spcPct val="0"/>
              </a:spcBef>
              <a:spcAft>
                <a:spcPct val="0"/>
              </a:spcAft>
              <a:buClrTx/>
              <a:buSzTx/>
              <a:buFontTx/>
              <a:buNone/>
              <a:tabLst/>
              <a:defRPr/>
            </a:pPr>
            <a:r>
              <a:rPr kumimoji="0" lang="en-US" altLang="en-US" sz="20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Induction*</a:t>
            </a:r>
          </a:p>
        </p:txBody>
      </p:sp>
      <p:sp>
        <p:nvSpPr>
          <p:cNvPr id="17" name="Rectangle 46">
            <a:extLst>
              <a:ext uri="{FF2B5EF4-FFF2-40B4-BE49-F238E27FC236}">
                <a16:creationId xmlns:a16="http://schemas.microsoft.com/office/drawing/2014/main" id="{59BD8FD6-A2AE-8D66-1B56-4EE0184DA76B}"/>
              </a:ext>
            </a:extLst>
          </p:cNvPr>
          <p:cNvSpPr>
            <a:spLocks noChangeArrowheads="1"/>
          </p:cNvSpPr>
          <p:nvPr/>
        </p:nvSpPr>
        <p:spPr bwMode="auto">
          <a:xfrm>
            <a:off x="7164994" y="2032735"/>
            <a:ext cx="231044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914400" rtl="0" eaLnBrk="1" fontAlgn="auto" latinLnBrk="0" hangingPunct="1">
              <a:lnSpc>
                <a:spcPct val="100000"/>
              </a:lnSpc>
              <a:spcBef>
                <a:spcPct val="0"/>
              </a:spcBef>
              <a:spcAft>
                <a:spcPct val="0"/>
              </a:spcAft>
              <a:buClrTx/>
              <a:buSzTx/>
              <a:buFontTx/>
              <a:buNone/>
              <a:tabLst/>
              <a:defRPr/>
            </a:pPr>
            <a:r>
              <a:rPr kumimoji="0" lang="en-US" altLang="en-US" sz="20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Continuation</a:t>
            </a:r>
          </a:p>
        </p:txBody>
      </p:sp>
      <p:sp>
        <p:nvSpPr>
          <p:cNvPr id="22" name="Rectangle 46">
            <a:extLst>
              <a:ext uri="{FF2B5EF4-FFF2-40B4-BE49-F238E27FC236}">
                <a16:creationId xmlns:a16="http://schemas.microsoft.com/office/drawing/2014/main" id="{2CFBEF38-2399-468E-DCC0-A6EEFD7F2C17}"/>
              </a:ext>
            </a:extLst>
          </p:cNvPr>
          <p:cNvSpPr>
            <a:spLocks noChangeArrowheads="1"/>
          </p:cNvSpPr>
          <p:nvPr/>
        </p:nvSpPr>
        <p:spPr bwMode="auto">
          <a:xfrm>
            <a:off x="3975414" y="3152417"/>
            <a:ext cx="231044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914400" rtl="0" eaLnBrk="1" fontAlgn="auto" latinLnBrk="0" hangingPunct="1">
              <a:lnSpc>
                <a:spcPct val="100000"/>
              </a:lnSpc>
              <a:spcBef>
                <a:spcPct val="0"/>
              </a:spcBef>
              <a:spcAft>
                <a:spcPct val="0"/>
              </a:spcAft>
              <a:buClrTx/>
              <a:buSzTx/>
              <a:buFontTx/>
              <a:buNone/>
              <a:tabLst/>
              <a:defRPr/>
            </a:pPr>
            <a:r>
              <a:rPr kumimoji="0" lang="en-US" altLang="en-US" sz="20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Induction</a:t>
            </a:r>
            <a:endParaRPr kumimoji="0" lang="en-US" altLang="en-US" sz="2000" b="1" i="0" u="none" strike="noStrike" kern="1200" cap="none" spc="0" normalizeH="0" baseline="30000" noProof="0" dirty="0">
              <a:ln>
                <a:noFill/>
              </a:ln>
              <a:solidFill>
                <a:srgbClr val="000000"/>
              </a:solidFill>
              <a:effectLst/>
              <a:uLnTx/>
              <a:uFillTx/>
              <a:latin typeface="Calibri"/>
              <a:ea typeface="+mn-ea"/>
              <a:cs typeface="Calibri" panose="020F0502020204030204" pitchFamily="34" charset="0"/>
            </a:endParaRPr>
          </a:p>
        </p:txBody>
      </p:sp>
      <p:sp>
        <p:nvSpPr>
          <p:cNvPr id="23" name="Rectangle 50">
            <a:extLst>
              <a:ext uri="{FF2B5EF4-FFF2-40B4-BE49-F238E27FC236}">
                <a16:creationId xmlns:a16="http://schemas.microsoft.com/office/drawing/2014/main" id="{E2BF9139-D5E5-4945-98A3-33D0901D7137}"/>
              </a:ext>
            </a:extLst>
          </p:cNvPr>
          <p:cNvSpPr>
            <a:spLocks noChangeArrowheads="1"/>
          </p:cNvSpPr>
          <p:nvPr/>
        </p:nvSpPr>
        <p:spPr bwMode="auto">
          <a:xfrm>
            <a:off x="7127031" y="3476880"/>
            <a:ext cx="2335544" cy="701673"/>
          </a:xfrm>
          <a:prstGeom prst="rect">
            <a:avLst/>
          </a:prstGeom>
          <a:solidFill>
            <a:schemeClr val="accent2">
              <a:lumMod val="75000"/>
            </a:schemeClr>
          </a:solidFill>
          <a:ln>
            <a:noFill/>
          </a:ln>
        </p:spPr>
        <p:txBody>
          <a:bodyPr wrap="none" anchor="ctr" anchorCtr="1"/>
          <a:lstStyle>
            <a:lvl1pPr>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rPr>
              <a:t>Cytarabine or Liposomal</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rPr>
              <a:t> Cytarabine/Daunorubicin</a:t>
            </a:r>
            <a:r>
              <a:rPr kumimoji="0" lang="en-US" sz="1600" b="1" i="0" u="none" strike="noStrike" kern="1200" cap="none" spc="0" normalizeH="0" baseline="30000" noProof="0" dirty="0">
                <a:ln>
                  <a:noFill/>
                </a:ln>
                <a:solidFill>
                  <a:srgbClr val="FFFFFF"/>
                </a:solidFill>
                <a:effectLst/>
                <a:uLnTx/>
                <a:uFillTx/>
                <a:latin typeface="Calibri"/>
                <a:ea typeface="+mn-ea"/>
                <a:cs typeface="Arial" panose="020B0604020202020204" pitchFamily="34" charset="0"/>
              </a:rPr>
              <a:t>‡</a:t>
            </a:r>
            <a:endPar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endParaRPr>
          </a:p>
        </p:txBody>
      </p:sp>
      <p:sp>
        <p:nvSpPr>
          <p:cNvPr id="24" name="Rectangle 46">
            <a:extLst>
              <a:ext uri="{FF2B5EF4-FFF2-40B4-BE49-F238E27FC236}">
                <a16:creationId xmlns:a16="http://schemas.microsoft.com/office/drawing/2014/main" id="{9198E2B8-96E1-3B1A-3840-541073F5A493}"/>
              </a:ext>
            </a:extLst>
          </p:cNvPr>
          <p:cNvSpPr>
            <a:spLocks noChangeArrowheads="1"/>
          </p:cNvSpPr>
          <p:nvPr/>
        </p:nvSpPr>
        <p:spPr bwMode="auto">
          <a:xfrm>
            <a:off x="7152133" y="3155305"/>
            <a:ext cx="231044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914400" rtl="0" eaLnBrk="1" fontAlgn="auto" latinLnBrk="0" hangingPunct="1">
              <a:lnSpc>
                <a:spcPct val="100000"/>
              </a:lnSpc>
              <a:spcBef>
                <a:spcPct val="0"/>
              </a:spcBef>
              <a:spcAft>
                <a:spcPct val="0"/>
              </a:spcAft>
              <a:buClrTx/>
              <a:buSzTx/>
              <a:buFontTx/>
              <a:buNone/>
              <a:tabLst/>
              <a:defRPr/>
            </a:pPr>
            <a:r>
              <a:rPr kumimoji="0" lang="en-US" altLang="en-US" sz="20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Consolidation</a:t>
            </a:r>
            <a:r>
              <a:rPr kumimoji="0" lang="en-US" altLang="en-US" sz="2000" b="1" i="0" u="none" strike="noStrike" kern="1200" cap="none" spc="0" normalizeH="0" baseline="30000" noProof="0" dirty="0">
                <a:ln>
                  <a:noFill/>
                </a:ln>
                <a:solidFill>
                  <a:srgbClr val="000000"/>
                </a:solidFill>
                <a:effectLst/>
                <a:uLnTx/>
                <a:uFillTx/>
                <a:latin typeface="Calibri" panose="020F0502020204030204" pitchFamily="34" charset="0"/>
                <a:ea typeface="+mn-ea"/>
                <a:cs typeface="Calibri" panose="020F0502020204030204" pitchFamily="34" charset="0"/>
              </a:rPr>
              <a:t>§</a:t>
            </a:r>
            <a:endParaRPr kumimoji="0" lang="en-US" altLang="en-US" sz="20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sp>
        <p:nvSpPr>
          <p:cNvPr id="25" name="Text Box 45">
            <a:extLst>
              <a:ext uri="{FF2B5EF4-FFF2-40B4-BE49-F238E27FC236}">
                <a16:creationId xmlns:a16="http://schemas.microsoft.com/office/drawing/2014/main" id="{983C387D-BCEE-6072-94D4-43A409AA25BE}"/>
              </a:ext>
            </a:extLst>
          </p:cNvPr>
          <p:cNvSpPr txBox="1">
            <a:spLocks noChangeArrowheads="1"/>
          </p:cNvSpPr>
          <p:nvPr/>
        </p:nvSpPr>
        <p:spPr bwMode="auto">
          <a:xfrm>
            <a:off x="1138931" y="4233897"/>
            <a:ext cx="904919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Arial" panose="020B0604020202020204" pitchFamily="34" charset="0"/>
              </a:rPr>
              <a:t>*Up to 3, 28-day cycles for venetoclax + azacitidine. </a:t>
            </a:r>
            <a:r>
              <a:rPr kumimoji="0" lang="en-GB" altLang="en-US" sz="1400" b="0" i="0" u="none" strike="noStrike" kern="1200" cap="none" spc="0" normalizeH="0" baseline="30000" noProof="0" dirty="0">
                <a:ln>
                  <a:noFill/>
                </a:ln>
                <a:solidFill>
                  <a:srgbClr val="000000"/>
                </a:solidFill>
                <a:effectLst/>
                <a:uLnTx/>
                <a:uFillTx/>
                <a:latin typeface="Calibri" panose="020F0502020204030204" pitchFamily="34" charset="0"/>
                <a:ea typeface="+mn-ea"/>
                <a:cs typeface="Arial" panose="020B0604020202020204" pitchFamily="34" charset="0"/>
              </a:rPr>
              <a:t>†</a:t>
            </a:r>
            <a:r>
              <a:rPr kumimoji="0" lang="en-GB" altLang="en-US"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Arial" panose="020B0604020202020204" pitchFamily="34" charset="0"/>
              </a:rPr>
              <a:t>7+3: cytarabine/daunorubicin or idarubicin. </a:t>
            </a:r>
            <a:r>
              <a:rPr kumimoji="0" lang="en-US" sz="1400" b="0" i="0" u="none" strike="noStrike" kern="1200" cap="none" spc="0" normalizeH="0" baseline="30000" noProof="0" dirty="0">
                <a:ln>
                  <a:noFill/>
                </a:ln>
                <a:solidFill>
                  <a:srgbClr val="202124"/>
                </a:solidFill>
                <a:effectLst/>
                <a:uLnTx/>
                <a:uFillTx/>
                <a:latin typeface="Calibri"/>
                <a:ea typeface="+mn-ea"/>
                <a:cs typeface="Arial" panose="020B0604020202020204" pitchFamily="34" charset="0"/>
              </a:rPr>
              <a:t>‡</a:t>
            </a:r>
            <a:r>
              <a:rPr kumimoji="0" lang="en-US" altLang="en-US"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Liposomal cytarabine/daunorubicin was utilized for patients with secondary AML. </a:t>
            </a:r>
            <a:r>
              <a:rPr kumimoji="0" lang="en-US" sz="1400" b="0" i="0" u="none" strike="noStrike" kern="1200" cap="none" spc="0" normalizeH="0" baseline="30000" noProof="0" dirty="0">
                <a:ln>
                  <a:noFill/>
                </a:ln>
                <a:solidFill>
                  <a:srgbClr val="202124"/>
                </a:solidFill>
                <a:effectLst/>
                <a:uLnTx/>
                <a:uFillTx/>
                <a:latin typeface="Calibri"/>
                <a:ea typeface="+mn-ea"/>
                <a:cs typeface="Arial" panose="020B0604020202020204" pitchFamily="34" charset="0"/>
              </a:rPr>
              <a:t>§</a:t>
            </a:r>
            <a:r>
              <a:rPr kumimoji="0" lang="en-US" altLang="en-US"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If residual disease present after initial induction cycle, a second re-induction cycle could be administered.</a:t>
            </a:r>
            <a:endParaRPr kumimoji="0" lang="en-US" altLang="en-US"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27" name="Rectangle 46">
            <a:extLst>
              <a:ext uri="{FF2B5EF4-FFF2-40B4-BE49-F238E27FC236}">
                <a16:creationId xmlns:a16="http://schemas.microsoft.com/office/drawing/2014/main" id="{1EE19B20-D4B2-4F8D-7AB6-B6060F5037F8}"/>
              </a:ext>
            </a:extLst>
          </p:cNvPr>
          <p:cNvSpPr>
            <a:spLocks noChangeArrowheads="1"/>
          </p:cNvSpPr>
          <p:nvPr/>
        </p:nvSpPr>
        <p:spPr bwMode="auto">
          <a:xfrm>
            <a:off x="6285857" y="3413970"/>
            <a:ext cx="8814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914400" rtl="0" eaLnBrk="1" fontAlgn="auto" latinLnBrk="0" hangingPunct="1">
              <a:lnSpc>
                <a:spcPct val="100000"/>
              </a:lnSpc>
              <a:spcBef>
                <a:spcPct val="0"/>
              </a:spcBef>
              <a:spcAft>
                <a:spcPct val="0"/>
              </a:spcAft>
              <a:buClrTx/>
              <a:buSzTx/>
              <a:buFontTx/>
              <a:buNone/>
              <a:tabLst/>
              <a:defRPr/>
            </a:pPr>
            <a:r>
              <a:rPr kumimoji="0" lang="en-US" altLang="en-US" sz="1600" b="0" i="1"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CR/</a:t>
            </a:r>
            <a:r>
              <a:rPr kumimoji="0" lang="en-US" altLang="en-US" sz="1600" b="0" i="1" u="none" strike="noStrike" kern="1200" cap="none" spc="0" normalizeH="0" baseline="0" noProof="0" dirty="0" err="1">
                <a:ln>
                  <a:noFill/>
                </a:ln>
                <a:solidFill>
                  <a:srgbClr val="000000"/>
                </a:solidFill>
                <a:effectLst/>
                <a:uLnTx/>
                <a:uFillTx/>
                <a:latin typeface="Calibri" panose="020F0502020204030204" pitchFamily="34" charset="0"/>
                <a:ea typeface="+mn-ea"/>
                <a:cs typeface="Calibri" panose="020F0502020204030204" pitchFamily="34" charset="0"/>
              </a:rPr>
              <a:t>CRi</a:t>
            </a:r>
            <a:endParaRPr kumimoji="0" lang="en-US" altLang="en-US" sz="1600" b="0" i="1" u="none" strike="noStrike" kern="1200" cap="none" spc="0" normalizeH="0" baseline="3000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sp>
        <p:nvSpPr>
          <p:cNvPr id="28" name="Content Placeholder 11">
            <a:extLst>
              <a:ext uri="{FF2B5EF4-FFF2-40B4-BE49-F238E27FC236}">
                <a16:creationId xmlns:a16="http://schemas.microsoft.com/office/drawing/2014/main" id="{5A0E348D-6DA0-C63E-906E-EFF64D99C4E7}"/>
              </a:ext>
            </a:extLst>
          </p:cNvPr>
          <p:cNvSpPr txBox="1">
            <a:spLocks/>
          </p:cNvSpPr>
          <p:nvPr/>
        </p:nvSpPr>
        <p:spPr bwMode="auto">
          <a:xfrm>
            <a:off x="604674" y="5531869"/>
            <a:ext cx="10877529" cy="106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lnSpc>
                <a:spcPct val="90000"/>
              </a:lnSpc>
              <a:spcBef>
                <a:spcPts val="1000"/>
              </a:spcBef>
              <a:spcAft>
                <a:spcPts val="700"/>
              </a:spcAft>
              <a:buClr>
                <a:schemeClr val="bg1"/>
              </a:buClr>
              <a:buFont typeface="Wingdings" panose="05000000000000000000" pitchFamily="2" charset="2"/>
              <a:buChar char="§"/>
              <a:defRPr sz="2800">
                <a:solidFill>
                  <a:schemeClr val="bg1"/>
                </a:solidFill>
                <a:latin typeface="Calibri" panose="020F0502020204030204" pitchFamily="34" charset="0"/>
                <a:ea typeface="+mn-ea"/>
                <a:cs typeface="+mn-cs"/>
              </a:defRPr>
            </a:lvl1pPr>
            <a:lvl2pPr marL="742950" indent="-285750" algn="l" rtl="0" eaLnBrk="1" fontAlgn="base" hangingPunct="1">
              <a:lnSpc>
                <a:spcPct val="90000"/>
              </a:lnSpc>
              <a:spcBef>
                <a:spcPts val="1000"/>
              </a:spcBef>
              <a:spcAft>
                <a:spcPts val="700"/>
              </a:spcAft>
              <a:buClr>
                <a:schemeClr val="bg1"/>
              </a:buClr>
              <a:buFont typeface="Arial" panose="020B0604020202020204" pitchFamily="34" charset="0"/>
              <a:buChar char="‒"/>
              <a:defRPr sz="2600">
                <a:solidFill>
                  <a:schemeClr val="bg1"/>
                </a:solidFill>
                <a:latin typeface="Calibri" panose="020F0502020204030204" pitchFamily="34" charset="0"/>
              </a:defRPr>
            </a:lvl2pPr>
            <a:lvl3pPr marL="1143000" indent="-228600" algn="l" rtl="0" eaLnBrk="1" fontAlgn="base" hangingPunct="1">
              <a:lnSpc>
                <a:spcPct val="90000"/>
              </a:lnSpc>
              <a:spcBef>
                <a:spcPts val="1000"/>
              </a:spcBef>
              <a:spcAft>
                <a:spcPts val="700"/>
              </a:spcAft>
              <a:buClr>
                <a:schemeClr val="bg1"/>
              </a:buClr>
              <a:buFont typeface="Arial" panose="020B0604020202020204" pitchFamily="34" charset="0"/>
              <a:buChar char="‒"/>
              <a:defRPr sz="2400">
                <a:solidFill>
                  <a:schemeClr val="bg1"/>
                </a:solidFill>
                <a:latin typeface="Calibri" panose="020F0502020204030204" pitchFamily="34" charset="0"/>
              </a:defRPr>
            </a:lvl3pPr>
            <a:lvl4pPr marL="1600200" indent="-228600" algn="l" rtl="0" eaLnBrk="1" fontAlgn="base" hangingPunct="1">
              <a:lnSpc>
                <a:spcPct val="90000"/>
              </a:lnSpc>
              <a:spcBef>
                <a:spcPts val="1000"/>
              </a:spcBef>
              <a:spcAft>
                <a:spcPts val="700"/>
              </a:spcAft>
              <a:buClr>
                <a:schemeClr val="bg1"/>
              </a:buClr>
              <a:buFont typeface="Arial" panose="020B0604020202020204" pitchFamily="34" charset="0"/>
              <a:buChar char="‒"/>
              <a:defRPr sz="2200">
                <a:solidFill>
                  <a:schemeClr val="bg1"/>
                </a:solidFill>
                <a:latin typeface="Calibri" panose="020F0502020204030204" pitchFamily="34" charset="0"/>
              </a:defRPr>
            </a:lvl4pPr>
            <a:lvl5pPr marL="2057400" indent="-228600" algn="l" rtl="0" eaLnBrk="1" fontAlgn="base" hangingPunct="1">
              <a:lnSpc>
                <a:spcPct val="90000"/>
              </a:lnSpc>
              <a:spcBef>
                <a:spcPts val="1000"/>
              </a:spcBef>
              <a:spcAft>
                <a:spcPts val="700"/>
              </a:spcAft>
              <a:buClr>
                <a:schemeClr val="bg1"/>
              </a:buClr>
              <a:buFont typeface="Arial" panose="020B0604020202020204" pitchFamily="34" charset="0"/>
              <a:buChar char="‒"/>
              <a:defRPr sz="2000">
                <a:solidFill>
                  <a:schemeClr val="bg1"/>
                </a:solidFill>
                <a:latin typeface="Calibri" panose="020F0502020204030204" pitchFamily="34" charset="0"/>
              </a:defRPr>
            </a:lvl5pPr>
            <a:lvl6pPr marL="2514600" indent="-228600" algn="l" rtl="0" eaLnBrk="1" fontAlgn="base" hangingPunct="1">
              <a:lnSpc>
                <a:spcPct val="90000"/>
              </a:lnSpc>
              <a:spcBef>
                <a:spcPct val="35000"/>
              </a:spcBef>
              <a:spcAft>
                <a:spcPct val="25000"/>
              </a:spcAft>
              <a:buClr>
                <a:schemeClr val="accent2"/>
              </a:buClr>
              <a:buFont typeface="Arial" charset="0"/>
              <a:buChar char="–"/>
              <a:defRPr sz="1400">
                <a:solidFill>
                  <a:schemeClr val="tx1"/>
                </a:solidFill>
                <a:latin typeface="+mn-lt"/>
              </a:defRPr>
            </a:lvl6pPr>
            <a:lvl7pPr marL="2971800" indent="-228600" algn="l" rtl="0" eaLnBrk="1" fontAlgn="base" hangingPunct="1">
              <a:lnSpc>
                <a:spcPct val="90000"/>
              </a:lnSpc>
              <a:spcBef>
                <a:spcPct val="35000"/>
              </a:spcBef>
              <a:spcAft>
                <a:spcPct val="25000"/>
              </a:spcAft>
              <a:buClr>
                <a:schemeClr val="accent2"/>
              </a:buClr>
              <a:buFont typeface="Arial" charset="0"/>
              <a:buChar char="–"/>
              <a:defRPr sz="1400">
                <a:solidFill>
                  <a:schemeClr val="tx1"/>
                </a:solidFill>
                <a:latin typeface="+mn-lt"/>
              </a:defRPr>
            </a:lvl7pPr>
            <a:lvl8pPr marL="3429000" indent="-228600" algn="l" rtl="0" eaLnBrk="1" fontAlgn="base" hangingPunct="1">
              <a:lnSpc>
                <a:spcPct val="90000"/>
              </a:lnSpc>
              <a:spcBef>
                <a:spcPct val="35000"/>
              </a:spcBef>
              <a:spcAft>
                <a:spcPct val="25000"/>
              </a:spcAft>
              <a:buClr>
                <a:schemeClr val="accent2"/>
              </a:buClr>
              <a:buFont typeface="Arial" charset="0"/>
              <a:buChar char="–"/>
              <a:defRPr sz="1400">
                <a:solidFill>
                  <a:schemeClr val="tx1"/>
                </a:solidFill>
                <a:latin typeface="+mn-lt"/>
              </a:defRPr>
            </a:lvl8pPr>
            <a:lvl9pPr marL="3886200" indent="-228600" algn="l" rtl="0" eaLnBrk="1" fontAlgn="base" hangingPunct="1">
              <a:lnSpc>
                <a:spcPct val="90000"/>
              </a:lnSpc>
              <a:spcBef>
                <a:spcPct val="35000"/>
              </a:spcBef>
              <a:spcAft>
                <a:spcPct val="25000"/>
              </a:spcAft>
              <a:buClr>
                <a:schemeClr val="accent2"/>
              </a:buClr>
              <a:buFont typeface="Arial" charset="0"/>
              <a:buChar char="–"/>
              <a:defRPr sz="1400">
                <a:solidFill>
                  <a:schemeClr val="tx1"/>
                </a:solidFill>
                <a:latin typeface="+mn-lt"/>
              </a:defRPr>
            </a:lvl9pPr>
          </a:lstStyle>
          <a:p>
            <a:pPr marR="0" lvl="0" algn="l" defTabSz="914400" rtl="0" eaLnBrk="1" fontAlgn="base" latinLnBrk="0" hangingPunct="1">
              <a:lnSpc>
                <a:spcPct val="90000"/>
              </a:lnSpc>
              <a:spcBef>
                <a:spcPts val="1000"/>
              </a:spcBef>
              <a:spcAft>
                <a:spcPts val="700"/>
              </a:spcAft>
              <a:buClr>
                <a:srgbClr val="000000"/>
              </a:buClr>
              <a:buSzTx/>
              <a:buFont typeface="Arial" panose="020B0604020202020204" pitchFamily="34" charset="0"/>
              <a:buChar char="•"/>
              <a:tabLst/>
              <a:defRPr/>
            </a:pPr>
            <a:r>
              <a:rPr kumimoji="0" lang="en-US" sz="2000" b="0" i="0" u="none" strike="noStrike" kern="0" cap="none" spc="0" normalizeH="0" baseline="0" noProof="0" dirty="0">
                <a:ln>
                  <a:noFill/>
                </a:ln>
                <a:solidFill>
                  <a:srgbClr val="000000"/>
                </a:solidFill>
                <a:effectLst/>
                <a:uLnTx/>
                <a:uFillTx/>
                <a:latin typeface="Calibri" panose="020F0502020204030204" pitchFamily="34" charset="0"/>
                <a:ea typeface="+mn-ea"/>
                <a:cs typeface="+mn-cs"/>
              </a:rPr>
              <a:t>Primary endpoint: EFS</a:t>
            </a:r>
          </a:p>
          <a:p>
            <a:pPr marR="0" lvl="0" algn="l" defTabSz="914400" rtl="0" eaLnBrk="1" fontAlgn="base" latinLnBrk="0" hangingPunct="1">
              <a:lnSpc>
                <a:spcPct val="90000"/>
              </a:lnSpc>
              <a:spcBef>
                <a:spcPts val="1000"/>
              </a:spcBef>
              <a:spcAft>
                <a:spcPts val="700"/>
              </a:spcAft>
              <a:buClr>
                <a:srgbClr val="000000"/>
              </a:buClr>
              <a:buSzTx/>
              <a:buFont typeface="Arial" panose="020B0604020202020204" pitchFamily="34" charset="0"/>
              <a:buChar char="•"/>
              <a:tabLst/>
              <a:defRPr/>
            </a:pPr>
            <a:r>
              <a:rPr kumimoji="0" lang="en-US" sz="2000" b="0" i="0" u="none" strike="noStrike" kern="0" cap="none" spc="0" normalizeH="0" baseline="0" noProof="0" dirty="0">
                <a:ln>
                  <a:noFill/>
                </a:ln>
                <a:solidFill>
                  <a:srgbClr val="000000"/>
                </a:solidFill>
                <a:effectLst/>
                <a:uLnTx/>
                <a:uFillTx/>
                <a:latin typeface="Calibri" panose="020F0502020204030204" pitchFamily="34" charset="0"/>
                <a:ea typeface="+mn-ea"/>
                <a:cs typeface="+mn-cs"/>
              </a:rPr>
              <a:t>Key secondary endpoints: RR, MRD negativity rate, OS, 30- &amp; 60-day mortality, safety</a:t>
            </a:r>
          </a:p>
        </p:txBody>
      </p:sp>
      <p:sp>
        <p:nvSpPr>
          <p:cNvPr id="29" name="Text Box 15">
            <a:extLst>
              <a:ext uri="{FF2B5EF4-FFF2-40B4-BE49-F238E27FC236}">
                <a16:creationId xmlns:a16="http://schemas.microsoft.com/office/drawing/2014/main" id="{0F11A1D2-3547-768F-2116-FF973F009828}"/>
              </a:ext>
            </a:extLst>
          </p:cNvPr>
          <p:cNvSpPr txBox="1">
            <a:spLocks noChangeArrowheads="1"/>
          </p:cNvSpPr>
          <p:nvPr/>
        </p:nvSpPr>
        <p:spPr bwMode="auto">
          <a:xfrm>
            <a:off x="964759" y="1586793"/>
            <a:ext cx="7853362" cy="646331"/>
          </a:xfrm>
          <a:prstGeom prst="rect">
            <a:avLst/>
          </a:prstGeom>
          <a:noFill/>
          <a:ln>
            <a:noFill/>
          </a:ln>
        </p:spPr>
        <p:txBody>
          <a:bodyPr anchor="b">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b="0" i="0" u="none" strike="noStrike" kern="1200" cap="none" spc="0" normalizeH="0" baseline="0" noProof="0" dirty="0">
                <a:ln>
                  <a:noFill/>
                </a:ln>
                <a:solidFill>
                  <a:schemeClr val="bg1"/>
                </a:solidFill>
                <a:effectLst/>
                <a:uLnTx/>
                <a:uFillTx/>
                <a:latin typeface="Calibri" panose="020F0502020204030204" pitchFamily="34" charset="0"/>
                <a:ea typeface="+mn-ea"/>
                <a:cs typeface="Calibri" panose="020F0502020204030204" pitchFamily="34" charset="0"/>
              </a:rPr>
              <a:t>Trial Identifier: NCT04801797</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b="0" dirty="0">
                <a:solidFill>
                  <a:schemeClr val="bg1"/>
                </a:solidFill>
                <a:latin typeface="Calibri" panose="020F0502020204030204" pitchFamily="34" charset="0"/>
                <a:cs typeface="Calibri" panose="020F0502020204030204" pitchFamily="34" charset="0"/>
              </a:rPr>
              <a:t>Estimated Enrollment: 172</a:t>
            </a:r>
            <a:endParaRPr kumimoji="0" lang="en-US" altLang="en-US" b="0" i="0" u="none" strike="noStrike" kern="1200" cap="none" spc="0" normalizeH="0" baseline="0" noProof="0" dirty="0">
              <a:ln>
                <a:noFill/>
              </a:ln>
              <a:solidFill>
                <a:schemeClr val="bg1"/>
              </a:solidFill>
              <a:effectLst/>
              <a:uLnTx/>
              <a:uFillTx/>
              <a:latin typeface="Calibri" panose="020F0502020204030204" pitchFamily="34" charset="0"/>
              <a:ea typeface="+mn-ea"/>
              <a:cs typeface="Calibri" panose="020F0502020204030204" pitchFamily="34" charset="0"/>
            </a:endParaRPr>
          </a:p>
        </p:txBody>
      </p:sp>
      <p:cxnSp>
        <p:nvCxnSpPr>
          <p:cNvPr id="5" name="Straight Arrow Connector 4">
            <a:extLst>
              <a:ext uri="{FF2B5EF4-FFF2-40B4-BE49-F238E27FC236}">
                <a16:creationId xmlns:a16="http://schemas.microsoft.com/office/drawing/2014/main" id="{C67CBFE0-71BC-A6D9-A59C-81FFEE19EDEB}"/>
              </a:ext>
            </a:extLst>
          </p:cNvPr>
          <p:cNvCxnSpPr>
            <a:cxnSpLocks/>
          </p:cNvCxnSpPr>
          <p:nvPr/>
        </p:nvCxnSpPr>
        <p:spPr bwMode="auto">
          <a:xfrm>
            <a:off x="6411466" y="2056429"/>
            <a:ext cx="0" cy="352722"/>
          </a:xfrm>
          <a:prstGeom prst="straightConnector1">
            <a:avLst/>
          </a:prstGeom>
          <a:noFill/>
          <a:ln w="28575" cap="flat" cmpd="sng" algn="ctr">
            <a:solidFill>
              <a:schemeClr val="bg1"/>
            </a:solidFill>
            <a:prstDash val="solid"/>
            <a:round/>
            <a:headEnd type="none" w="med" len="med"/>
            <a:tailEnd type="triangle"/>
          </a:ln>
          <a:effectLst/>
        </p:spPr>
      </p:cxnSp>
      <p:sp>
        <p:nvSpPr>
          <p:cNvPr id="13" name="TextBox 12">
            <a:extLst>
              <a:ext uri="{FF2B5EF4-FFF2-40B4-BE49-F238E27FC236}">
                <a16:creationId xmlns:a16="http://schemas.microsoft.com/office/drawing/2014/main" id="{E76D94F2-B558-67B4-B984-DAECB5E677AF}"/>
              </a:ext>
            </a:extLst>
          </p:cNvPr>
          <p:cNvSpPr txBox="1"/>
          <p:nvPr/>
        </p:nvSpPr>
        <p:spPr bwMode="auto">
          <a:xfrm>
            <a:off x="5887091" y="1742108"/>
            <a:ext cx="104874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rtlCol="0">
            <a:spAutoFit/>
          </a:body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1600" b="0" i="1" u="none" strike="noStrike" kern="1200" cap="none" spc="0" normalizeH="0" baseline="0" noProof="0" dirty="0">
                <a:ln>
                  <a:noFill/>
                </a:ln>
                <a:solidFill>
                  <a:srgbClr val="000000"/>
                </a:solidFill>
                <a:effectLst/>
                <a:uLnTx/>
                <a:uFillTx/>
                <a:latin typeface="Calibri" panose="020F0502020204030204" pitchFamily="34" charset="0"/>
                <a:ea typeface="+mn-ea"/>
                <a:cs typeface="Arial" panose="020B0604020202020204" pitchFamily="34" charset="0"/>
              </a:rPr>
              <a:t>BM biopsy</a:t>
            </a:r>
          </a:p>
        </p:txBody>
      </p:sp>
    </p:spTree>
    <p:extLst>
      <p:ext uri="{BB962C8B-B14F-4D97-AF65-F5344CB8AC3E}">
        <p14:creationId xmlns:p14="http://schemas.microsoft.com/office/powerpoint/2010/main" val="42207045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C55075D-90C8-9C2D-9DBE-F1B040400B58}"/>
              </a:ext>
            </a:extLst>
          </p:cNvPr>
          <p:cNvPicPr>
            <a:picLocks noChangeAspect="1"/>
          </p:cNvPicPr>
          <p:nvPr/>
        </p:nvPicPr>
        <p:blipFill rotWithShape="1">
          <a:blip r:embed="rId3"/>
          <a:srcRect t="3581"/>
          <a:stretch/>
        </p:blipFill>
        <p:spPr>
          <a:xfrm>
            <a:off x="671946" y="292533"/>
            <a:ext cx="10953924" cy="5940976"/>
          </a:xfrm>
          <a:prstGeom prst="rect">
            <a:avLst/>
          </a:prstGeom>
        </p:spPr>
      </p:pic>
      <p:sp>
        <p:nvSpPr>
          <p:cNvPr id="8" name="Footer Placeholder 3">
            <a:extLst>
              <a:ext uri="{FF2B5EF4-FFF2-40B4-BE49-F238E27FC236}">
                <a16:creationId xmlns:a16="http://schemas.microsoft.com/office/drawing/2014/main" id="{E330CFD4-F096-A907-3394-FC09E6B6E15D}"/>
              </a:ext>
            </a:extLst>
          </p:cNvPr>
          <p:cNvSpPr>
            <a:spLocks noGrp="1"/>
          </p:cNvSpPr>
          <p:nvPr>
            <p:ph type="ftr" sz="quarter" idx="11"/>
          </p:nvPr>
        </p:nvSpPr>
        <p:spPr>
          <a:xfrm>
            <a:off x="218209" y="6377132"/>
            <a:ext cx="11492346" cy="365125"/>
          </a:xfrm>
        </p:spPr>
        <p:txBody>
          <a:bodyPr/>
          <a:lstStyle/>
          <a:p>
            <a:pPr defTabSz="914377"/>
            <a:r>
              <a:rPr lang="en-US" b="1" dirty="0" err="1">
                <a:solidFill>
                  <a:srgbClr val="63666A"/>
                </a:solidFill>
                <a:latin typeface="Arial"/>
              </a:rPr>
              <a:t>Reville</a:t>
            </a:r>
            <a:r>
              <a:rPr lang="en-US" b="1" dirty="0">
                <a:solidFill>
                  <a:srgbClr val="63666A"/>
                </a:solidFill>
                <a:latin typeface="Arial"/>
              </a:rPr>
              <a:t> P et al, </a:t>
            </a:r>
            <a:r>
              <a:rPr lang="en-US" b="1" dirty="0" err="1">
                <a:solidFill>
                  <a:srgbClr val="63666A"/>
                </a:solidFill>
                <a:latin typeface="Arial"/>
              </a:rPr>
              <a:t>Venetoclax</a:t>
            </a:r>
            <a:r>
              <a:rPr lang="en-US" b="1" dirty="0">
                <a:solidFill>
                  <a:srgbClr val="63666A"/>
                </a:solidFill>
                <a:latin typeface="Arial"/>
              </a:rPr>
              <a:t> + CLAD/LDAC in Newly Diagnosed AML: ASH 2022;Abstract </a:t>
            </a:r>
            <a:r>
              <a:rPr lang="en-US" b="1" dirty="0">
                <a:solidFill>
                  <a:srgbClr val="63666A"/>
                </a:solidFill>
                <a:latin typeface="Arial"/>
                <a:cs typeface="Calibri" panose="020F0502020204030204" pitchFamily="34" charset="0"/>
              </a:rPr>
              <a:t>4074: Slide courtesy of T </a:t>
            </a:r>
            <a:r>
              <a:rPr lang="en-US" b="1" dirty="0" err="1">
                <a:solidFill>
                  <a:srgbClr val="63666A"/>
                </a:solidFill>
                <a:latin typeface="Arial"/>
                <a:cs typeface="Calibri" panose="020F0502020204030204" pitchFamily="34" charset="0"/>
              </a:rPr>
              <a:t>Kadia</a:t>
            </a:r>
            <a:endParaRPr lang="en-US" b="1" dirty="0">
              <a:solidFill>
                <a:srgbClr val="63666A"/>
              </a:solidFill>
              <a:latin typeface="Arial"/>
            </a:endParaRPr>
          </a:p>
        </p:txBody>
      </p:sp>
    </p:spTree>
    <p:extLst>
      <p:ext uri="{BB962C8B-B14F-4D97-AF65-F5344CB8AC3E}">
        <p14:creationId xmlns:p14="http://schemas.microsoft.com/office/powerpoint/2010/main" val="29659357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34291" y="313170"/>
            <a:ext cx="10515600" cy="850611"/>
          </a:xfrm>
        </p:spPr>
        <p:txBody>
          <a:bodyPr>
            <a:noAutofit/>
          </a:bodyPr>
          <a:lstStyle/>
          <a:p>
            <a:r>
              <a:rPr lang="en-US" sz="3600" dirty="0" err="1">
                <a:solidFill>
                  <a:srgbClr val="002060"/>
                </a:solidFill>
                <a:latin typeface="+mn-lt"/>
              </a:rPr>
              <a:t>Cladribine</a:t>
            </a:r>
            <a:r>
              <a:rPr lang="en-US" sz="3600" dirty="0">
                <a:solidFill>
                  <a:srgbClr val="002060"/>
                </a:solidFill>
                <a:latin typeface="+mn-lt"/>
              </a:rPr>
              <a:t>/LDAC + VEN alternating with AZA+VEN for newly diagnosed older patients with AML</a:t>
            </a:r>
          </a:p>
        </p:txBody>
      </p:sp>
      <p:sp>
        <p:nvSpPr>
          <p:cNvPr id="2" name="Content Placeholder 1"/>
          <p:cNvSpPr>
            <a:spLocks noGrp="1"/>
          </p:cNvSpPr>
          <p:nvPr>
            <p:ph idx="1"/>
          </p:nvPr>
        </p:nvSpPr>
        <p:spPr>
          <a:xfrm>
            <a:off x="484909" y="1584396"/>
            <a:ext cx="10515600" cy="4351338"/>
          </a:xfrm>
        </p:spPr>
        <p:txBody>
          <a:bodyPr/>
          <a:lstStyle/>
          <a:p>
            <a:pPr marL="268270" lvl="1" indent="-380990"/>
            <a:r>
              <a:rPr lang="en-US" sz="2800" b="1" dirty="0">
                <a:latin typeface="+mj-lt"/>
                <a:cs typeface="Calibri" panose="020F0502020204030204" pitchFamily="34" charset="0"/>
              </a:rPr>
              <a:t>N=93</a:t>
            </a:r>
            <a:r>
              <a:rPr lang="en-US" sz="2800" dirty="0">
                <a:latin typeface="+mj-lt"/>
                <a:cs typeface="Calibri" panose="020F0502020204030204" pitchFamily="34" charset="0"/>
              </a:rPr>
              <a:t> patients treated </a:t>
            </a:r>
          </a:p>
          <a:p>
            <a:pPr marL="268270" lvl="1" indent="-380990"/>
            <a:r>
              <a:rPr lang="en-US" sz="3067" b="1" dirty="0">
                <a:latin typeface="+mj-lt"/>
                <a:cs typeface="Calibri" panose="020F0502020204030204" pitchFamily="34" charset="0"/>
              </a:rPr>
              <a:t>CR/</a:t>
            </a:r>
            <a:r>
              <a:rPr lang="en-US" sz="3067" b="1" dirty="0" err="1">
                <a:latin typeface="+mj-lt"/>
                <a:cs typeface="Calibri" panose="020F0502020204030204" pitchFamily="34" charset="0"/>
              </a:rPr>
              <a:t>CRi</a:t>
            </a:r>
            <a:r>
              <a:rPr lang="en-US" sz="3067" b="1" dirty="0">
                <a:latin typeface="+mj-lt"/>
                <a:cs typeface="Calibri" panose="020F0502020204030204" pitchFamily="34" charset="0"/>
              </a:rPr>
              <a:t> rate</a:t>
            </a:r>
            <a:r>
              <a:rPr lang="en-US" sz="3067" dirty="0">
                <a:latin typeface="+mj-lt"/>
                <a:cs typeface="Calibri" panose="020F0502020204030204" pitchFamily="34" charset="0"/>
              </a:rPr>
              <a:t>: </a:t>
            </a:r>
            <a:r>
              <a:rPr lang="en-US" sz="3067" b="1" dirty="0">
                <a:solidFill>
                  <a:srgbClr val="002060"/>
                </a:solidFill>
                <a:latin typeface="+mj-lt"/>
                <a:cs typeface="Calibri" panose="020F0502020204030204" pitchFamily="34" charset="0"/>
              </a:rPr>
              <a:t>92%</a:t>
            </a:r>
            <a:r>
              <a:rPr lang="en-US" sz="3067" dirty="0">
                <a:latin typeface="+mj-lt"/>
                <a:cs typeface="Calibri" panose="020F0502020204030204" pitchFamily="34" charset="0"/>
              </a:rPr>
              <a:t>; </a:t>
            </a:r>
            <a:r>
              <a:rPr lang="en-US" sz="3067" b="1" dirty="0">
                <a:latin typeface="+mj-lt"/>
                <a:cs typeface="Calibri" panose="020F0502020204030204" pitchFamily="34" charset="0"/>
              </a:rPr>
              <a:t>CR Rate: </a:t>
            </a:r>
            <a:r>
              <a:rPr lang="en-US" sz="3067" b="1" dirty="0">
                <a:solidFill>
                  <a:srgbClr val="002060"/>
                </a:solidFill>
                <a:latin typeface="+mj-lt"/>
                <a:cs typeface="Calibri" panose="020F0502020204030204" pitchFamily="34" charset="0"/>
              </a:rPr>
              <a:t>78%</a:t>
            </a:r>
            <a:r>
              <a:rPr lang="en-US" sz="3067" dirty="0">
                <a:latin typeface="+mj-lt"/>
                <a:cs typeface="Calibri" panose="020F0502020204030204" pitchFamily="34" charset="0"/>
              </a:rPr>
              <a:t>; </a:t>
            </a:r>
            <a:r>
              <a:rPr lang="en-US" sz="3067" b="1" dirty="0">
                <a:latin typeface="+mj-lt"/>
                <a:cs typeface="Calibri" panose="020F0502020204030204" pitchFamily="34" charset="0"/>
              </a:rPr>
              <a:t>MRD Negative: </a:t>
            </a:r>
            <a:r>
              <a:rPr lang="en-US" sz="3067" b="1" dirty="0">
                <a:solidFill>
                  <a:srgbClr val="002060"/>
                </a:solidFill>
                <a:latin typeface="+mj-lt"/>
                <a:cs typeface="Calibri" panose="020F0502020204030204" pitchFamily="34" charset="0"/>
              </a:rPr>
              <a:t>84%</a:t>
            </a:r>
          </a:p>
          <a:p>
            <a:pPr marL="380990" indent="-380990">
              <a:buFont typeface="Arial" panose="020B0604020202020204" pitchFamily="34" charset="0"/>
              <a:buChar char="•"/>
            </a:pPr>
            <a:r>
              <a:rPr lang="en-US" sz="2667" b="1" u="sng" dirty="0">
                <a:latin typeface="+mj-lt"/>
                <a:cs typeface="Calibri" panose="020F0502020204030204" pitchFamily="34" charset="0"/>
              </a:rPr>
              <a:t>Safety</a:t>
            </a:r>
            <a:r>
              <a:rPr lang="en-US" sz="2667" b="1" dirty="0">
                <a:latin typeface="+mj-lt"/>
                <a:cs typeface="Calibri" panose="020F0502020204030204" pitchFamily="34" charset="0"/>
              </a:rPr>
              <a:t>:</a:t>
            </a:r>
            <a:r>
              <a:rPr lang="en-US" sz="2667" dirty="0">
                <a:latin typeface="+mj-lt"/>
                <a:cs typeface="Calibri" panose="020F0502020204030204" pitchFamily="34" charset="0"/>
              </a:rPr>
              <a:t> 30-day mortality </a:t>
            </a:r>
            <a:r>
              <a:rPr lang="en-US" sz="2667" b="1" dirty="0">
                <a:solidFill>
                  <a:srgbClr val="002060"/>
                </a:solidFill>
                <a:latin typeface="+mj-lt"/>
                <a:cs typeface="Calibri" panose="020F0502020204030204" pitchFamily="34" charset="0"/>
              </a:rPr>
              <a:t>(2%)</a:t>
            </a:r>
            <a:r>
              <a:rPr lang="en-US" sz="2667" dirty="0">
                <a:latin typeface="+mj-lt"/>
                <a:cs typeface="Calibri" panose="020F0502020204030204" pitchFamily="34" charset="0"/>
              </a:rPr>
              <a:t>; 60-day mortality </a:t>
            </a:r>
            <a:r>
              <a:rPr lang="en-US" sz="2667" b="1" dirty="0">
                <a:solidFill>
                  <a:srgbClr val="002060"/>
                </a:solidFill>
                <a:latin typeface="+mj-lt"/>
                <a:cs typeface="Calibri" panose="020F0502020204030204" pitchFamily="34" charset="0"/>
              </a:rPr>
              <a:t>(5%) </a:t>
            </a:r>
          </a:p>
          <a:p>
            <a:pPr marL="380990" indent="-380990">
              <a:buFont typeface="Arial" panose="020B0604020202020204" pitchFamily="34" charset="0"/>
              <a:buChar char="•"/>
            </a:pPr>
            <a:r>
              <a:rPr lang="en-US" sz="2667" dirty="0">
                <a:latin typeface="+mj-lt"/>
                <a:cs typeface="Calibri" panose="020F0502020204030204" pitchFamily="34" charset="0"/>
              </a:rPr>
              <a:t>With a median follow up of 2 years, </a:t>
            </a:r>
          </a:p>
          <a:p>
            <a:pPr marL="725470" lvl="2" indent="-380990"/>
            <a:r>
              <a:rPr lang="en-US" sz="2400" dirty="0">
                <a:latin typeface="+mj-lt"/>
                <a:cs typeface="Calibri" panose="020F0502020204030204" pitchFamily="34" charset="0"/>
              </a:rPr>
              <a:t>Median DOR: </a:t>
            </a:r>
            <a:r>
              <a:rPr lang="en-US" sz="2400" b="1" dirty="0">
                <a:solidFill>
                  <a:srgbClr val="002060"/>
                </a:solidFill>
                <a:latin typeface="+mj-lt"/>
                <a:cs typeface="Calibri" panose="020F0502020204030204" pitchFamily="34" charset="0"/>
              </a:rPr>
              <a:t>NR</a:t>
            </a:r>
          </a:p>
          <a:p>
            <a:pPr marL="725470" lvl="2" indent="-380990"/>
            <a:r>
              <a:rPr lang="en-US" sz="2400" dirty="0">
                <a:latin typeface="+mj-lt"/>
                <a:cs typeface="Calibri" panose="020F0502020204030204" pitchFamily="34" charset="0"/>
              </a:rPr>
              <a:t>12-month DOR </a:t>
            </a:r>
            <a:r>
              <a:rPr lang="en-US" sz="2400" b="1" dirty="0">
                <a:solidFill>
                  <a:srgbClr val="002060"/>
                </a:solidFill>
                <a:latin typeface="+mj-lt"/>
                <a:cs typeface="Calibri" panose="020F0502020204030204" pitchFamily="34" charset="0"/>
              </a:rPr>
              <a:t>88%</a:t>
            </a:r>
          </a:p>
          <a:p>
            <a:pPr marL="725470" lvl="2" indent="-380990"/>
            <a:r>
              <a:rPr lang="en-US" sz="2400" dirty="0">
                <a:latin typeface="+mj-lt"/>
                <a:cs typeface="Calibri" panose="020F0502020204030204" pitchFamily="34" charset="0"/>
              </a:rPr>
              <a:t>Median OS: </a:t>
            </a:r>
            <a:r>
              <a:rPr lang="en-US" sz="2400" b="1" dirty="0">
                <a:solidFill>
                  <a:srgbClr val="002060"/>
                </a:solidFill>
                <a:latin typeface="+mj-lt"/>
                <a:cs typeface="Calibri" panose="020F0502020204030204" pitchFamily="34" charset="0"/>
              </a:rPr>
              <a:t>NR</a:t>
            </a:r>
            <a:r>
              <a:rPr lang="en-US" sz="2400" b="1" dirty="0">
                <a:solidFill>
                  <a:schemeClr val="tx2"/>
                </a:solidFill>
                <a:latin typeface="+mj-lt"/>
                <a:cs typeface="Calibri" panose="020F0502020204030204" pitchFamily="34" charset="0"/>
              </a:rPr>
              <a:t> </a:t>
            </a:r>
            <a:endParaRPr lang="en-US" sz="2400" dirty="0">
              <a:solidFill>
                <a:schemeClr val="tx2"/>
              </a:solidFill>
              <a:latin typeface="+mj-lt"/>
              <a:cs typeface="Calibri" panose="020F0502020204030204" pitchFamily="34" charset="0"/>
            </a:endParaRPr>
          </a:p>
          <a:p>
            <a:pPr marL="725470" lvl="2" indent="-380990"/>
            <a:r>
              <a:rPr lang="en-US" sz="2400" dirty="0">
                <a:latin typeface="+mj-lt"/>
                <a:cs typeface="Calibri" panose="020F0502020204030204" pitchFamily="34" charset="0"/>
              </a:rPr>
              <a:t>12-month OS: </a:t>
            </a:r>
            <a:r>
              <a:rPr lang="en-US" sz="2400" b="1" dirty="0">
                <a:solidFill>
                  <a:srgbClr val="002060"/>
                </a:solidFill>
                <a:latin typeface="+mj-lt"/>
                <a:cs typeface="Calibri" panose="020F0502020204030204" pitchFamily="34" charset="0"/>
              </a:rPr>
              <a:t>76%</a:t>
            </a:r>
          </a:p>
        </p:txBody>
      </p:sp>
      <p:sp>
        <p:nvSpPr>
          <p:cNvPr id="4" name="Footer Placeholder 3">
            <a:extLst>
              <a:ext uri="{FF2B5EF4-FFF2-40B4-BE49-F238E27FC236}">
                <a16:creationId xmlns:a16="http://schemas.microsoft.com/office/drawing/2014/main" id="{E330CFD4-F096-A907-3394-FC09E6B6E15D}"/>
              </a:ext>
            </a:extLst>
          </p:cNvPr>
          <p:cNvSpPr>
            <a:spLocks noGrp="1"/>
          </p:cNvSpPr>
          <p:nvPr>
            <p:ph type="ftr" sz="quarter" idx="11"/>
          </p:nvPr>
        </p:nvSpPr>
        <p:spPr>
          <a:xfrm>
            <a:off x="207818" y="6356350"/>
            <a:ext cx="7945582" cy="365125"/>
          </a:xfrm>
        </p:spPr>
        <p:txBody>
          <a:bodyPr/>
          <a:lstStyle/>
          <a:p>
            <a:pPr defTabSz="914377"/>
            <a:r>
              <a:rPr lang="en-US" b="1" dirty="0" err="1">
                <a:solidFill>
                  <a:srgbClr val="63666A"/>
                </a:solidFill>
                <a:latin typeface="Arial"/>
              </a:rPr>
              <a:t>Reville</a:t>
            </a:r>
            <a:r>
              <a:rPr lang="en-US" b="1" dirty="0">
                <a:solidFill>
                  <a:srgbClr val="63666A"/>
                </a:solidFill>
                <a:latin typeface="Arial"/>
              </a:rPr>
              <a:t> P et al, </a:t>
            </a:r>
            <a:r>
              <a:rPr lang="en-US" b="1" dirty="0" err="1">
                <a:solidFill>
                  <a:srgbClr val="63666A"/>
                </a:solidFill>
                <a:latin typeface="Arial"/>
              </a:rPr>
              <a:t>Venetoclax</a:t>
            </a:r>
            <a:r>
              <a:rPr lang="en-US" b="1" dirty="0">
                <a:solidFill>
                  <a:srgbClr val="63666A"/>
                </a:solidFill>
                <a:latin typeface="Arial"/>
              </a:rPr>
              <a:t> + CLAD/LDAC in Newly Diagnosed AML: ASH 2022;Abstract </a:t>
            </a:r>
            <a:r>
              <a:rPr lang="en-US" b="1" dirty="0">
                <a:solidFill>
                  <a:srgbClr val="63666A"/>
                </a:solidFill>
                <a:latin typeface="Arial"/>
                <a:cs typeface="Calibri" panose="020F0502020204030204" pitchFamily="34" charset="0"/>
              </a:rPr>
              <a:t>4074</a:t>
            </a:r>
            <a:endParaRPr lang="en-US" b="1" dirty="0">
              <a:solidFill>
                <a:srgbClr val="63666A"/>
              </a:solidFill>
              <a:latin typeface="Arial"/>
            </a:endParaRPr>
          </a:p>
        </p:txBody>
      </p:sp>
    </p:spTree>
    <p:extLst>
      <p:ext uri="{BB962C8B-B14F-4D97-AF65-F5344CB8AC3E}">
        <p14:creationId xmlns:p14="http://schemas.microsoft.com/office/powerpoint/2010/main" val="780729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30106" y="2832100"/>
            <a:ext cx="9364894" cy="3256094"/>
          </a:xfrm>
        </p:spPr>
        <p:txBody>
          <a:bodyPr/>
          <a:lstStyle/>
          <a:p>
            <a:pPr marL="0" indent="0" algn="ctr">
              <a:buNone/>
            </a:pPr>
            <a:r>
              <a:rPr lang="en-US" sz="3600" b="1" dirty="0">
                <a:latin typeface="+mn-lt"/>
              </a:rPr>
              <a:t>Other lower intensity combinations</a:t>
            </a:r>
          </a:p>
          <a:p>
            <a:pPr marL="0" indent="0">
              <a:buNone/>
            </a:pPr>
            <a:endParaRPr lang="en-US" dirty="0">
              <a:solidFill>
                <a:schemeClr val="bg1">
                  <a:lumMod val="75000"/>
                </a:schemeClr>
              </a:solidFill>
              <a:latin typeface="+mn-lt"/>
            </a:endParaRPr>
          </a:p>
        </p:txBody>
      </p:sp>
    </p:spTree>
    <p:extLst>
      <p:ext uri="{BB962C8B-B14F-4D97-AF65-F5344CB8AC3E}">
        <p14:creationId xmlns:p14="http://schemas.microsoft.com/office/powerpoint/2010/main" val="15055283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AE335AA-C0B2-8248-9B72-58C7228E5C36}"/>
              </a:ext>
            </a:extLst>
          </p:cNvPr>
          <p:cNvSpPr>
            <a:spLocks noGrp="1"/>
          </p:cNvSpPr>
          <p:nvPr>
            <p:ph type="body" sz="quarter" idx="10"/>
          </p:nvPr>
        </p:nvSpPr>
        <p:spPr>
          <a:xfrm>
            <a:off x="130411" y="6142365"/>
            <a:ext cx="11859768" cy="694944"/>
          </a:xfrm>
          <a:solidFill>
            <a:schemeClr val="bg1"/>
          </a:solidFill>
        </p:spPr>
        <p:txBody>
          <a:bodyPr>
            <a:normAutofit/>
          </a:bodyPr>
          <a:lstStyle/>
          <a:p>
            <a:pPr marL="0" lvl="0" indent="0">
              <a:buClrTx/>
              <a:buSzTx/>
              <a:defRPr/>
            </a:pPr>
            <a:r>
              <a:rPr lang="en-US" dirty="0"/>
              <a:t>IVO, ivosidenib; NGS, next-generation sequencing; </a:t>
            </a:r>
            <a:r>
              <a:rPr lang="en-US" sz="1400" dirty="0"/>
              <a:t>VAF, variant allele frequency</a:t>
            </a:r>
            <a:r>
              <a:rPr lang="en-US" dirty="0"/>
              <a:t>.</a:t>
            </a:r>
            <a:br>
              <a:rPr lang="en-US" dirty="0"/>
            </a:br>
            <a:r>
              <a:rPr lang="en-US" dirty="0"/>
              <a:t>Montesinos P, et al. NEJM 2022.</a:t>
            </a:r>
            <a:endParaRPr lang="en-US" sz="2000" dirty="0"/>
          </a:p>
        </p:txBody>
      </p:sp>
      <p:sp>
        <p:nvSpPr>
          <p:cNvPr id="2" name="Title 1">
            <a:extLst>
              <a:ext uri="{FF2B5EF4-FFF2-40B4-BE49-F238E27FC236}">
                <a16:creationId xmlns:a16="http://schemas.microsoft.com/office/drawing/2014/main" id="{C9493C26-0706-0445-B4E6-DED5E8E0285C}"/>
              </a:ext>
            </a:extLst>
          </p:cNvPr>
          <p:cNvSpPr>
            <a:spLocks noGrp="1"/>
          </p:cNvSpPr>
          <p:nvPr>
            <p:ph type="title"/>
          </p:nvPr>
        </p:nvSpPr>
        <p:spPr>
          <a:xfrm>
            <a:off x="256034" y="126551"/>
            <a:ext cx="11192254" cy="1100365"/>
          </a:xfrm>
        </p:spPr>
        <p:txBody>
          <a:bodyPr>
            <a:normAutofit fontScale="90000"/>
          </a:bodyPr>
          <a:lstStyle/>
          <a:p>
            <a:r>
              <a:rPr lang="en-US" b="1" u="sng" dirty="0">
                <a:solidFill>
                  <a:srgbClr val="002060"/>
                </a:solidFill>
              </a:rPr>
              <a:t>AGILE</a:t>
            </a:r>
            <a:r>
              <a:rPr lang="en-US" b="1" dirty="0">
                <a:solidFill>
                  <a:srgbClr val="002060"/>
                </a:solidFill>
              </a:rPr>
              <a:t>: IVO/AZA vs PBO/AZA</a:t>
            </a:r>
            <a:br>
              <a:rPr lang="en-US" dirty="0"/>
            </a:br>
            <a:r>
              <a:rPr lang="en-US" sz="2800" i="1" dirty="0"/>
              <a:t>Phase 3 Study leading to the approval of AZA + IVO for frontline IDH1 mutated AML</a:t>
            </a:r>
            <a:endParaRPr lang="en-US" i="1" dirty="0"/>
          </a:p>
        </p:txBody>
      </p:sp>
      <p:grpSp>
        <p:nvGrpSpPr>
          <p:cNvPr id="8" name="Group 7">
            <a:extLst>
              <a:ext uri="{FF2B5EF4-FFF2-40B4-BE49-F238E27FC236}">
                <a16:creationId xmlns:a16="http://schemas.microsoft.com/office/drawing/2014/main" id="{A1FA8920-BDC7-457F-84BD-F4F7B3785A68}"/>
              </a:ext>
            </a:extLst>
          </p:cNvPr>
          <p:cNvGrpSpPr/>
          <p:nvPr/>
        </p:nvGrpSpPr>
        <p:grpSpPr>
          <a:xfrm>
            <a:off x="737617" y="2611416"/>
            <a:ext cx="4166106" cy="1872080"/>
            <a:chOff x="497840" y="2934445"/>
            <a:chExt cx="4166106" cy="1846659"/>
          </a:xfrm>
        </p:grpSpPr>
        <p:sp>
          <p:nvSpPr>
            <p:cNvPr id="9" name="TextBox 8">
              <a:extLst>
                <a:ext uri="{FF2B5EF4-FFF2-40B4-BE49-F238E27FC236}">
                  <a16:creationId xmlns:a16="http://schemas.microsoft.com/office/drawing/2014/main" id="{6C0C06FF-5E25-4990-A680-D20651D7F010}"/>
                </a:ext>
              </a:extLst>
            </p:cNvPr>
            <p:cNvSpPr txBox="1"/>
            <p:nvPr/>
          </p:nvSpPr>
          <p:spPr>
            <a:xfrm>
              <a:off x="1460471" y="3911031"/>
              <a:ext cx="3203475" cy="721587"/>
            </a:xfrm>
            <a:prstGeom prst="roundRect">
              <a:avLst>
                <a:gd name="adj" fmla="val 0"/>
              </a:avLst>
            </a:prstGeom>
            <a:solidFill>
              <a:schemeClr val="accent5">
                <a:lumMod val="60000"/>
                <a:lumOff val="40000"/>
              </a:schemeClr>
            </a:solidFill>
            <a:ln/>
          </p:spPr>
          <p:style>
            <a:lnRef idx="2">
              <a:schemeClr val="accent6">
                <a:shade val="50000"/>
              </a:schemeClr>
            </a:lnRef>
            <a:fillRef idx="1">
              <a:schemeClr val="accent6"/>
            </a:fillRef>
            <a:effectRef idx="0">
              <a:schemeClr val="accent6"/>
            </a:effectRef>
            <a:fontRef idx="minor">
              <a:schemeClr val="lt1"/>
            </a:fontRef>
          </p:style>
          <p:txBody>
            <a:bodyPr lIns="45720" tIns="46800" rIns="45720" bIns="46800" anchor="ctr">
              <a:noAutofit/>
            </a:bodyPr>
            <a:lstStyle>
              <a:defPPr>
                <a:defRPr lang="en-US"/>
              </a:defPPr>
              <a:lvl1pPr>
                <a:buClr>
                  <a:srgbClr val="FFFFFF"/>
                </a:buClr>
                <a:defRPr sz="1400">
                  <a:solidFill>
                    <a:schemeClr val="bg1"/>
                  </a:solidFill>
                  <a:latin typeface="+mj-lt"/>
                  <a:ea typeface="MS PGothic" pitchFamily="34" charset="-128"/>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l" defTabSz="914400" rtl="0" eaLnBrk="1" fontAlgn="auto" latinLnBrk="0" hangingPunct="1">
                <a:lnSpc>
                  <a:spcPct val="100000"/>
                </a:lnSpc>
                <a:spcBef>
                  <a:spcPts val="0"/>
                </a:spcBef>
                <a:spcAft>
                  <a:spcPts val="0"/>
                </a:spcAft>
                <a:buClr>
                  <a:srgbClr val="FFFFFF"/>
                </a:buClr>
                <a:buSzTx/>
                <a:buFontTx/>
                <a:buNone/>
                <a:tabLst/>
                <a:defRPr/>
              </a:pPr>
              <a:r>
                <a:rPr kumimoji="0" lang="en-US" sz="1400" b="1" i="0" u="sng" strike="noStrike" kern="1200" cap="none" spc="0" normalizeH="0" baseline="0" noProof="0" dirty="0">
                  <a:ln>
                    <a:noFill/>
                  </a:ln>
                  <a:solidFill>
                    <a:srgbClr val="141414"/>
                  </a:solidFill>
                  <a:effectLst/>
                  <a:uLnTx/>
                  <a:uFillTx/>
                  <a:latin typeface="Franklin Gothic Book" panose="020B0503020102020204"/>
                  <a:ea typeface="MS PGothic" pitchFamily="34" charset="-128"/>
                  <a:cs typeface="+mn-cs"/>
                </a:rPr>
                <a:t>PBO/AZA (n = 100)</a:t>
              </a:r>
              <a:br>
                <a:rPr kumimoji="0" lang="en-US" sz="1400" b="1" i="0" u="sng" strike="noStrike" kern="1200" cap="none" spc="0" normalizeH="0" baseline="0" noProof="0" dirty="0">
                  <a:ln>
                    <a:noFill/>
                  </a:ln>
                  <a:solidFill>
                    <a:srgbClr val="141414"/>
                  </a:solidFill>
                  <a:effectLst/>
                  <a:uLnTx/>
                  <a:uFillTx/>
                  <a:latin typeface="Franklin Gothic Book" panose="020B0503020102020204"/>
                  <a:ea typeface="MS PGothic" pitchFamily="34" charset="-128"/>
                  <a:cs typeface="+mn-cs"/>
                </a:rPr>
              </a:br>
              <a:r>
                <a:rPr kumimoji="0" lang="en-US" sz="1400" b="0" i="0" u="none" strike="noStrike" kern="1200" cap="none" spc="0" normalizeH="0" baseline="0" noProof="0" dirty="0">
                  <a:ln>
                    <a:noFill/>
                  </a:ln>
                  <a:solidFill>
                    <a:srgbClr val="141414"/>
                  </a:solidFill>
                  <a:effectLst/>
                  <a:uLnTx/>
                  <a:uFillTx/>
                  <a:latin typeface="Franklin Gothic Book" panose="020B0503020102020204"/>
                  <a:ea typeface="MS PGothic" pitchFamily="34" charset="-128"/>
                  <a:cs typeface="+mn-cs"/>
                </a:rPr>
                <a:t>Placebo QD orally</a:t>
              </a:r>
            </a:p>
            <a:p>
              <a:pPr marL="0" marR="0" lvl="0" indent="0" algn="l" defTabSz="914400" rtl="0" eaLnBrk="1" fontAlgn="auto" latinLnBrk="0" hangingPunct="1">
                <a:lnSpc>
                  <a:spcPct val="100000"/>
                </a:lnSpc>
                <a:spcBef>
                  <a:spcPts val="0"/>
                </a:spcBef>
                <a:spcAft>
                  <a:spcPts val="0"/>
                </a:spcAft>
                <a:buClr>
                  <a:srgbClr val="FFFFFF"/>
                </a:buClr>
                <a:buSzTx/>
                <a:buFontTx/>
                <a:buNone/>
                <a:tabLst/>
                <a:defRPr/>
              </a:pPr>
              <a:r>
                <a:rPr kumimoji="0" lang="en-US" sz="1400" b="0" i="0" u="none" strike="noStrike" kern="1200" cap="none" spc="0" normalizeH="0" baseline="0" noProof="0" dirty="0">
                  <a:ln>
                    <a:noFill/>
                  </a:ln>
                  <a:solidFill>
                    <a:srgbClr val="141414"/>
                  </a:solidFill>
                  <a:effectLst/>
                  <a:uLnTx/>
                  <a:uFillTx/>
                  <a:latin typeface="Franklin Gothic Book" panose="020B0503020102020204"/>
                  <a:ea typeface="MS PGothic" pitchFamily="34" charset="-128"/>
                  <a:cs typeface="+mn-cs"/>
                </a:rPr>
                <a:t>Azacitidine 75 mg/m</a:t>
              </a:r>
              <a:r>
                <a:rPr kumimoji="0" lang="en-US" sz="1400" b="0" i="0" u="none" strike="noStrike" kern="1200" cap="none" spc="0" normalizeH="0" baseline="30000" noProof="0" dirty="0">
                  <a:ln>
                    <a:noFill/>
                  </a:ln>
                  <a:solidFill>
                    <a:srgbClr val="141414"/>
                  </a:solidFill>
                  <a:effectLst/>
                  <a:uLnTx/>
                  <a:uFillTx/>
                  <a:latin typeface="Franklin Gothic Book" panose="020B0503020102020204"/>
                  <a:ea typeface="MS PGothic" pitchFamily="34" charset="-128"/>
                  <a:cs typeface="+mn-cs"/>
                </a:rPr>
                <a:t>2</a:t>
              </a:r>
              <a:r>
                <a:rPr kumimoji="0" lang="en-US" sz="1400" b="0" i="0" u="none" strike="noStrike" kern="1200" cap="none" spc="0" normalizeH="0" baseline="0" noProof="0" dirty="0">
                  <a:ln>
                    <a:noFill/>
                  </a:ln>
                  <a:solidFill>
                    <a:srgbClr val="141414"/>
                  </a:solidFill>
                  <a:effectLst/>
                  <a:uLnTx/>
                  <a:uFillTx/>
                  <a:latin typeface="Franklin Gothic Book" panose="020B0503020102020204"/>
                  <a:ea typeface="MS PGothic" pitchFamily="34" charset="-128"/>
                  <a:cs typeface="+mn-cs"/>
                </a:rPr>
                <a:t> SUBQ or IV</a:t>
              </a:r>
            </a:p>
          </p:txBody>
        </p:sp>
        <p:sp>
          <p:nvSpPr>
            <p:cNvPr id="10" name="TextBox 9">
              <a:extLst>
                <a:ext uri="{FF2B5EF4-FFF2-40B4-BE49-F238E27FC236}">
                  <a16:creationId xmlns:a16="http://schemas.microsoft.com/office/drawing/2014/main" id="{C992EF75-F089-4A0A-AA64-733FC5850267}"/>
                </a:ext>
              </a:extLst>
            </p:cNvPr>
            <p:cNvSpPr txBox="1"/>
            <p:nvPr/>
          </p:nvSpPr>
          <p:spPr>
            <a:xfrm>
              <a:off x="497840" y="2934445"/>
              <a:ext cx="224056" cy="1846659"/>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Franklin Gothic Book" panose="020B0503020102020204"/>
                  <a:ea typeface="+mn-ea"/>
                  <a:cs typeface="+mn-cs"/>
                </a:rPr>
                <a:t>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Franklin Gothic Book" panose="020B0503020102020204"/>
                  <a:ea typeface="+mn-ea"/>
                  <a:cs typeface="+mn-cs"/>
                </a:rPr>
                <a:t>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Franklin Gothic Book" panose="020B0503020102020204"/>
                  <a:ea typeface="+mn-ea"/>
                  <a:cs typeface="+mn-cs"/>
                </a:rPr>
                <a:t>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Franklin Gothic Book" panose="020B0503020102020204"/>
                  <a:ea typeface="+mn-ea"/>
                  <a:cs typeface="+mn-cs"/>
                </a:rPr>
                <a:t>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Franklin Gothic Book" panose="020B0503020102020204"/>
                  <a:ea typeface="+mn-ea"/>
                  <a:cs typeface="+mn-cs"/>
                </a:rPr>
                <a:t>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Franklin Gothic Book" panose="020B0503020102020204"/>
                  <a:ea typeface="+mn-ea"/>
                  <a:cs typeface="+mn-cs"/>
                </a:rPr>
                <a:t>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Franklin Gothic Book" panose="020B0503020102020204"/>
                  <a:ea typeface="+mn-ea"/>
                  <a:cs typeface="+mn-cs"/>
                </a:rPr>
                <a:t>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Franklin Gothic Book" panose="020B0503020102020204"/>
                  <a:ea typeface="+mn-ea"/>
                  <a:cs typeface="+mn-cs"/>
                </a:rPr>
                <a:t>Z</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Franklin Gothic Book" panose="020B0503020102020204"/>
                  <a:ea typeface="+mn-ea"/>
                  <a:cs typeface="+mn-cs"/>
                </a:rPr>
                <a:t>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Franklin Gothic Book" panose="020B0503020102020204"/>
                  <a:ea typeface="+mn-ea"/>
                  <a:cs typeface="+mn-cs"/>
                </a:rPr>
                <a:t>D</a:t>
              </a:r>
            </a:p>
          </p:txBody>
        </p:sp>
        <p:cxnSp>
          <p:nvCxnSpPr>
            <p:cNvPr id="11" name="Straight Arrow Connector 10">
              <a:extLst>
                <a:ext uri="{FF2B5EF4-FFF2-40B4-BE49-F238E27FC236}">
                  <a16:creationId xmlns:a16="http://schemas.microsoft.com/office/drawing/2014/main" id="{F90E6C67-0FF5-447E-B39C-11124471E149}"/>
                </a:ext>
              </a:extLst>
            </p:cNvPr>
            <p:cNvCxnSpPr>
              <a:cxnSpLocks/>
              <a:stCxn id="10" idx="3"/>
              <a:endCxn id="13" idx="1"/>
            </p:cNvCxnSpPr>
            <p:nvPr/>
          </p:nvCxnSpPr>
          <p:spPr bwMode="auto">
            <a:xfrm flipV="1">
              <a:off x="721896" y="3378996"/>
              <a:ext cx="738575" cy="478778"/>
            </a:xfrm>
            <a:prstGeom prst="straightConnector1">
              <a:avLst/>
            </a:prstGeom>
            <a:ln w="19050">
              <a:solidFill>
                <a:schemeClr val="tx1">
                  <a:lumMod val="50000"/>
                  <a:lumOff val="50000"/>
                </a:schemeClr>
              </a:solidFill>
              <a:headEnd type="none" w="med" len="med"/>
              <a:tailEnd type="triangle"/>
            </a:ln>
          </p:spPr>
          <p:style>
            <a:lnRef idx="1">
              <a:schemeClr val="dk1"/>
            </a:lnRef>
            <a:fillRef idx="0">
              <a:schemeClr val="dk1"/>
            </a:fillRef>
            <a:effectRef idx="0">
              <a:schemeClr val="dk1"/>
            </a:effectRef>
            <a:fontRef idx="minor">
              <a:schemeClr val="tx1"/>
            </a:fontRef>
          </p:style>
        </p:cxnSp>
        <p:cxnSp>
          <p:nvCxnSpPr>
            <p:cNvPr id="12" name="Straight Arrow Connector 11">
              <a:extLst>
                <a:ext uri="{FF2B5EF4-FFF2-40B4-BE49-F238E27FC236}">
                  <a16:creationId xmlns:a16="http://schemas.microsoft.com/office/drawing/2014/main" id="{B979DD35-EFD9-4523-954F-84F2AF45761E}"/>
                </a:ext>
              </a:extLst>
            </p:cNvPr>
            <p:cNvCxnSpPr>
              <a:cxnSpLocks/>
              <a:stCxn id="10" idx="3"/>
              <a:endCxn id="9" idx="1"/>
            </p:cNvCxnSpPr>
            <p:nvPr/>
          </p:nvCxnSpPr>
          <p:spPr bwMode="auto">
            <a:xfrm>
              <a:off x="721896" y="3857775"/>
              <a:ext cx="738575" cy="414050"/>
            </a:xfrm>
            <a:prstGeom prst="straightConnector1">
              <a:avLst/>
            </a:prstGeom>
            <a:ln w="19050">
              <a:solidFill>
                <a:schemeClr val="tx1">
                  <a:lumMod val="50000"/>
                  <a:lumOff val="50000"/>
                </a:schemeClr>
              </a:solidFill>
              <a:headEnd type="none" w="med" len="med"/>
              <a:tailEnd type="triangle"/>
            </a:ln>
          </p:spPr>
          <p:style>
            <a:lnRef idx="1">
              <a:schemeClr val="dk1"/>
            </a:lnRef>
            <a:fillRef idx="0">
              <a:schemeClr val="dk1"/>
            </a:fillRef>
            <a:effectRef idx="0">
              <a:schemeClr val="dk1"/>
            </a:effectRef>
            <a:fontRef idx="minor">
              <a:schemeClr val="tx1"/>
            </a:fontRef>
          </p:style>
        </p:cxnSp>
        <p:sp>
          <p:nvSpPr>
            <p:cNvPr id="13" name="TextBox 12">
              <a:extLst>
                <a:ext uri="{FF2B5EF4-FFF2-40B4-BE49-F238E27FC236}">
                  <a16:creationId xmlns:a16="http://schemas.microsoft.com/office/drawing/2014/main" id="{0DE53732-FFB4-4681-B10D-0CAEED602523}"/>
                </a:ext>
              </a:extLst>
            </p:cNvPr>
            <p:cNvSpPr txBox="1"/>
            <p:nvPr/>
          </p:nvSpPr>
          <p:spPr>
            <a:xfrm>
              <a:off x="1460471" y="3018203"/>
              <a:ext cx="3203475" cy="721587"/>
            </a:xfrm>
            <a:prstGeom prst="roundRect">
              <a:avLst>
                <a:gd name="adj" fmla="val 0"/>
              </a:avLst>
            </a:prstGeom>
            <a:solidFill>
              <a:schemeClr val="accent3"/>
            </a:solidFill>
            <a:ln/>
          </p:spPr>
          <p:style>
            <a:lnRef idx="2">
              <a:schemeClr val="accent5">
                <a:shade val="50000"/>
              </a:schemeClr>
            </a:lnRef>
            <a:fillRef idx="1">
              <a:schemeClr val="accent5"/>
            </a:fillRef>
            <a:effectRef idx="0">
              <a:schemeClr val="accent5"/>
            </a:effectRef>
            <a:fontRef idx="minor">
              <a:schemeClr val="lt1"/>
            </a:fontRef>
          </p:style>
          <p:txBody>
            <a:bodyPr lIns="45720" tIns="46800" rIns="45720" bIns="46800" anchor="ctr">
              <a:noAutofit/>
            </a:bodyPr>
            <a:lstStyle>
              <a:defPPr>
                <a:defRPr lang="en-US"/>
              </a:defPPr>
              <a:lvl1pPr>
                <a:buClr>
                  <a:srgbClr val="FFFFFF"/>
                </a:buClr>
                <a:defRPr sz="1400">
                  <a:solidFill>
                    <a:schemeClr val="bg1"/>
                  </a:solidFill>
                  <a:latin typeface="+mj-lt"/>
                  <a:ea typeface="MS PGothic" pitchFamily="34" charset="-128"/>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l" defTabSz="914400" rtl="0" eaLnBrk="1" fontAlgn="auto" latinLnBrk="0" hangingPunct="1">
                <a:lnSpc>
                  <a:spcPct val="100000"/>
                </a:lnSpc>
                <a:spcBef>
                  <a:spcPts val="0"/>
                </a:spcBef>
                <a:spcAft>
                  <a:spcPts val="0"/>
                </a:spcAft>
                <a:buClr>
                  <a:srgbClr val="FFFFFF"/>
                </a:buClr>
                <a:buSzTx/>
                <a:buFontTx/>
                <a:buNone/>
                <a:tabLst/>
                <a:defRPr/>
              </a:pPr>
              <a:r>
                <a:rPr kumimoji="0" lang="en-US" sz="1400" b="1" i="0" u="sng" strike="noStrike" kern="1200" cap="none" spc="0" normalizeH="0" baseline="0" noProof="0" dirty="0">
                  <a:ln>
                    <a:noFill/>
                  </a:ln>
                  <a:solidFill>
                    <a:srgbClr val="FFFFFF"/>
                  </a:solidFill>
                  <a:effectLst/>
                  <a:uLnTx/>
                  <a:uFillTx/>
                  <a:latin typeface="Franklin Gothic Book" panose="020B0503020102020204"/>
                  <a:ea typeface="MS PGothic" pitchFamily="34" charset="-128"/>
                  <a:cs typeface="+mn-cs"/>
                </a:rPr>
                <a:t>IVO/AZA (n = 100)</a:t>
              </a:r>
              <a:br>
                <a:rPr kumimoji="0" lang="en-US" sz="1400" b="1" i="0" u="sng" strike="noStrike" kern="1200" cap="none" spc="0" normalizeH="0" baseline="0" noProof="0" dirty="0">
                  <a:ln>
                    <a:noFill/>
                  </a:ln>
                  <a:solidFill>
                    <a:srgbClr val="FFFFFF"/>
                  </a:solidFill>
                  <a:effectLst/>
                  <a:uLnTx/>
                  <a:uFillTx/>
                  <a:latin typeface="Franklin Gothic Book" panose="020B0503020102020204"/>
                  <a:ea typeface="MS PGothic" pitchFamily="34" charset="-128"/>
                  <a:cs typeface="+mn-cs"/>
                </a:rPr>
              </a:br>
              <a:r>
                <a:rPr kumimoji="0" lang="en-US" sz="1400" b="0" i="0" u="none" strike="noStrike" kern="1200" cap="none" spc="0" normalizeH="0" baseline="0" noProof="0" dirty="0">
                  <a:ln>
                    <a:noFill/>
                  </a:ln>
                  <a:solidFill>
                    <a:srgbClr val="FFFFFF"/>
                  </a:solidFill>
                  <a:effectLst/>
                  <a:uLnTx/>
                  <a:uFillTx/>
                  <a:latin typeface="Franklin Gothic Book" panose="020B0503020102020204"/>
                  <a:ea typeface="MS PGothic" pitchFamily="34" charset="-128"/>
                  <a:cs typeface="+mn-cs"/>
                </a:rPr>
                <a:t>Ivosidenib</a:t>
              </a:r>
              <a:r>
                <a:rPr kumimoji="0" lang="en-US" sz="1400" b="1" i="0" u="none" strike="noStrike" kern="1200" cap="none" spc="0" normalizeH="0" baseline="0" noProof="0" dirty="0">
                  <a:ln>
                    <a:noFill/>
                  </a:ln>
                  <a:solidFill>
                    <a:srgbClr val="FFFFFF"/>
                  </a:solidFill>
                  <a:effectLst/>
                  <a:uLnTx/>
                  <a:uFillTx/>
                  <a:latin typeface="Franklin Gothic Book" panose="020B0503020102020204"/>
                  <a:ea typeface="MS PGothic" pitchFamily="34" charset="-128"/>
                  <a:cs typeface="+mn-cs"/>
                </a:rPr>
                <a:t> </a:t>
              </a:r>
              <a:r>
                <a:rPr kumimoji="0" lang="en-US" sz="1400" b="0" i="0" u="none" strike="noStrike" kern="1200" cap="none" spc="0" normalizeH="0" baseline="0" noProof="0" dirty="0">
                  <a:ln>
                    <a:noFill/>
                  </a:ln>
                  <a:solidFill>
                    <a:srgbClr val="FFFFFF"/>
                  </a:solidFill>
                  <a:effectLst/>
                  <a:uLnTx/>
                  <a:uFillTx/>
                  <a:latin typeface="Franklin Gothic Book" panose="020B0503020102020204"/>
                  <a:ea typeface="MS PGothic" pitchFamily="34" charset="-128"/>
                  <a:cs typeface="+mn-cs"/>
                </a:rPr>
                <a:t>500 mg QD orally</a:t>
              </a:r>
              <a:br>
                <a:rPr kumimoji="0" lang="en-US" sz="1400" b="1" i="0" u="none" strike="noStrike" kern="1200" cap="none" spc="0" normalizeH="0" baseline="0" noProof="0" dirty="0">
                  <a:ln>
                    <a:noFill/>
                  </a:ln>
                  <a:solidFill>
                    <a:srgbClr val="FFFFFF"/>
                  </a:solidFill>
                  <a:effectLst/>
                  <a:uLnTx/>
                  <a:uFillTx/>
                  <a:latin typeface="Franklin Gothic Book" panose="020B0503020102020204"/>
                  <a:ea typeface="MS PGothic" pitchFamily="34" charset="-128"/>
                  <a:cs typeface="+mn-cs"/>
                </a:rPr>
              </a:br>
              <a:r>
                <a:rPr kumimoji="0" lang="en-US" sz="1400" b="0" i="0" u="none" strike="noStrike" kern="1200" cap="none" spc="0" normalizeH="0" baseline="0" noProof="0" dirty="0">
                  <a:ln>
                    <a:noFill/>
                  </a:ln>
                  <a:solidFill>
                    <a:srgbClr val="FFFFFF"/>
                  </a:solidFill>
                  <a:effectLst/>
                  <a:uLnTx/>
                  <a:uFillTx/>
                  <a:latin typeface="Franklin Gothic Book" panose="020B0503020102020204"/>
                  <a:ea typeface="MS PGothic" pitchFamily="34" charset="-128"/>
                  <a:cs typeface="+mn-cs"/>
                </a:rPr>
                <a:t>Azacitidine 75 mg/m</a:t>
              </a:r>
              <a:r>
                <a:rPr kumimoji="0" lang="en-US" sz="1400" b="0" i="0" u="none" strike="noStrike" kern="1200" cap="none" spc="0" normalizeH="0" baseline="30000" noProof="0" dirty="0">
                  <a:ln>
                    <a:noFill/>
                  </a:ln>
                  <a:solidFill>
                    <a:srgbClr val="FFFFFF"/>
                  </a:solidFill>
                  <a:effectLst/>
                  <a:uLnTx/>
                  <a:uFillTx/>
                  <a:latin typeface="Franklin Gothic Book" panose="020B0503020102020204"/>
                  <a:ea typeface="MS PGothic" pitchFamily="34" charset="-128"/>
                  <a:cs typeface="+mn-cs"/>
                </a:rPr>
                <a:t>2</a:t>
              </a:r>
              <a:r>
                <a:rPr kumimoji="0" lang="en-US" sz="1400" b="0" i="0" u="none" strike="noStrike" kern="1200" cap="none" spc="0" normalizeH="0" baseline="0" noProof="0" dirty="0">
                  <a:ln>
                    <a:noFill/>
                  </a:ln>
                  <a:solidFill>
                    <a:srgbClr val="FFFFFF"/>
                  </a:solidFill>
                  <a:effectLst/>
                  <a:uLnTx/>
                  <a:uFillTx/>
                  <a:latin typeface="Franklin Gothic Book" panose="020B0503020102020204"/>
                  <a:ea typeface="MS PGothic" pitchFamily="34" charset="-128"/>
                  <a:cs typeface="+mn-cs"/>
                </a:rPr>
                <a:t> SUBQ or IV </a:t>
              </a:r>
            </a:p>
          </p:txBody>
        </p:sp>
      </p:grpSp>
      <p:sp>
        <p:nvSpPr>
          <p:cNvPr id="14" name="Rectangle 13">
            <a:extLst>
              <a:ext uri="{FF2B5EF4-FFF2-40B4-BE49-F238E27FC236}">
                <a16:creationId xmlns:a16="http://schemas.microsoft.com/office/drawing/2014/main" id="{CD1ADDC2-0006-4C98-9A77-9643CA4C0661}"/>
              </a:ext>
            </a:extLst>
          </p:cNvPr>
          <p:cNvSpPr/>
          <p:nvPr/>
        </p:nvSpPr>
        <p:spPr>
          <a:xfrm>
            <a:off x="497840" y="1613820"/>
            <a:ext cx="4645660" cy="86333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141414"/>
                </a:solidFill>
                <a:effectLst/>
                <a:uLnTx/>
                <a:uFillTx/>
                <a:latin typeface="Franklin Gothic Book" panose="020B0503020102020204"/>
                <a:ea typeface="+mn-ea"/>
                <a:cs typeface="+mn-cs"/>
              </a:rPr>
              <a:t>Key Eligibility C</a:t>
            </a:r>
            <a:r>
              <a:rPr kumimoji="0" lang="en-US" sz="1400" b="1" i="0" u="none" strike="noStrike" kern="1200" cap="none" spc="0" normalizeH="0" baseline="0" noProof="0" dirty="0" err="1">
                <a:ln>
                  <a:noFill/>
                </a:ln>
                <a:solidFill>
                  <a:srgbClr val="141414"/>
                </a:solidFill>
                <a:effectLst/>
                <a:uLnTx/>
                <a:uFillTx/>
                <a:latin typeface="Franklin Gothic Book" panose="020B0503020102020204"/>
                <a:ea typeface="+mn-ea"/>
                <a:cs typeface="+mn-cs"/>
              </a:rPr>
              <a:t>riteria</a:t>
            </a:r>
            <a:endParaRPr kumimoji="0" lang="en-US" sz="1400" b="1" i="0" u="none" strike="noStrike" kern="1200" cap="none" spc="0" normalizeH="0" baseline="0" noProof="0" dirty="0">
              <a:ln>
                <a:noFill/>
              </a:ln>
              <a:solidFill>
                <a:srgbClr val="141414"/>
              </a:solidFill>
              <a:effectLst/>
              <a:uLnTx/>
              <a:uFillTx/>
              <a:latin typeface="Franklin Gothic Book" panose="020B0503020102020204"/>
              <a:ea typeface="+mn-ea"/>
              <a:cs typeface="+mn-cs"/>
            </a:endParaRPr>
          </a:p>
          <a:p>
            <a:pPr marL="285750" marR="0" lvl="0" indent="-285750" algn="l" defTabSz="914400" rtl="0" eaLnBrk="1" fontAlgn="auto" latinLnBrk="0" hangingPunct="1">
              <a:lnSpc>
                <a:spcPct val="100000"/>
              </a:lnSpc>
              <a:spcBef>
                <a:spcPts val="0"/>
              </a:spcBef>
              <a:spcAft>
                <a:spcPts val="0"/>
              </a:spcAft>
              <a:buClr>
                <a:srgbClr val="E7E7E7"/>
              </a:buClr>
              <a:buSzTx/>
              <a:buFont typeface="Wingdings" pitchFamily="2" charset="2"/>
              <a:buChar char="§"/>
              <a:tabLst/>
              <a:defRPr/>
            </a:pPr>
            <a:r>
              <a:rPr kumimoji="0" lang="en-US" sz="1400" b="0" i="0" u="none" strike="noStrike" kern="1200" cap="none" spc="0" normalizeH="0" baseline="0" noProof="0" dirty="0">
                <a:ln>
                  <a:noFill/>
                </a:ln>
                <a:solidFill>
                  <a:srgbClr val="141414"/>
                </a:solidFill>
                <a:effectLst/>
                <a:uLnTx/>
                <a:uFillTx/>
                <a:latin typeface="Franklin Gothic Book" panose="020B0503020102020204"/>
                <a:ea typeface="+mn-ea"/>
                <a:cs typeface="+mn-cs"/>
              </a:rPr>
              <a:t>Newly diagnosed m</a:t>
            </a:r>
            <a:r>
              <a:rPr kumimoji="0" lang="en-US" sz="1400" b="0" i="1" u="none" strike="noStrike" kern="1200" cap="none" spc="0" normalizeH="0" baseline="0" noProof="0" dirty="0">
                <a:ln>
                  <a:noFill/>
                </a:ln>
                <a:solidFill>
                  <a:srgbClr val="141414"/>
                </a:solidFill>
                <a:effectLst/>
                <a:uLnTx/>
                <a:uFillTx/>
                <a:latin typeface="Franklin Gothic Book" panose="020B0503020102020204"/>
                <a:ea typeface="+mn-ea"/>
                <a:cs typeface="+mn-cs"/>
              </a:rPr>
              <a:t>IDH1</a:t>
            </a:r>
            <a:r>
              <a:rPr kumimoji="0" lang="en-US" sz="1400" b="0" i="0" u="none" strike="noStrike" kern="1200" cap="none" spc="0" normalizeH="0" baseline="0" noProof="0" dirty="0">
                <a:ln>
                  <a:noFill/>
                </a:ln>
                <a:solidFill>
                  <a:srgbClr val="141414"/>
                </a:solidFill>
                <a:effectLst/>
                <a:uLnTx/>
                <a:uFillTx/>
                <a:latin typeface="Franklin Gothic Book" panose="020B0503020102020204"/>
                <a:ea typeface="+mn-ea"/>
                <a:cs typeface="+mn-cs"/>
              </a:rPr>
              <a:t> AML</a:t>
            </a:r>
          </a:p>
          <a:p>
            <a:pPr marL="285750" marR="0" lvl="0" indent="-285750" algn="l" defTabSz="914400" rtl="0" eaLnBrk="1" fontAlgn="auto" latinLnBrk="0" hangingPunct="1">
              <a:lnSpc>
                <a:spcPct val="100000"/>
              </a:lnSpc>
              <a:spcBef>
                <a:spcPts val="0"/>
              </a:spcBef>
              <a:spcAft>
                <a:spcPts val="0"/>
              </a:spcAft>
              <a:buClr>
                <a:srgbClr val="E7E7E7"/>
              </a:buClr>
              <a:buSzTx/>
              <a:buFont typeface="Wingdings" pitchFamily="2" charset="2"/>
              <a:buChar char="§"/>
              <a:tabLst/>
              <a:defRPr/>
            </a:pPr>
            <a:r>
              <a:rPr kumimoji="0" lang="en-US" sz="1400" b="0" i="0" u="none" strike="noStrike" kern="1200" cap="none" spc="0" normalizeH="0" baseline="0" noProof="0" dirty="0">
                <a:ln>
                  <a:noFill/>
                </a:ln>
                <a:solidFill>
                  <a:srgbClr val="141414"/>
                </a:solidFill>
                <a:effectLst/>
                <a:uLnTx/>
                <a:uFillTx/>
                <a:latin typeface="Franklin Gothic Book" panose="020B0503020102020204"/>
                <a:ea typeface="+mn-ea"/>
                <a:cs typeface="+mn-cs"/>
              </a:rPr>
              <a:t>ECOG PS ≤ 2</a:t>
            </a:r>
          </a:p>
          <a:p>
            <a:pPr marL="285750" marR="0" lvl="0" indent="-285750" algn="l" defTabSz="914400" rtl="0" eaLnBrk="1" fontAlgn="auto" latinLnBrk="0" hangingPunct="1">
              <a:lnSpc>
                <a:spcPct val="100000"/>
              </a:lnSpc>
              <a:spcBef>
                <a:spcPts val="0"/>
              </a:spcBef>
              <a:spcAft>
                <a:spcPts val="0"/>
              </a:spcAft>
              <a:buClr>
                <a:srgbClr val="E7E7E7"/>
              </a:buClr>
              <a:buSzTx/>
              <a:buFont typeface="Wingdings" pitchFamily="2" charset="2"/>
              <a:buChar char="§"/>
              <a:tabLst/>
              <a:defRPr/>
            </a:pPr>
            <a:r>
              <a:rPr kumimoji="0" lang="en-US" sz="1400" b="0" i="0" u="none" strike="noStrike" kern="1200" cap="none" spc="0" normalizeH="0" baseline="0" noProof="0" dirty="0">
                <a:ln>
                  <a:noFill/>
                </a:ln>
                <a:solidFill>
                  <a:srgbClr val="141414"/>
                </a:solidFill>
                <a:effectLst/>
                <a:uLnTx/>
                <a:uFillTx/>
                <a:latin typeface="Franklin Gothic Book" panose="020B0503020102020204"/>
                <a:ea typeface="+mn-ea"/>
                <a:cs typeface="+mn-cs"/>
              </a:rPr>
              <a:t>Ineligible for intensive induction chemotherapy</a:t>
            </a:r>
          </a:p>
        </p:txBody>
      </p:sp>
      <p:sp>
        <p:nvSpPr>
          <p:cNvPr id="15" name="Rectangle 14">
            <a:extLst>
              <a:ext uri="{FF2B5EF4-FFF2-40B4-BE49-F238E27FC236}">
                <a16:creationId xmlns:a16="http://schemas.microsoft.com/office/drawing/2014/main" id="{9000355E-BEBB-4C2A-8785-EECC12023323}"/>
              </a:ext>
            </a:extLst>
          </p:cNvPr>
          <p:cNvSpPr/>
          <p:nvPr/>
        </p:nvSpPr>
        <p:spPr>
          <a:xfrm>
            <a:off x="497841" y="5488611"/>
            <a:ext cx="4645660" cy="583549"/>
          </a:xfrm>
          <a:prstGeom prst="rect">
            <a:avLst/>
          </a:prstGeom>
          <a:solidFill>
            <a:schemeClr val="accent5">
              <a:lumMod val="60000"/>
              <a:lumOff val="40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141414"/>
                </a:solidFill>
                <a:effectLst/>
                <a:uLnTx/>
                <a:uFillTx/>
                <a:latin typeface="Franklin Gothic Book" panose="020B0503020102020204"/>
                <a:ea typeface="+mn-ea"/>
                <a:cs typeface="+mn-cs"/>
              </a:rPr>
              <a:t>Primary endpoint: </a:t>
            </a:r>
            <a:r>
              <a:rPr kumimoji="0" lang="en-US" sz="1400" b="0" i="0" u="none" strike="noStrike" kern="1200" cap="none" spc="0" normalizeH="0" baseline="0" noProof="0" dirty="0">
                <a:ln>
                  <a:noFill/>
                </a:ln>
                <a:solidFill>
                  <a:srgbClr val="141414"/>
                </a:solidFill>
                <a:effectLst/>
                <a:uLnTx/>
                <a:uFillTx/>
                <a:latin typeface="Franklin Gothic Book" panose="020B0503020102020204"/>
                <a:ea typeface="+mn-ea"/>
                <a:cs typeface="+mn-cs"/>
              </a:rPr>
              <a:t>EFS with ~ 173 events (52 months)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141414"/>
                </a:solidFill>
                <a:effectLst/>
                <a:uLnTx/>
                <a:uFillTx/>
                <a:latin typeface="Franklin Gothic Book" panose="020B0503020102020204"/>
                <a:ea typeface="+mn-ea"/>
                <a:cs typeface="+mn-cs"/>
              </a:rPr>
              <a:t>Key secondary endpoints: </a:t>
            </a:r>
            <a:r>
              <a:rPr kumimoji="0" lang="en-US" sz="1400" b="0" i="0" u="none" strike="noStrike" kern="1200" cap="none" spc="0" normalizeH="0" baseline="0" noProof="0" dirty="0">
                <a:ln>
                  <a:noFill/>
                </a:ln>
                <a:solidFill>
                  <a:srgbClr val="141414"/>
                </a:solidFill>
                <a:effectLst/>
                <a:uLnTx/>
                <a:uFillTx/>
                <a:latin typeface="Franklin Gothic Book" panose="020B0503020102020204"/>
                <a:ea typeface="+mn-ea"/>
                <a:cs typeface="+mn-cs"/>
              </a:rPr>
              <a:t>CR rate, OS, CR + </a:t>
            </a:r>
            <a:r>
              <a:rPr kumimoji="0" lang="en-US" sz="1400" b="0" i="0" u="none" strike="noStrike" kern="1200" cap="none" spc="0" normalizeH="0" baseline="0" noProof="0" dirty="0" err="1">
                <a:ln>
                  <a:noFill/>
                </a:ln>
                <a:solidFill>
                  <a:srgbClr val="141414"/>
                </a:solidFill>
                <a:effectLst/>
                <a:uLnTx/>
                <a:uFillTx/>
                <a:latin typeface="Franklin Gothic Book" panose="020B0503020102020204"/>
                <a:ea typeface="+mn-ea"/>
                <a:cs typeface="+mn-cs"/>
              </a:rPr>
              <a:t>CRh</a:t>
            </a:r>
            <a:r>
              <a:rPr kumimoji="0" lang="en-US" sz="1400" b="0" i="0" u="none" strike="noStrike" kern="1200" cap="none" spc="0" normalizeH="0" baseline="0" noProof="0" dirty="0">
                <a:ln>
                  <a:noFill/>
                </a:ln>
                <a:solidFill>
                  <a:srgbClr val="141414"/>
                </a:solidFill>
                <a:effectLst/>
                <a:uLnTx/>
                <a:uFillTx/>
                <a:latin typeface="Franklin Gothic Book" panose="020B0503020102020204"/>
                <a:ea typeface="+mn-ea"/>
                <a:cs typeface="+mn-cs"/>
              </a:rPr>
              <a:t> rate, ORR</a:t>
            </a:r>
            <a:endParaRPr kumimoji="0" lang="en-US" sz="1400" b="1" i="0" u="none" strike="noStrike" kern="1200" cap="none" spc="0" normalizeH="0" baseline="0" noProof="0" dirty="0">
              <a:ln>
                <a:noFill/>
              </a:ln>
              <a:solidFill>
                <a:srgbClr val="141414"/>
              </a:solidFill>
              <a:effectLst/>
              <a:uLnTx/>
              <a:uFillTx/>
              <a:latin typeface="Franklin Gothic Book" panose="020B0503020102020204"/>
              <a:ea typeface="+mn-ea"/>
              <a:cs typeface="+mn-cs"/>
            </a:endParaRPr>
          </a:p>
        </p:txBody>
      </p:sp>
      <p:graphicFrame>
        <p:nvGraphicFramePr>
          <p:cNvPr id="16" name="Table 15">
            <a:extLst>
              <a:ext uri="{FF2B5EF4-FFF2-40B4-BE49-F238E27FC236}">
                <a16:creationId xmlns:a16="http://schemas.microsoft.com/office/drawing/2014/main" id="{108554F5-9145-4588-B49B-E9BD99AC6F58}"/>
              </a:ext>
            </a:extLst>
          </p:cNvPr>
          <p:cNvGraphicFramePr>
            <a:graphicFrameLocks noGrp="1"/>
          </p:cNvGraphicFramePr>
          <p:nvPr/>
        </p:nvGraphicFramePr>
        <p:xfrm>
          <a:off x="5418390" y="1800952"/>
          <a:ext cx="6363654" cy="3493008"/>
        </p:xfrm>
        <a:graphic>
          <a:graphicData uri="http://schemas.openxmlformats.org/drawingml/2006/table">
            <a:tbl>
              <a:tblPr firstRow="1" bandRow="1">
                <a:tableStyleId>{FABFCF23-3B69-468F-B69F-88F6DE6A72F2}</a:tableStyleId>
              </a:tblPr>
              <a:tblGrid>
                <a:gridCol w="1517951">
                  <a:extLst>
                    <a:ext uri="{9D8B030D-6E8A-4147-A177-3AD203B41FA5}">
                      <a16:colId xmlns:a16="http://schemas.microsoft.com/office/drawing/2014/main" val="2132207957"/>
                    </a:ext>
                  </a:extLst>
                </a:gridCol>
                <a:gridCol w="1539795">
                  <a:extLst>
                    <a:ext uri="{9D8B030D-6E8A-4147-A177-3AD203B41FA5}">
                      <a16:colId xmlns:a16="http://schemas.microsoft.com/office/drawing/2014/main" val="3901317834"/>
                    </a:ext>
                  </a:extLst>
                </a:gridCol>
                <a:gridCol w="1703754">
                  <a:extLst>
                    <a:ext uri="{9D8B030D-6E8A-4147-A177-3AD203B41FA5}">
                      <a16:colId xmlns:a16="http://schemas.microsoft.com/office/drawing/2014/main" val="1825982089"/>
                    </a:ext>
                  </a:extLst>
                </a:gridCol>
                <a:gridCol w="1602154">
                  <a:extLst>
                    <a:ext uri="{9D8B030D-6E8A-4147-A177-3AD203B41FA5}">
                      <a16:colId xmlns:a16="http://schemas.microsoft.com/office/drawing/2014/main" val="3337895252"/>
                    </a:ext>
                  </a:extLst>
                </a:gridCol>
              </a:tblGrid>
              <a:tr h="445386">
                <a:tc gridSpan="2">
                  <a:txBody>
                    <a:bodyPr/>
                    <a:lstStyle/>
                    <a:p>
                      <a:pPr algn="l"/>
                      <a:r>
                        <a:rPr lang="en-US" sz="1600" dirty="0"/>
                        <a:t>Patient Characteristics</a:t>
                      </a:r>
                      <a:endParaRPr lang="en-US" sz="1600" b="1" dirty="0">
                        <a:solidFill>
                          <a:schemeClr val="bg1"/>
                        </a:solidFill>
                      </a:endParaRPr>
                    </a:p>
                  </a:txBody>
                  <a:tcPr marL="45720" marR="45720" marT="27432" marB="27432" anchor="ctr"/>
                </a:tc>
                <a:tc hMerge="1">
                  <a:txBody>
                    <a:bodyPr/>
                    <a:lstStyle/>
                    <a:p>
                      <a:endParaRPr lang="en-US"/>
                    </a:p>
                  </a:txBody>
                  <a:tcPr/>
                </a:tc>
                <a:tc>
                  <a:txBody>
                    <a:bodyPr/>
                    <a:lstStyle/>
                    <a:p>
                      <a:pPr algn="ctr"/>
                      <a:r>
                        <a:rPr lang="en-US" sz="1600" dirty="0"/>
                        <a:t>IVO/AZA</a:t>
                      </a:r>
                    </a:p>
                    <a:p>
                      <a:pPr algn="ctr"/>
                      <a:r>
                        <a:rPr lang="en-US" sz="1600" dirty="0"/>
                        <a:t>(n = 72)</a:t>
                      </a:r>
                      <a:endParaRPr lang="en-US" sz="1600" b="1" dirty="0">
                        <a:solidFill>
                          <a:schemeClr val="bg1"/>
                        </a:solidFill>
                      </a:endParaRPr>
                    </a:p>
                  </a:txBody>
                  <a:tcPr marL="45720" marR="45720" marT="27432" marB="27432" anchor="ctr"/>
                </a:tc>
                <a:tc>
                  <a:txBody>
                    <a:bodyPr/>
                    <a:lstStyle/>
                    <a:p>
                      <a:pPr algn="ctr"/>
                      <a:r>
                        <a:rPr lang="en-US" sz="1600" dirty="0"/>
                        <a:t>PBO/AZA</a:t>
                      </a:r>
                    </a:p>
                    <a:p>
                      <a:pPr algn="ctr"/>
                      <a:r>
                        <a:rPr lang="en-US" sz="1600" dirty="0"/>
                        <a:t>(n = 74)</a:t>
                      </a:r>
                      <a:endParaRPr lang="en-US" sz="1600" b="1" dirty="0">
                        <a:solidFill>
                          <a:schemeClr val="bg1"/>
                        </a:solidFill>
                      </a:endParaRPr>
                    </a:p>
                  </a:txBody>
                  <a:tcPr marL="45720" marR="45720" marT="27432" marB="27432" anchor="ctr"/>
                </a:tc>
                <a:extLst>
                  <a:ext uri="{0D108BD9-81ED-4DB2-BD59-A6C34878D82A}">
                    <a16:rowId xmlns:a16="http://schemas.microsoft.com/office/drawing/2014/main" val="3133745500"/>
                  </a:ext>
                </a:extLst>
              </a:tr>
              <a:tr h="248063">
                <a:tc gridSpan="2">
                  <a:txBody>
                    <a:bodyPr/>
                    <a:lstStyle/>
                    <a:p>
                      <a:pPr algn="l"/>
                      <a:r>
                        <a:rPr lang="en-US" sz="1400" dirty="0"/>
                        <a:t>Median age (range), years</a:t>
                      </a:r>
                    </a:p>
                  </a:txBody>
                  <a:tcPr marL="45720" marR="45720" marT="27432" marB="27432" anchor="ctr"/>
                </a:tc>
                <a:tc hMerge="1">
                  <a:txBody>
                    <a:bodyPr/>
                    <a:lstStyle/>
                    <a:p>
                      <a:endParaRPr lang="en-US"/>
                    </a:p>
                  </a:txBody>
                  <a:tcPr/>
                </a:tc>
                <a:tc>
                  <a:txBody>
                    <a:bodyPr/>
                    <a:lstStyle/>
                    <a:p>
                      <a:pPr algn="ctr"/>
                      <a:r>
                        <a:rPr lang="en-US" sz="1400" dirty="0"/>
                        <a:t>76 (58 to 84)</a:t>
                      </a:r>
                    </a:p>
                  </a:txBody>
                  <a:tcPr marL="45720" marR="45720" marT="27432" marB="27432" anchor="ctr"/>
                </a:tc>
                <a:tc>
                  <a:txBody>
                    <a:bodyPr/>
                    <a:lstStyle/>
                    <a:p>
                      <a:pPr algn="ctr"/>
                      <a:r>
                        <a:rPr lang="en-US" sz="1400" dirty="0"/>
                        <a:t>75.5 (45 to 94)</a:t>
                      </a:r>
                    </a:p>
                  </a:txBody>
                  <a:tcPr marL="45720" marR="45720" marT="27432" marB="27432" anchor="ctr"/>
                </a:tc>
                <a:extLst>
                  <a:ext uri="{0D108BD9-81ED-4DB2-BD59-A6C34878D82A}">
                    <a16:rowId xmlns:a16="http://schemas.microsoft.com/office/drawing/2014/main" val="841397565"/>
                  </a:ext>
                </a:extLst>
              </a:tr>
              <a:tr h="248063">
                <a:tc rowSpan="3">
                  <a:txBody>
                    <a:bodyPr/>
                    <a:lstStyle/>
                    <a:p>
                      <a:pPr algn="l"/>
                      <a:r>
                        <a:rPr lang="en-US" sz="1400" dirty="0"/>
                        <a:t>ECOG PS, n (%)</a:t>
                      </a:r>
                    </a:p>
                  </a:txBody>
                  <a:tcPr marL="45720" marR="45720" marT="27432" marB="27432" anchor="ctr"/>
                </a:tc>
                <a:tc>
                  <a:txBody>
                    <a:bodyPr/>
                    <a:lstStyle/>
                    <a:p>
                      <a:pPr algn="l"/>
                      <a:r>
                        <a:rPr lang="en-US" sz="1400"/>
                        <a:t>0</a:t>
                      </a:r>
                    </a:p>
                  </a:txBody>
                  <a:tcPr marL="45720" marR="45720" marT="27432" marB="27432" anchor="ctr"/>
                </a:tc>
                <a:tc>
                  <a:txBody>
                    <a:bodyPr/>
                    <a:lstStyle/>
                    <a:p>
                      <a:pPr algn="ctr"/>
                      <a:r>
                        <a:rPr lang="en-US" sz="1400"/>
                        <a:t>14 (19.4)</a:t>
                      </a:r>
                    </a:p>
                  </a:txBody>
                  <a:tcPr marL="45720" marR="45720" marT="27432" marB="27432" anchor="ctr"/>
                </a:tc>
                <a:tc>
                  <a:txBody>
                    <a:bodyPr/>
                    <a:lstStyle/>
                    <a:p>
                      <a:pPr algn="ctr"/>
                      <a:r>
                        <a:rPr lang="en-US" sz="1400"/>
                        <a:t>10 (13.5)</a:t>
                      </a:r>
                    </a:p>
                  </a:txBody>
                  <a:tcPr marL="45720" marR="45720" marT="27432" marB="27432" anchor="ctr"/>
                </a:tc>
                <a:extLst>
                  <a:ext uri="{0D108BD9-81ED-4DB2-BD59-A6C34878D82A}">
                    <a16:rowId xmlns:a16="http://schemas.microsoft.com/office/drawing/2014/main" val="2485888327"/>
                  </a:ext>
                </a:extLst>
              </a:tr>
              <a:tr h="248063">
                <a:tc vMerge="1">
                  <a:txBody>
                    <a:bodyPr/>
                    <a:lstStyle/>
                    <a:p>
                      <a:pPr algn="l"/>
                      <a:endParaRPr lang="en-US" sz="1400" dirty="0"/>
                    </a:p>
                  </a:txBody>
                  <a:tcPr marL="45720" marR="45720" marT="27432" marB="27432" anchor="ctr"/>
                </a:tc>
                <a:tc>
                  <a:txBody>
                    <a:bodyPr/>
                    <a:lstStyle/>
                    <a:p>
                      <a:r>
                        <a:rPr lang="en-US" sz="1400" dirty="0"/>
                        <a:t>1</a:t>
                      </a:r>
                    </a:p>
                  </a:txBody>
                  <a:tcPr marL="45720" marR="45720" marT="27432" marB="27432" anchor="ctr"/>
                </a:tc>
                <a:tc>
                  <a:txBody>
                    <a:bodyPr/>
                    <a:lstStyle/>
                    <a:p>
                      <a:pPr algn="ctr"/>
                      <a:r>
                        <a:rPr lang="en-US" sz="1400" dirty="0"/>
                        <a:t>32 (44.4)</a:t>
                      </a:r>
                    </a:p>
                  </a:txBody>
                  <a:tcPr marL="45720" marR="45720" marT="27432" marB="27432" anchor="ctr"/>
                </a:tc>
                <a:tc>
                  <a:txBody>
                    <a:bodyPr/>
                    <a:lstStyle/>
                    <a:p>
                      <a:pPr algn="ctr"/>
                      <a:r>
                        <a:rPr lang="en-US" sz="1400"/>
                        <a:t>40 (54.1)</a:t>
                      </a:r>
                    </a:p>
                  </a:txBody>
                  <a:tcPr marL="45720" marR="45720" marT="27432" marB="27432" anchor="ctr"/>
                </a:tc>
                <a:extLst>
                  <a:ext uri="{0D108BD9-81ED-4DB2-BD59-A6C34878D82A}">
                    <a16:rowId xmlns:a16="http://schemas.microsoft.com/office/drawing/2014/main" val="594556881"/>
                  </a:ext>
                </a:extLst>
              </a:tr>
              <a:tr h="248063">
                <a:tc vMerge="1">
                  <a:txBody>
                    <a:bodyPr/>
                    <a:lstStyle/>
                    <a:p>
                      <a:pPr algn="l"/>
                      <a:endParaRPr lang="en-US" sz="1400" dirty="0"/>
                    </a:p>
                  </a:txBody>
                  <a:tcPr marL="45720" marR="45720" marT="27432" marB="27432" anchor="ctr"/>
                </a:tc>
                <a:tc>
                  <a:txBody>
                    <a:bodyPr/>
                    <a:lstStyle/>
                    <a:p>
                      <a:r>
                        <a:rPr lang="en-US" sz="1400" dirty="0"/>
                        <a:t>2</a:t>
                      </a:r>
                    </a:p>
                  </a:txBody>
                  <a:tcPr marL="45720" marR="45720" marT="27432" marB="27432" anchor="ctr"/>
                </a:tc>
                <a:tc>
                  <a:txBody>
                    <a:bodyPr/>
                    <a:lstStyle/>
                    <a:p>
                      <a:pPr algn="ctr"/>
                      <a:r>
                        <a:rPr lang="en-US" sz="1400"/>
                        <a:t>26 (36.1)</a:t>
                      </a:r>
                    </a:p>
                  </a:txBody>
                  <a:tcPr marL="45720" marR="45720" marT="27432" marB="27432" anchor="ctr"/>
                </a:tc>
                <a:tc>
                  <a:txBody>
                    <a:bodyPr/>
                    <a:lstStyle/>
                    <a:p>
                      <a:pPr algn="ctr"/>
                      <a:r>
                        <a:rPr lang="en-US" sz="1400"/>
                        <a:t>24 (32.4)</a:t>
                      </a:r>
                    </a:p>
                  </a:txBody>
                  <a:tcPr marL="45720" marR="45720" marT="27432" marB="27432" anchor="ctr"/>
                </a:tc>
                <a:extLst>
                  <a:ext uri="{0D108BD9-81ED-4DB2-BD59-A6C34878D82A}">
                    <a16:rowId xmlns:a16="http://schemas.microsoft.com/office/drawing/2014/main" val="3017507118"/>
                  </a:ext>
                </a:extLst>
              </a:tr>
              <a:tr h="248063">
                <a:tc rowSpan="2">
                  <a:txBody>
                    <a:bodyPr/>
                    <a:lstStyle/>
                    <a:p>
                      <a:pPr algn="l"/>
                      <a:r>
                        <a:rPr lang="en-US" sz="1400"/>
                        <a:t>Disease history per INV, n (%)</a:t>
                      </a:r>
                    </a:p>
                  </a:txBody>
                  <a:tcPr marL="45720" marR="45720" marT="27432" marB="27432" anchor="ctr"/>
                </a:tc>
                <a:tc>
                  <a:txBody>
                    <a:bodyPr/>
                    <a:lstStyle/>
                    <a:p>
                      <a:pPr algn="l"/>
                      <a:r>
                        <a:rPr lang="en-US" sz="1400" dirty="0"/>
                        <a:t>De novo AML</a:t>
                      </a:r>
                    </a:p>
                  </a:txBody>
                  <a:tcPr marL="45720" marR="45720" marT="27432" marB="27432" anchor="ctr"/>
                </a:tc>
                <a:tc>
                  <a:txBody>
                    <a:bodyPr/>
                    <a:lstStyle/>
                    <a:p>
                      <a:pPr algn="ctr"/>
                      <a:r>
                        <a:rPr lang="en-US" sz="1400" dirty="0"/>
                        <a:t>54 (75.0)</a:t>
                      </a:r>
                    </a:p>
                  </a:txBody>
                  <a:tcPr marL="45720" marR="45720" marT="27432" marB="27432" anchor="ctr"/>
                </a:tc>
                <a:tc>
                  <a:txBody>
                    <a:bodyPr/>
                    <a:lstStyle/>
                    <a:p>
                      <a:pPr algn="ctr"/>
                      <a:r>
                        <a:rPr lang="en-US" sz="1400"/>
                        <a:t>53 (71.6)</a:t>
                      </a:r>
                    </a:p>
                  </a:txBody>
                  <a:tcPr marL="45720" marR="45720" marT="27432" marB="27432" anchor="ctr"/>
                </a:tc>
                <a:extLst>
                  <a:ext uri="{0D108BD9-81ED-4DB2-BD59-A6C34878D82A}">
                    <a16:rowId xmlns:a16="http://schemas.microsoft.com/office/drawing/2014/main" val="1456392473"/>
                  </a:ext>
                </a:extLst>
              </a:tr>
              <a:tr h="248063">
                <a:tc vMerge="1">
                  <a:txBody>
                    <a:bodyPr/>
                    <a:lstStyle/>
                    <a:p>
                      <a:pPr algn="l"/>
                      <a:endParaRPr lang="en-US" sz="1400" dirty="0"/>
                    </a:p>
                  </a:txBody>
                  <a:tcPr marL="45720" marR="45720" marT="27432" marB="27432" anchor="ctr"/>
                </a:tc>
                <a:tc>
                  <a:txBody>
                    <a:bodyPr/>
                    <a:lstStyle/>
                    <a:p>
                      <a:r>
                        <a:rPr lang="en-US" sz="1400"/>
                        <a:t>Secondary AML</a:t>
                      </a:r>
                      <a:endParaRPr lang="en-US" sz="1400" baseline="30000"/>
                    </a:p>
                  </a:txBody>
                  <a:tcPr marL="45720" marR="45720" marT="27432" marB="27432" anchor="ctr"/>
                </a:tc>
                <a:tc>
                  <a:txBody>
                    <a:bodyPr/>
                    <a:lstStyle/>
                    <a:p>
                      <a:pPr algn="ctr"/>
                      <a:r>
                        <a:rPr lang="en-US" sz="1400" dirty="0"/>
                        <a:t>18 (25.0)</a:t>
                      </a:r>
                    </a:p>
                  </a:txBody>
                  <a:tcPr marL="45720" marR="45720" marT="27432" marB="27432" anchor="ctr"/>
                </a:tc>
                <a:tc>
                  <a:txBody>
                    <a:bodyPr/>
                    <a:lstStyle/>
                    <a:p>
                      <a:pPr algn="ctr"/>
                      <a:r>
                        <a:rPr lang="en-US" sz="1400"/>
                        <a:t>21 (28.4)</a:t>
                      </a:r>
                    </a:p>
                  </a:txBody>
                  <a:tcPr marL="45720" marR="45720" marT="27432" marB="27432" anchor="ctr"/>
                </a:tc>
                <a:extLst>
                  <a:ext uri="{0D108BD9-81ED-4DB2-BD59-A6C34878D82A}">
                    <a16:rowId xmlns:a16="http://schemas.microsoft.com/office/drawing/2014/main" val="4075399541"/>
                  </a:ext>
                </a:extLst>
              </a:tr>
              <a:tr h="248063">
                <a:tc gridSpan="2">
                  <a:txBody>
                    <a:bodyPr/>
                    <a:lstStyle/>
                    <a:p>
                      <a:pPr algn="l"/>
                      <a:r>
                        <a:rPr lang="en-US" sz="1400" dirty="0"/>
                        <a:t>Median mIDH1 VAF in BMA (range</a:t>
                      </a:r>
                      <a:r>
                        <a:rPr lang="en-US" sz="1400" baseline="0" dirty="0"/>
                        <a:t>), </a:t>
                      </a:r>
                      <a:r>
                        <a:rPr lang="en-US" sz="1400" dirty="0"/>
                        <a:t>%</a:t>
                      </a:r>
                      <a:endParaRPr lang="en-US" sz="1400" baseline="30000" dirty="0"/>
                    </a:p>
                  </a:txBody>
                  <a:tcPr marL="45720" marR="45720" marT="27432" marB="27432" anchor="ctr"/>
                </a:tc>
                <a:tc hMerge="1">
                  <a:txBody>
                    <a:bodyPr/>
                    <a:lstStyle/>
                    <a:p>
                      <a:pPr algn="l"/>
                      <a:endParaRPr lang="en-US" sz="1400" dirty="0"/>
                    </a:p>
                  </a:txBody>
                  <a:tcPr marL="45720" marR="45720" marT="27432" marB="27432" anchor="ctr"/>
                </a:tc>
                <a:tc>
                  <a:txBody>
                    <a:bodyPr/>
                    <a:lstStyle/>
                    <a:p>
                      <a:pPr algn="ctr"/>
                      <a:r>
                        <a:rPr lang="en-US" sz="1400" dirty="0"/>
                        <a:t>36.7 (3.1 to 50.5)</a:t>
                      </a:r>
                    </a:p>
                  </a:txBody>
                  <a:tcPr marL="45720" marR="45720" marT="27432" marB="27432" anchor="ctr"/>
                </a:tc>
                <a:tc>
                  <a:txBody>
                    <a:bodyPr/>
                    <a:lstStyle/>
                    <a:p>
                      <a:pPr algn="ctr"/>
                      <a:r>
                        <a:rPr lang="en-US" sz="1400" dirty="0"/>
                        <a:t>35.5 (3.0 to 48.6)</a:t>
                      </a:r>
                    </a:p>
                  </a:txBody>
                  <a:tcPr marL="45720" marR="45720" marT="27432" marB="27432" anchor="ctr"/>
                </a:tc>
                <a:extLst>
                  <a:ext uri="{0D108BD9-81ED-4DB2-BD59-A6C34878D82A}">
                    <a16:rowId xmlns:a16="http://schemas.microsoft.com/office/drawing/2014/main" val="343465897"/>
                  </a:ext>
                </a:extLst>
              </a:tr>
              <a:tr h="248063">
                <a:tc rowSpan="3">
                  <a:txBody>
                    <a:bodyPr/>
                    <a:lstStyle/>
                    <a:p>
                      <a:pPr algn="l"/>
                      <a:r>
                        <a:rPr lang="en-US" sz="1400" dirty="0"/>
                        <a:t>Cytogenetic risk n, %</a:t>
                      </a:r>
                      <a:endParaRPr lang="en-US" sz="1400" baseline="30000" dirty="0"/>
                    </a:p>
                  </a:txBody>
                  <a:tcPr marL="45720" marR="45720" marT="27432" marB="27432" anchor="ctr"/>
                </a:tc>
                <a:tc>
                  <a:txBody>
                    <a:bodyPr/>
                    <a:lstStyle/>
                    <a:p>
                      <a:pPr algn="l"/>
                      <a:r>
                        <a:rPr lang="en-US" sz="1400"/>
                        <a:t>Favorable</a:t>
                      </a:r>
                    </a:p>
                  </a:txBody>
                  <a:tcPr marL="45720" marR="45720" marT="27432" marB="27432" anchor="ctr"/>
                </a:tc>
                <a:tc>
                  <a:txBody>
                    <a:bodyPr/>
                    <a:lstStyle/>
                    <a:p>
                      <a:pPr algn="ctr"/>
                      <a:r>
                        <a:rPr lang="en-US" sz="1400" dirty="0"/>
                        <a:t>3 (4.2)</a:t>
                      </a:r>
                    </a:p>
                  </a:txBody>
                  <a:tcPr marL="45720" marR="45720" marT="27432" marB="27432" anchor="ctr"/>
                </a:tc>
                <a:tc>
                  <a:txBody>
                    <a:bodyPr/>
                    <a:lstStyle/>
                    <a:p>
                      <a:pPr algn="ctr"/>
                      <a:r>
                        <a:rPr lang="en-US" sz="1400"/>
                        <a:t>7 (9.5)</a:t>
                      </a:r>
                    </a:p>
                  </a:txBody>
                  <a:tcPr marL="45720" marR="45720" marT="27432" marB="27432" anchor="ctr"/>
                </a:tc>
                <a:extLst>
                  <a:ext uri="{0D108BD9-81ED-4DB2-BD59-A6C34878D82A}">
                    <a16:rowId xmlns:a16="http://schemas.microsoft.com/office/drawing/2014/main" val="3706711950"/>
                  </a:ext>
                </a:extLst>
              </a:tr>
              <a:tr h="248063">
                <a:tc vMerge="1">
                  <a:txBody>
                    <a:bodyPr/>
                    <a:lstStyle/>
                    <a:p>
                      <a:pPr algn="l"/>
                      <a:endParaRPr lang="en-US" sz="1400" dirty="0"/>
                    </a:p>
                  </a:txBody>
                  <a:tcPr marL="45720" marR="45720" marT="27432" marB="27432" anchor="ctr"/>
                </a:tc>
                <a:tc>
                  <a:txBody>
                    <a:bodyPr/>
                    <a:lstStyle/>
                    <a:p>
                      <a:r>
                        <a:rPr lang="en-US" sz="1400"/>
                        <a:t>Intermediate</a:t>
                      </a:r>
                      <a:endParaRPr lang="en-US"/>
                    </a:p>
                  </a:txBody>
                  <a:tcPr marL="45720" marR="45720" marT="27432" marB="27432" anchor="ctr"/>
                </a:tc>
                <a:tc>
                  <a:txBody>
                    <a:bodyPr/>
                    <a:lstStyle/>
                    <a:p>
                      <a:pPr algn="ctr"/>
                      <a:r>
                        <a:rPr lang="en-US" sz="1400"/>
                        <a:t>48 (66.7)</a:t>
                      </a:r>
                    </a:p>
                  </a:txBody>
                  <a:tcPr marL="45720" marR="45720" marT="27432" marB="27432" anchor="ctr"/>
                </a:tc>
                <a:tc>
                  <a:txBody>
                    <a:bodyPr/>
                    <a:lstStyle/>
                    <a:p>
                      <a:pPr algn="ctr"/>
                      <a:r>
                        <a:rPr lang="en-US" sz="1400" dirty="0"/>
                        <a:t>44 (59.5)</a:t>
                      </a:r>
                    </a:p>
                  </a:txBody>
                  <a:tcPr marL="45720" marR="45720" marT="27432" marB="27432" anchor="ctr"/>
                </a:tc>
                <a:extLst>
                  <a:ext uri="{0D108BD9-81ED-4DB2-BD59-A6C34878D82A}">
                    <a16:rowId xmlns:a16="http://schemas.microsoft.com/office/drawing/2014/main" val="208497098"/>
                  </a:ext>
                </a:extLst>
              </a:tr>
              <a:tr h="248063">
                <a:tc vMerge="1">
                  <a:txBody>
                    <a:bodyPr/>
                    <a:lstStyle/>
                    <a:p>
                      <a:pPr algn="l"/>
                      <a:endParaRPr lang="en-US" sz="1400" dirty="0"/>
                    </a:p>
                  </a:txBody>
                  <a:tcPr marL="45720" marR="45720" marT="27432" marB="27432" anchor="ctr"/>
                </a:tc>
                <a:tc>
                  <a:txBody>
                    <a:bodyPr/>
                    <a:lstStyle/>
                    <a:p>
                      <a:r>
                        <a:rPr lang="en-US" sz="1400"/>
                        <a:t>Poor</a:t>
                      </a:r>
                    </a:p>
                  </a:txBody>
                  <a:tcPr marL="45720" marR="45720" marT="27432" marB="27432" anchor="ctr"/>
                </a:tc>
                <a:tc>
                  <a:txBody>
                    <a:bodyPr/>
                    <a:lstStyle/>
                    <a:p>
                      <a:pPr algn="ctr"/>
                      <a:r>
                        <a:rPr lang="en-US" sz="1400"/>
                        <a:t>16 (22.2)</a:t>
                      </a:r>
                    </a:p>
                  </a:txBody>
                  <a:tcPr marL="45720" marR="45720" marT="27432" marB="27432" anchor="ctr"/>
                </a:tc>
                <a:tc>
                  <a:txBody>
                    <a:bodyPr/>
                    <a:lstStyle/>
                    <a:p>
                      <a:pPr algn="ctr"/>
                      <a:r>
                        <a:rPr lang="en-US" sz="1400" dirty="0"/>
                        <a:t>20 (27.0)</a:t>
                      </a:r>
                    </a:p>
                  </a:txBody>
                  <a:tcPr marL="45720" marR="45720" marT="27432" marB="27432" anchor="ctr"/>
                </a:tc>
                <a:extLst>
                  <a:ext uri="{0D108BD9-81ED-4DB2-BD59-A6C34878D82A}">
                    <a16:rowId xmlns:a16="http://schemas.microsoft.com/office/drawing/2014/main" val="2142057077"/>
                  </a:ext>
                </a:extLst>
              </a:tr>
              <a:tr h="248063">
                <a:tc gridSpan="2">
                  <a:txBody>
                    <a:bodyPr/>
                    <a:lstStyle/>
                    <a:p>
                      <a:pPr algn="l"/>
                      <a:r>
                        <a:rPr lang="en-US" sz="1400"/>
                        <a:t>Median BM blasts, % (range)</a:t>
                      </a:r>
                      <a:endParaRPr lang="en-US" sz="1400" i="0"/>
                    </a:p>
                  </a:txBody>
                  <a:tcPr marL="45720" marR="45720" marT="27432" marB="27432" anchor="ctr"/>
                </a:tc>
                <a:tc hMerge="1">
                  <a:txBody>
                    <a:bodyPr/>
                    <a:lstStyle/>
                    <a:p>
                      <a:endParaRPr lang="en-US"/>
                    </a:p>
                  </a:txBody>
                  <a:tcPr/>
                </a:tc>
                <a:tc>
                  <a:txBody>
                    <a:bodyPr/>
                    <a:lstStyle/>
                    <a:p>
                      <a:pPr algn="ctr"/>
                      <a:r>
                        <a:rPr lang="en-US" sz="1400"/>
                        <a:t>54 (20-95)</a:t>
                      </a:r>
                    </a:p>
                  </a:txBody>
                  <a:tcPr marL="45720" marR="45720" marT="27432" marB="27432" anchor="ctr"/>
                </a:tc>
                <a:tc>
                  <a:txBody>
                    <a:bodyPr/>
                    <a:lstStyle/>
                    <a:p>
                      <a:pPr algn="ctr"/>
                      <a:r>
                        <a:rPr lang="en-US" sz="1400" dirty="0"/>
                        <a:t>48.0 (17 to 100)</a:t>
                      </a:r>
                    </a:p>
                  </a:txBody>
                  <a:tcPr marL="45720" marR="45720" marT="27432" marB="27432" anchor="ctr"/>
                </a:tc>
                <a:extLst>
                  <a:ext uri="{0D108BD9-81ED-4DB2-BD59-A6C34878D82A}">
                    <a16:rowId xmlns:a16="http://schemas.microsoft.com/office/drawing/2014/main" val="3185135501"/>
                  </a:ext>
                </a:extLst>
              </a:tr>
            </a:tbl>
          </a:graphicData>
        </a:graphic>
      </p:graphicFrame>
      <p:sp>
        <p:nvSpPr>
          <p:cNvPr id="20" name="TextBox 19">
            <a:extLst>
              <a:ext uri="{FF2B5EF4-FFF2-40B4-BE49-F238E27FC236}">
                <a16:creationId xmlns:a16="http://schemas.microsoft.com/office/drawing/2014/main" id="{7A1E0E7F-2CBF-4F71-B50F-DA66CB916E6F}"/>
              </a:ext>
            </a:extLst>
          </p:cNvPr>
          <p:cNvSpPr txBox="1"/>
          <p:nvPr/>
        </p:nvSpPr>
        <p:spPr>
          <a:xfrm>
            <a:off x="497840" y="4483496"/>
            <a:ext cx="4645660" cy="954107"/>
          </a:xfrm>
          <a:prstGeom prst="rect">
            <a:avLst/>
          </a:prstGeom>
          <a:noFill/>
        </p:spPr>
        <p:txBody>
          <a:bodyPr wrap="square" rtlCol="0">
            <a:spAutoFit/>
          </a:bodyPr>
          <a:lstStyle/>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141414"/>
                </a:solidFill>
                <a:effectLst/>
                <a:uLnTx/>
                <a:uFillTx/>
                <a:latin typeface="Franklin Gothic Book" panose="020B0503020102020204" pitchFamily="34" charset="0"/>
                <a:ea typeface="+mn-ea"/>
                <a:cs typeface="+mn-cs"/>
              </a:rPr>
              <a:t>Cutoff date (March 18, 2021)</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141414"/>
                </a:solidFill>
                <a:effectLst/>
                <a:uLnTx/>
                <a:uFillTx/>
                <a:latin typeface="Franklin Gothic Book" panose="020B0503020102020204" pitchFamily="34" charset="0"/>
                <a:ea typeface="+mn-ea"/>
                <a:cs typeface="+mn-cs"/>
              </a:rPr>
              <a:t>IDMC halted enrollment (unrelated to safety) based on a noted difference in clinical importance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400" b="1" i="0" u="none" strike="noStrike" kern="1200" cap="none" spc="0" normalizeH="0" baseline="0" noProof="0" dirty="0">
                <a:ln>
                  <a:noFill/>
                </a:ln>
                <a:solidFill>
                  <a:srgbClr val="141414"/>
                </a:solidFill>
                <a:effectLst/>
                <a:uLnTx/>
                <a:uFillTx/>
                <a:latin typeface="Franklin Gothic Book" panose="020B0503020102020204" pitchFamily="34" charset="0"/>
                <a:ea typeface="+mn-ea"/>
                <a:cs typeface="+mn-cs"/>
              </a:rPr>
              <a:t>148 patients </a:t>
            </a:r>
            <a:r>
              <a:rPr kumimoji="0" lang="en-US" sz="1400" b="0" i="0" u="none" strike="noStrike" kern="1200" cap="none" spc="0" normalizeH="0" baseline="0" noProof="0" dirty="0">
                <a:ln>
                  <a:noFill/>
                </a:ln>
                <a:solidFill>
                  <a:srgbClr val="141414"/>
                </a:solidFill>
                <a:effectLst/>
                <a:uLnTx/>
                <a:uFillTx/>
                <a:latin typeface="Franklin Gothic Book" panose="020B0503020102020204" pitchFamily="34" charset="0"/>
                <a:ea typeface="+mn-ea"/>
                <a:cs typeface="+mn-cs"/>
              </a:rPr>
              <a:t>were enrolled at 155 sites in 20 countries</a:t>
            </a:r>
          </a:p>
        </p:txBody>
      </p:sp>
    </p:spTree>
    <p:extLst>
      <p:ext uri="{BB962C8B-B14F-4D97-AF65-F5344CB8AC3E}">
        <p14:creationId xmlns:p14="http://schemas.microsoft.com/office/powerpoint/2010/main" val="2343908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671DFA3F-09D6-4961-9A88-948BA5DEA52B}"/>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9221" name="think-cell Slide" r:id="rId5" imgW="359" imgH="360" progId="TCLayout.ActiveDocument.1">
                  <p:embed/>
                </p:oleObj>
              </mc:Choice>
              <mc:Fallback>
                <p:oleObj name="think-cell Slide" r:id="rId5" imgW="359" imgH="360" progId="TCLayout.ActiveDocument.1">
                  <p:embed/>
                  <p:pic>
                    <p:nvPicPr>
                      <p:cNvPr id="7" name="Object 6" hidden="1">
                        <a:extLst>
                          <a:ext uri="{FF2B5EF4-FFF2-40B4-BE49-F238E27FC236}">
                            <a16:creationId xmlns:a16="http://schemas.microsoft.com/office/drawing/2014/main" id="{671DFA3F-09D6-4961-9A88-948BA5DEA52B}"/>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9493C26-0706-0445-B4E6-DED5E8E0285C}"/>
              </a:ext>
            </a:extLst>
          </p:cNvPr>
          <p:cNvSpPr>
            <a:spLocks noGrp="1"/>
          </p:cNvSpPr>
          <p:nvPr>
            <p:ph type="title"/>
          </p:nvPr>
        </p:nvSpPr>
        <p:spPr/>
        <p:txBody>
          <a:bodyPr/>
          <a:lstStyle/>
          <a:p>
            <a:r>
              <a:rPr lang="en-US" dirty="0"/>
              <a:t>AGILE: IVO/AZA vs PBO/AZA</a:t>
            </a:r>
          </a:p>
        </p:txBody>
      </p:sp>
      <p:pic>
        <p:nvPicPr>
          <p:cNvPr id="3" name="Picture 2">
            <a:extLst>
              <a:ext uri="{FF2B5EF4-FFF2-40B4-BE49-F238E27FC236}">
                <a16:creationId xmlns:a16="http://schemas.microsoft.com/office/drawing/2014/main" id="{806074A2-9D90-4C85-BE2E-6E60B8FE2A90}"/>
              </a:ext>
            </a:extLst>
          </p:cNvPr>
          <p:cNvPicPr>
            <a:picLocks noChangeAspect="1"/>
          </p:cNvPicPr>
          <p:nvPr/>
        </p:nvPicPr>
        <p:blipFill>
          <a:blip r:embed="rId7"/>
          <a:stretch>
            <a:fillRect/>
          </a:stretch>
        </p:blipFill>
        <p:spPr>
          <a:xfrm>
            <a:off x="5794074" y="1371600"/>
            <a:ext cx="6397926" cy="4371173"/>
          </a:xfrm>
          <a:prstGeom prst="rect">
            <a:avLst/>
          </a:prstGeom>
        </p:spPr>
      </p:pic>
      <p:sp>
        <p:nvSpPr>
          <p:cNvPr id="19" name="TextBox 18">
            <a:extLst>
              <a:ext uri="{FF2B5EF4-FFF2-40B4-BE49-F238E27FC236}">
                <a16:creationId xmlns:a16="http://schemas.microsoft.com/office/drawing/2014/main" id="{0574D627-02A5-41A8-BE9F-B3CEC1CF3AFC}"/>
              </a:ext>
            </a:extLst>
          </p:cNvPr>
          <p:cNvSpPr txBox="1"/>
          <p:nvPr/>
        </p:nvSpPr>
        <p:spPr>
          <a:xfrm>
            <a:off x="4546429" y="6304002"/>
            <a:ext cx="6678655" cy="553998"/>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Hazard ratio was estimated using Cox’s proportional hazards model factors.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 value was calculated from the one-sided log-rank test stratified by the randomization stratification factors </a:t>
            </a:r>
            <a:br>
              <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br>
            <a:r>
              <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Montesinos P, et al. NEJM 2022</a:t>
            </a:r>
          </a:p>
        </p:txBody>
      </p:sp>
      <p:pic>
        <p:nvPicPr>
          <p:cNvPr id="9" name="Picture 8">
            <a:extLst>
              <a:ext uri="{FF2B5EF4-FFF2-40B4-BE49-F238E27FC236}">
                <a16:creationId xmlns:a16="http://schemas.microsoft.com/office/drawing/2014/main" id="{E88C4AF9-5B2E-5946-8019-5CF1EC754E2B}"/>
              </a:ext>
            </a:extLst>
          </p:cNvPr>
          <p:cNvPicPr>
            <a:picLocks noChangeAspect="1"/>
          </p:cNvPicPr>
          <p:nvPr/>
        </p:nvPicPr>
        <p:blipFill rotWithShape="1">
          <a:blip r:embed="rId8"/>
          <a:srcRect t="11086"/>
          <a:stretch/>
        </p:blipFill>
        <p:spPr>
          <a:xfrm>
            <a:off x="94129" y="1026918"/>
            <a:ext cx="6441142" cy="5831082"/>
          </a:xfrm>
          <a:prstGeom prst="rect">
            <a:avLst/>
          </a:prstGeom>
        </p:spPr>
      </p:pic>
    </p:spTree>
    <p:extLst>
      <p:ext uri="{BB962C8B-B14F-4D97-AF65-F5344CB8AC3E}">
        <p14:creationId xmlns:p14="http://schemas.microsoft.com/office/powerpoint/2010/main" val="325666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AE335AA-C0B2-8248-9B72-58C7228E5C36}"/>
              </a:ext>
            </a:extLst>
          </p:cNvPr>
          <p:cNvSpPr>
            <a:spLocks noGrp="1"/>
          </p:cNvSpPr>
          <p:nvPr>
            <p:ph type="body" sz="quarter" idx="10"/>
          </p:nvPr>
        </p:nvSpPr>
        <p:spPr>
          <a:xfrm>
            <a:off x="256034" y="6331413"/>
            <a:ext cx="11082528" cy="475488"/>
          </a:xfrm>
          <a:solidFill>
            <a:schemeClr val="bg1"/>
          </a:solidFill>
        </p:spPr>
        <p:txBody>
          <a:bodyPr>
            <a:noAutofit/>
          </a:bodyPr>
          <a:lstStyle/>
          <a:p>
            <a:pPr marL="0" lvl="0" indent="0">
              <a:buClrTx/>
              <a:buSzTx/>
              <a:defRPr/>
            </a:pPr>
            <a:endParaRPr lang="en-US" sz="1050" dirty="0"/>
          </a:p>
          <a:p>
            <a:pPr marL="0" lvl="0" indent="0">
              <a:buClrTx/>
              <a:buSzTx/>
              <a:defRPr/>
            </a:pPr>
            <a:r>
              <a:rPr lang="en-US" dirty="0" err="1"/>
              <a:t>HRQoL</a:t>
            </a:r>
            <a:r>
              <a:rPr lang="en-US" dirty="0"/>
              <a:t>, health-related quality of life; TEAE, treatment-emergent adverse event.</a:t>
            </a:r>
            <a:br>
              <a:rPr lang="en-US" dirty="0"/>
            </a:br>
            <a:r>
              <a:rPr lang="en-US" dirty="0"/>
              <a:t>Montesinos P, et al. NEJM 2022</a:t>
            </a:r>
            <a:endParaRPr lang="en-US" sz="2000" dirty="0"/>
          </a:p>
        </p:txBody>
      </p:sp>
      <p:sp>
        <p:nvSpPr>
          <p:cNvPr id="2" name="Title 1">
            <a:extLst>
              <a:ext uri="{FF2B5EF4-FFF2-40B4-BE49-F238E27FC236}">
                <a16:creationId xmlns:a16="http://schemas.microsoft.com/office/drawing/2014/main" id="{C9493C26-0706-0445-B4E6-DED5E8E0285C}"/>
              </a:ext>
            </a:extLst>
          </p:cNvPr>
          <p:cNvSpPr>
            <a:spLocks noGrp="1"/>
          </p:cNvSpPr>
          <p:nvPr>
            <p:ph type="title"/>
          </p:nvPr>
        </p:nvSpPr>
        <p:spPr>
          <a:xfrm>
            <a:off x="256034" y="126551"/>
            <a:ext cx="11192254" cy="1100365"/>
          </a:xfrm>
        </p:spPr>
        <p:txBody>
          <a:bodyPr>
            <a:normAutofit/>
          </a:bodyPr>
          <a:lstStyle/>
          <a:p>
            <a:r>
              <a:rPr lang="en-US" dirty="0"/>
              <a:t>AGILE: IVO/AZA vs PBO/AZA in </a:t>
            </a:r>
            <a:r>
              <a:rPr lang="en-US" i="1" dirty="0"/>
              <a:t>IDH1</a:t>
            </a:r>
            <a:r>
              <a:rPr lang="en-US" dirty="0"/>
              <a:t>-Mutated ND AML</a:t>
            </a:r>
            <a:br>
              <a:rPr lang="en-US" dirty="0"/>
            </a:br>
            <a:r>
              <a:rPr lang="en-US" sz="2800" i="1" dirty="0"/>
              <a:t>Safety</a:t>
            </a:r>
            <a:endParaRPr lang="en-US" dirty="0"/>
          </a:p>
        </p:txBody>
      </p:sp>
      <p:graphicFrame>
        <p:nvGraphicFramePr>
          <p:cNvPr id="10" name="Table 9">
            <a:extLst>
              <a:ext uri="{FF2B5EF4-FFF2-40B4-BE49-F238E27FC236}">
                <a16:creationId xmlns:a16="http://schemas.microsoft.com/office/drawing/2014/main" id="{F7C9BB56-21A7-4BA9-A7BF-520ABD01B17C}"/>
              </a:ext>
            </a:extLst>
          </p:cNvPr>
          <p:cNvGraphicFramePr>
            <a:graphicFrameLocks noGrp="1"/>
          </p:cNvGraphicFramePr>
          <p:nvPr/>
        </p:nvGraphicFramePr>
        <p:xfrm>
          <a:off x="497840" y="1617582"/>
          <a:ext cx="7452359" cy="4099130"/>
        </p:xfrm>
        <a:graphic>
          <a:graphicData uri="http://schemas.openxmlformats.org/drawingml/2006/table">
            <a:tbl>
              <a:tblPr firstRow="1" bandRow="1">
                <a:tableStyleId>{2D5ABB26-0587-4C30-8999-92F81FD0307C}</a:tableStyleId>
              </a:tblPr>
              <a:tblGrid>
                <a:gridCol w="1023909">
                  <a:extLst>
                    <a:ext uri="{9D8B030D-6E8A-4147-A177-3AD203B41FA5}">
                      <a16:colId xmlns:a16="http://schemas.microsoft.com/office/drawing/2014/main" val="979090971"/>
                    </a:ext>
                  </a:extLst>
                </a:gridCol>
                <a:gridCol w="1603355">
                  <a:extLst>
                    <a:ext uri="{9D8B030D-6E8A-4147-A177-3AD203B41FA5}">
                      <a16:colId xmlns:a16="http://schemas.microsoft.com/office/drawing/2014/main" val="2132207957"/>
                    </a:ext>
                  </a:extLst>
                </a:gridCol>
                <a:gridCol w="1026864">
                  <a:extLst>
                    <a:ext uri="{9D8B030D-6E8A-4147-A177-3AD203B41FA5}">
                      <a16:colId xmlns:a16="http://schemas.microsoft.com/office/drawing/2014/main" val="1825982089"/>
                    </a:ext>
                  </a:extLst>
                </a:gridCol>
                <a:gridCol w="1266077">
                  <a:extLst>
                    <a:ext uri="{9D8B030D-6E8A-4147-A177-3AD203B41FA5}">
                      <a16:colId xmlns:a16="http://schemas.microsoft.com/office/drawing/2014/main" val="722812334"/>
                    </a:ext>
                  </a:extLst>
                </a:gridCol>
                <a:gridCol w="1266077">
                  <a:extLst>
                    <a:ext uri="{9D8B030D-6E8A-4147-A177-3AD203B41FA5}">
                      <a16:colId xmlns:a16="http://schemas.microsoft.com/office/drawing/2014/main" val="3337895252"/>
                    </a:ext>
                  </a:extLst>
                </a:gridCol>
                <a:gridCol w="1266077">
                  <a:extLst>
                    <a:ext uri="{9D8B030D-6E8A-4147-A177-3AD203B41FA5}">
                      <a16:colId xmlns:a16="http://schemas.microsoft.com/office/drawing/2014/main" val="3122222579"/>
                    </a:ext>
                  </a:extLst>
                </a:gridCol>
              </a:tblGrid>
              <a:tr h="319610">
                <a:tc rowSpan="2" gridSpan="2">
                  <a:txBody>
                    <a:bodyPr/>
                    <a:lstStyle/>
                    <a:p>
                      <a:pPr algn="l"/>
                      <a:r>
                        <a:rPr lang="en-US" sz="1600" b="1" dirty="0">
                          <a:solidFill>
                            <a:schemeClr val="bg1"/>
                          </a:solidFill>
                        </a:rPr>
                        <a:t>Adverse Events, n (%)</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accent1"/>
                    </a:solidFill>
                  </a:tcPr>
                </a:tc>
                <a:tc rowSpan="2" hMerge="1">
                  <a:txBody>
                    <a:bodyPr/>
                    <a:lstStyle/>
                    <a:p>
                      <a:pPr algn="l"/>
                      <a:r>
                        <a:rPr lang="en-US" sz="1400" dirty="0"/>
                        <a:t>Adverse Events, n (%)</a:t>
                      </a:r>
                    </a:p>
                  </a:txBody>
                  <a:tcPr marL="27432" marR="27432" marT="18288" marB="18288" anchor="ctr"/>
                </a:tc>
                <a:tc gridSpan="2">
                  <a:txBody>
                    <a:bodyPr/>
                    <a:lstStyle/>
                    <a:p>
                      <a:pPr algn="ctr"/>
                      <a:r>
                        <a:rPr lang="en-US" sz="1600" b="1" dirty="0">
                          <a:solidFill>
                            <a:schemeClr val="bg1"/>
                          </a:solidFill>
                        </a:rPr>
                        <a:t>IVO/AZA (n=71)</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accent1"/>
                    </a:solidFill>
                  </a:tcPr>
                </a:tc>
                <a:tc hMerge="1">
                  <a:txBody>
                    <a:bodyPr/>
                    <a:lstStyle/>
                    <a:p>
                      <a:endParaRPr lang="en-US"/>
                    </a:p>
                  </a:txBody>
                  <a:tcPr/>
                </a:tc>
                <a:tc gridSpan="2">
                  <a:txBody>
                    <a:bodyPr/>
                    <a:lstStyle/>
                    <a:p>
                      <a:pPr algn="ctr"/>
                      <a:r>
                        <a:rPr lang="en-US" sz="1600" b="1" dirty="0">
                          <a:solidFill>
                            <a:schemeClr val="bg1"/>
                          </a:solidFill>
                        </a:rPr>
                        <a:t>PBO/AZA (n=73)</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accent1"/>
                    </a:solidFill>
                  </a:tcPr>
                </a:tc>
                <a:tc hMerge="1">
                  <a:txBody>
                    <a:bodyPr/>
                    <a:lstStyle/>
                    <a:p>
                      <a:endParaRPr lang="en-US"/>
                    </a:p>
                  </a:txBody>
                  <a:tcPr/>
                </a:tc>
                <a:extLst>
                  <a:ext uri="{0D108BD9-81ED-4DB2-BD59-A6C34878D82A}">
                    <a16:rowId xmlns:a16="http://schemas.microsoft.com/office/drawing/2014/main" val="3133745500"/>
                  </a:ext>
                </a:extLst>
              </a:tr>
              <a:tr h="178011">
                <a:tc gridSpan="2" vMerge="1">
                  <a:txBody>
                    <a:bodyPr/>
                    <a:lstStyle/>
                    <a:p>
                      <a:endParaRPr lang="en-US"/>
                    </a:p>
                  </a:txBody>
                  <a:tcPr/>
                </a:tc>
                <a:tc hMerge="1" vMerge="1">
                  <a:txBody>
                    <a:bodyPr/>
                    <a:lstStyle/>
                    <a:p>
                      <a:pPr algn="l"/>
                      <a:endParaRPr lang="en-US" sz="1400" dirty="0">
                        <a:solidFill>
                          <a:schemeClr val="bg1"/>
                        </a:solidFill>
                      </a:endParaRPr>
                    </a:p>
                  </a:txBody>
                  <a:tcPr marL="45720" marR="45720" marT="27432" marB="27432" anchor="ctr">
                    <a:solidFill>
                      <a:srgbClr val="0191B6"/>
                    </a:solidFill>
                  </a:tcPr>
                </a:tc>
                <a:tc>
                  <a:txBody>
                    <a:bodyPr/>
                    <a:lstStyle/>
                    <a:p>
                      <a:pPr algn="ctr"/>
                      <a:r>
                        <a:rPr lang="en-US" sz="1600" b="1" dirty="0">
                          <a:solidFill>
                            <a:schemeClr val="bg1"/>
                          </a:solidFill>
                        </a:rPr>
                        <a:t>Any Grade</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accent1"/>
                    </a:solidFill>
                  </a:tcPr>
                </a:tc>
                <a:tc>
                  <a:txBody>
                    <a:bodyPr/>
                    <a:lstStyle/>
                    <a:p>
                      <a:pPr algn="ctr"/>
                      <a:r>
                        <a:rPr lang="en-US" sz="1600" b="1" dirty="0">
                          <a:solidFill>
                            <a:schemeClr val="bg1"/>
                          </a:solidFill>
                        </a:rPr>
                        <a:t>Grade ≥3</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accent1"/>
                    </a:solidFill>
                  </a:tcPr>
                </a:tc>
                <a:tc>
                  <a:txBody>
                    <a:bodyPr/>
                    <a:lstStyle/>
                    <a:p>
                      <a:pPr algn="ctr"/>
                      <a:r>
                        <a:rPr lang="en-US" sz="1600" b="1" dirty="0">
                          <a:solidFill>
                            <a:schemeClr val="bg1"/>
                          </a:solidFill>
                        </a:rPr>
                        <a:t>Any Grade</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accent1"/>
                    </a:solidFill>
                  </a:tcPr>
                </a:tc>
                <a:tc>
                  <a:txBody>
                    <a:bodyPr/>
                    <a:lstStyle/>
                    <a:p>
                      <a:pPr algn="ctr"/>
                      <a:r>
                        <a:rPr lang="en-US" sz="1600" b="1" dirty="0">
                          <a:solidFill>
                            <a:schemeClr val="bg1"/>
                          </a:solidFill>
                        </a:rPr>
                        <a:t>Grade ≥3</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3769246374"/>
                  </a:ext>
                </a:extLst>
              </a:tr>
              <a:tr h="178011">
                <a:tc gridSpan="2">
                  <a:txBody>
                    <a:bodyPr/>
                    <a:lstStyle/>
                    <a:p>
                      <a:pPr marL="0" algn="l"/>
                      <a:r>
                        <a:rPr lang="en-US" sz="1400" dirty="0"/>
                        <a:t>Any TEAE</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hMerge="1">
                  <a:txBody>
                    <a:bodyPr/>
                    <a:lstStyle/>
                    <a:p>
                      <a:pPr marL="0" algn="l"/>
                      <a:r>
                        <a:rPr lang="en-US" sz="1400" dirty="0"/>
                        <a:t>Any TEAE</a:t>
                      </a:r>
                    </a:p>
                  </a:txBody>
                  <a:tcPr marL="27432" marR="27432" marT="18288" marB="18288" anchor="ctr"/>
                </a:tc>
                <a:tc>
                  <a:txBody>
                    <a:bodyPr/>
                    <a:lstStyle/>
                    <a:p>
                      <a:pPr algn="ctr"/>
                      <a:r>
                        <a:rPr lang="en-US" sz="1400"/>
                        <a:t>70 (98.6)</a:t>
                      </a:r>
                      <a:endParaRPr lang="en-US" sz="1400" b="0"/>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dirty="0"/>
                        <a:t>66 (93.0)</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dirty="0"/>
                        <a:t>73 (100)</a:t>
                      </a:r>
                      <a:endParaRPr lang="en-US" sz="1400" b="0" dirty="0"/>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dirty="0"/>
                        <a:t>69 (94.5)</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462312509"/>
                  </a:ext>
                </a:extLst>
              </a:tr>
              <a:tr h="178011">
                <a:tc row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Most common TEAEs, (&gt;20%)</a:t>
                      </a:r>
                      <a:endParaRPr lang="en-US" sz="1400" b="0" dirty="0"/>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marL="0" algn="l"/>
                      <a:r>
                        <a:rPr lang="en-US" sz="1400"/>
                        <a:t>Nausea</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a:t>30 (42.3)</a:t>
                      </a:r>
                      <a:endParaRPr lang="en-US" sz="1400" b="0"/>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a:t>2 (2.8)</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a:t>28 (38.4)</a:t>
                      </a:r>
                      <a:endParaRPr lang="en-US" sz="1400" b="0"/>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a:t>3 (4.1)</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732903212"/>
                  </a:ext>
                </a:extLst>
              </a:tr>
              <a:tr h="178011">
                <a:tc vMerge="1">
                  <a:txBody>
                    <a:bodyPr/>
                    <a:lstStyle/>
                    <a:p>
                      <a:pPr marL="0" algn="l"/>
                      <a:endParaRPr lang="en-US" sz="1400" dirty="0"/>
                    </a:p>
                  </a:txBody>
                  <a:tcPr marL="27432" marR="27432" marT="18288" marB="18288" anchor="ctr"/>
                </a:tc>
                <a:tc>
                  <a:txBody>
                    <a:bodyPr/>
                    <a:lstStyle/>
                    <a:p>
                      <a:pPr marL="0" algn="l"/>
                      <a:r>
                        <a:rPr lang="en-US" sz="1400" dirty="0"/>
                        <a:t>Vomiting</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a:t>29 (40.8)</a:t>
                      </a:r>
                      <a:endParaRPr lang="en-US" sz="1400" b="0"/>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a:t>0</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a:t>19 (26.0)</a:t>
                      </a:r>
                      <a:endParaRPr lang="en-US" sz="1400" b="0"/>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dirty="0"/>
                        <a:t>1 (1.4)</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719226068"/>
                  </a:ext>
                </a:extLst>
              </a:tr>
              <a:tr h="178011">
                <a:tc vMerge="1">
                  <a:txBody>
                    <a:bodyPr/>
                    <a:lstStyle/>
                    <a:p>
                      <a:pPr marL="0" algn="l"/>
                      <a:endParaRPr lang="en-US" sz="1400" dirty="0"/>
                    </a:p>
                  </a:txBody>
                  <a:tcPr marL="27432" marR="27432" marT="18288" marB="18288" anchor="ctr"/>
                </a:tc>
                <a:tc>
                  <a:txBody>
                    <a:bodyPr/>
                    <a:lstStyle/>
                    <a:p>
                      <a:pPr marL="0" algn="l"/>
                      <a:r>
                        <a:rPr lang="en-US" sz="1400" dirty="0"/>
                        <a:t>Diarrhea</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a:t>25 (35.2)</a:t>
                      </a:r>
                      <a:endParaRPr lang="en-US" sz="1400" b="0"/>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a:t>1 (1.4)</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a:t>26 (35.6)</a:t>
                      </a:r>
                      <a:endParaRPr lang="en-US" sz="1400" b="0"/>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a:t>5 (6.8)</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84277303"/>
                  </a:ext>
                </a:extLst>
              </a:tr>
              <a:tr h="178011">
                <a:tc vMerge="1">
                  <a:txBody>
                    <a:bodyPr/>
                    <a:lstStyle/>
                    <a:p>
                      <a:pPr marL="0" algn="l"/>
                      <a:endParaRPr lang="en-US" sz="1400" dirty="0"/>
                    </a:p>
                  </a:txBody>
                  <a:tcPr marL="27432" marR="27432" marT="18288" marB="18288" anchor="ctr"/>
                </a:tc>
                <a:tc>
                  <a:txBody>
                    <a:bodyPr/>
                    <a:lstStyle/>
                    <a:p>
                      <a:pPr marL="0" algn="l"/>
                      <a:r>
                        <a:rPr lang="en-US" sz="1400"/>
                        <a:t>Pyrexia</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dirty="0"/>
                        <a:t>24 (33.8)</a:t>
                      </a:r>
                      <a:endParaRPr lang="en-US" sz="1400" b="0" dirty="0"/>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a:t>1 (1.4)</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a:t>29 (39.7)</a:t>
                      </a:r>
                      <a:endParaRPr lang="en-US" sz="1400" b="0"/>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a:t>2 (2.7)</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639696238"/>
                  </a:ext>
                </a:extLst>
              </a:tr>
              <a:tr h="178011">
                <a:tc vMerge="1">
                  <a:txBody>
                    <a:bodyPr/>
                    <a:lstStyle/>
                    <a:p>
                      <a:pPr marL="0" algn="l"/>
                      <a:endParaRPr lang="en-US" sz="1400" dirty="0"/>
                    </a:p>
                  </a:txBody>
                  <a:tcPr marL="27432" marR="27432" marT="18288" marB="18288" anchor="ctr"/>
                </a:tc>
                <a:tc>
                  <a:txBody>
                    <a:bodyPr/>
                    <a:lstStyle/>
                    <a:p>
                      <a:pPr marL="0" algn="l"/>
                      <a:r>
                        <a:rPr lang="en-US" sz="1400" dirty="0"/>
                        <a:t>Constipation</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a:t>19 (26.8)</a:t>
                      </a:r>
                      <a:endParaRPr lang="en-US" sz="1400" b="0"/>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dirty="0"/>
                        <a:t>0</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a:t>38 (52.1)</a:t>
                      </a:r>
                      <a:endParaRPr lang="en-US" sz="1400" b="0"/>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a:t>1 (1.4)</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256681095"/>
                  </a:ext>
                </a:extLst>
              </a:tr>
              <a:tr h="178011">
                <a:tc vMerge="1">
                  <a:txBody>
                    <a:bodyPr/>
                    <a:lstStyle/>
                    <a:p>
                      <a:pPr marL="0" algn="l"/>
                      <a:endParaRPr lang="en-US" sz="1400" dirty="0"/>
                    </a:p>
                  </a:txBody>
                  <a:tcPr marL="27432" marR="27432" marT="18288" marB="18288" anchor="ctr"/>
                </a:tc>
                <a:tc>
                  <a:txBody>
                    <a:bodyPr/>
                    <a:lstStyle/>
                    <a:p>
                      <a:pPr marL="0" algn="l"/>
                      <a:r>
                        <a:rPr lang="en-US" sz="1400" b="1" dirty="0"/>
                        <a:t>Pneumonia</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b="1" dirty="0"/>
                        <a:t>17 (23.9)</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b="1" dirty="0"/>
                        <a:t>16 (22.5)</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b="1" dirty="0"/>
                        <a:t>23 (31.5)</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b="1" dirty="0"/>
                        <a:t>21 (28.8)</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235259081"/>
                  </a:ext>
                </a:extLst>
              </a:tr>
              <a:tr h="178011">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t>Any hematologic TEAE</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hMerge="1">
                  <a:txBody>
                    <a:bodyPr/>
                    <a:lstStyle/>
                    <a:p>
                      <a:pPr marL="0" algn="l"/>
                      <a:endParaRPr lang="en-US" sz="1400" dirty="0"/>
                    </a:p>
                  </a:txBody>
                  <a:tcPr marL="27432" marR="27432" marT="18288" marB="18288" anchor="ctr"/>
                </a:tc>
                <a:tc>
                  <a:txBody>
                    <a:bodyPr/>
                    <a:lstStyle/>
                    <a:p>
                      <a:pPr algn="ctr"/>
                      <a:r>
                        <a:rPr lang="en-US" sz="1400"/>
                        <a:t>55 (77.5)</a:t>
                      </a:r>
                      <a:endParaRPr lang="en-US" sz="1400" b="0"/>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a:t>50 (70.4)</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dirty="0"/>
                        <a:t>48 (65.8)</a:t>
                      </a:r>
                      <a:endParaRPr lang="en-US" sz="1400" b="0" dirty="0"/>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a:t>47 (64.4)</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936679775"/>
                  </a:ext>
                </a:extLst>
              </a:tr>
              <a:tr h="178011">
                <a:tc row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t>Most common hematologic TEAEs (&gt;20%)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b="0"/>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marL="0" algn="l"/>
                      <a:r>
                        <a:rPr lang="en-US" sz="1400"/>
                        <a:t>Anemia</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a:t>22 (31.0)</a:t>
                      </a:r>
                      <a:endParaRPr lang="en-US" sz="1400" b="0"/>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a:t>18 (25.4)</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a:t>21 (28.8)</a:t>
                      </a:r>
                      <a:endParaRPr lang="en-US" sz="1400" b="0"/>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dirty="0"/>
                        <a:t>19 (26.0)</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187464372"/>
                  </a:ext>
                </a:extLst>
              </a:tr>
              <a:tr h="178011">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b="0" dirty="0"/>
                    </a:p>
                  </a:txBody>
                  <a:tcPr marL="27432" marR="27432" marT="18288" marB="18288" anchor="ctr"/>
                </a:tc>
                <a:tc>
                  <a:txBody>
                    <a:bodyPr/>
                    <a:lstStyle/>
                    <a:p>
                      <a:pPr marL="0" algn="l"/>
                      <a:r>
                        <a:rPr lang="en-US" sz="1400" b="1" dirty="0"/>
                        <a:t>Febrile neutropenia</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b="1" dirty="0"/>
                        <a:t>20 (28.2)</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b="1" dirty="0"/>
                        <a:t>20 (28.2)</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b="1" dirty="0"/>
                        <a:t>25 (34.2)</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b="1" dirty="0"/>
                        <a:t>25 (34.2)</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182916503"/>
                  </a:ext>
                </a:extLst>
              </a:tr>
              <a:tr h="178011">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b="0" dirty="0"/>
                    </a:p>
                  </a:txBody>
                  <a:tcPr marL="27432" marR="27432" marT="18288" marB="18288" anchor="ctr"/>
                </a:tc>
                <a:tc>
                  <a:txBody>
                    <a:bodyPr/>
                    <a:lstStyle/>
                    <a:p>
                      <a:pPr marL="0" algn="l"/>
                      <a:r>
                        <a:rPr lang="en-US" sz="1400"/>
                        <a:t>Neutropenia</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a:t>20 (28.2)</a:t>
                      </a:r>
                      <a:endParaRPr lang="en-US" sz="1400" b="0"/>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a:t>19 (26.8)</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dirty="0"/>
                        <a:t>12 (16.4)</a:t>
                      </a:r>
                      <a:endParaRPr lang="en-US" sz="1400" b="0" dirty="0"/>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dirty="0"/>
                        <a:t>12 (16.4)</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945012841"/>
                  </a:ext>
                </a:extLst>
              </a:tr>
              <a:tr h="178011">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b="0" dirty="0"/>
                    </a:p>
                  </a:txBody>
                  <a:tcPr marL="27432" marR="27432" marT="18288" marB="18288" anchor="ctr"/>
                </a:tc>
                <a:tc>
                  <a:txBody>
                    <a:bodyPr/>
                    <a:lstStyle/>
                    <a:p>
                      <a:pPr marL="0" algn="l"/>
                      <a:r>
                        <a:rPr lang="en-US" sz="1400"/>
                        <a:t>Thrombocytopenia</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a:t>20 (28.2)</a:t>
                      </a:r>
                      <a:endParaRPr lang="en-US" sz="1400" b="0"/>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a:t>17 (23.9)</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dirty="0"/>
                        <a:t>15 (20.5)</a:t>
                      </a:r>
                      <a:endParaRPr lang="en-US" sz="1400" b="0" dirty="0"/>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dirty="0"/>
                        <a:t>15 (20.5)</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99227140"/>
                  </a:ext>
                </a:extLst>
              </a:tr>
              <a:tr h="178011">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b="0" dirty="0"/>
                    </a:p>
                  </a:txBody>
                  <a:tcPr marL="27432" marR="27432" marT="18288" marB="18288" anchor="ctr"/>
                </a:tc>
                <a:tc>
                  <a:txBody>
                    <a:bodyPr/>
                    <a:lstStyle/>
                    <a:p>
                      <a:pPr marL="0" algn="l"/>
                      <a:r>
                        <a:rPr lang="en-US" sz="1400"/>
                        <a:t>Bleeding</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a:t>29 (40.8)</a:t>
                      </a:r>
                      <a:endParaRPr lang="en-US" sz="1400" b="0"/>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a:t>4 (5.6)</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a:t>21 (28.8)</a:t>
                      </a:r>
                      <a:endParaRPr lang="en-US" sz="1400" b="0"/>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dirty="0"/>
                        <a:t>5 (6.8)</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251645091"/>
                  </a:ext>
                </a:extLst>
              </a:tr>
              <a:tr h="178011">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b="0" dirty="0"/>
                    </a:p>
                  </a:txBody>
                  <a:tcPr marL="27432" marR="27432" marT="18288" marB="18288" anchor="ctr"/>
                </a:tc>
                <a:tc>
                  <a:txBody>
                    <a:bodyPr/>
                    <a:lstStyle/>
                    <a:p>
                      <a:pPr marL="0" algn="l"/>
                      <a:r>
                        <a:rPr lang="en-US" sz="1400"/>
                        <a:t>Infections</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a:t>20 (28.2)</a:t>
                      </a:r>
                      <a:endParaRPr lang="en-US" sz="1400" b="0"/>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a:t>15 (21.1)</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a:t>36 (49.3)</a:t>
                      </a:r>
                      <a:endParaRPr lang="en-US" sz="1400" b="0"/>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en-US" sz="1400" dirty="0"/>
                        <a:t>22 (30.1)</a:t>
                      </a:r>
                    </a:p>
                  </a:txBody>
                  <a:tcPr marL="27432" marR="27432" marT="18288" marB="18288"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879311147"/>
                  </a:ext>
                </a:extLst>
              </a:tr>
            </a:tbl>
          </a:graphicData>
        </a:graphic>
      </p:graphicFrame>
      <p:sp>
        <p:nvSpPr>
          <p:cNvPr id="13" name="Rectangle 12">
            <a:extLst>
              <a:ext uri="{FF2B5EF4-FFF2-40B4-BE49-F238E27FC236}">
                <a16:creationId xmlns:a16="http://schemas.microsoft.com/office/drawing/2014/main" id="{C9A3905C-5670-4482-B5F9-5236A3DA210E}"/>
              </a:ext>
            </a:extLst>
          </p:cNvPr>
          <p:cNvSpPr/>
          <p:nvPr/>
        </p:nvSpPr>
        <p:spPr>
          <a:xfrm>
            <a:off x="8300786" y="1617581"/>
            <a:ext cx="3622772" cy="4473937"/>
          </a:xfrm>
          <a:prstGeom prst="rect">
            <a:avLst/>
          </a:prstGeom>
          <a:solidFill>
            <a:schemeClr val="bg2"/>
          </a:solidFill>
        </p:spPr>
        <p:style>
          <a:lnRef idx="2">
            <a:schemeClr val="accent6"/>
          </a:lnRef>
          <a:fillRef idx="1">
            <a:schemeClr val="lt1"/>
          </a:fillRef>
          <a:effectRef idx="0">
            <a:schemeClr val="accent6"/>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Franklin Gothic Book" panose="020B0503020102020204"/>
                <a:ea typeface="+mn-ea"/>
                <a:cs typeface="+mn-cs"/>
              </a:rPr>
              <a:t>Authors’ Conclusions</a:t>
            </a:r>
          </a:p>
          <a:p>
            <a:pPr marL="285750" marR="0" lvl="0" indent="-285750" algn="l" defTabSz="914400" rtl="0" eaLnBrk="1" fontAlgn="auto" latinLnBrk="0" hangingPunct="1">
              <a:lnSpc>
                <a:spcPct val="100000"/>
              </a:lnSpc>
              <a:spcBef>
                <a:spcPts val="0"/>
              </a:spcBef>
              <a:spcAft>
                <a:spcPts val="0"/>
              </a:spcAft>
              <a:buClr>
                <a:srgbClr val="E7E7E7"/>
              </a:buClr>
              <a:buSzTx/>
              <a:buFont typeface="Wingdings" panose="05000000000000000000" pitchFamily="2" charset="2"/>
              <a:buChar char="§"/>
              <a:tabLst/>
              <a:defRPr/>
            </a:pPr>
            <a:r>
              <a:rPr kumimoji="0" lang="en-US" sz="1600" b="0" i="0" u="none" strike="noStrike" kern="1200" cap="none" spc="0" normalizeH="0" baseline="0" noProof="0" dirty="0">
                <a:ln>
                  <a:noFill/>
                </a:ln>
                <a:solidFill>
                  <a:srgbClr val="FFFFFF"/>
                </a:solidFill>
                <a:effectLst/>
                <a:uLnTx/>
                <a:uFillTx/>
                <a:latin typeface="Franklin Gothic Book" panose="020B0503020102020204"/>
                <a:ea typeface="+mn-ea"/>
                <a:cs typeface="+mn-cs"/>
                <a:sym typeface="Symbol" pitchFamily="2" charset="2"/>
              </a:rPr>
              <a:t>Patients receiving IVO/AZA had significant improvements in survival (EFS, OS) and clinical response (CR, </a:t>
            </a:r>
            <a:r>
              <a:rPr kumimoji="0" lang="en-US" sz="1600" b="0" i="0" u="none" strike="noStrike" kern="1200" cap="none" spc="0" normalizeH="0" baseline="0" noProof="0" dirty="0" err="1">
                <a:ln>
                  <a:noFill/>
                </a:ln>
                <a:solidFill>
                  <a:srgbClr val="FFFFFF"/>
                </a:solidFill>
                <a:effectLst/>
                <a:uLnTx/>
                <a:uFillTx/>
                <a:latin typeface="Franklin Gothic Book" panose="020B0503020102020204"/>
                <a:ea typeface="+mn-ea"/>
                <a:cs typeface="+mn-cs"/>
                <a:sym typeface="Symbol" pitchFamily="2" charset="2"/>
              </a:rPr>
              <a:t>CR+CRh</a:t>
            </a:r>
            <a:r>
              <a:rPr kumimoji="0" lang="en-US" sz="1600" b="0" i="0" u="none" strike="noStrike" kern="1200" cap="none" spc="0" normalizeH="0" baseline="0" noProof="0" dirty="0">
                <a:ln>
                  <a:noFill/>
                </a:ln>
                <a:solidFill>
                  <a:srgbClr val="FFFFFF"/>
                </a:solidFill>
                <a:effectLst/>
                <a:uLnTx/>
                <a:uFillTx/>
                <a:latin typeface="Franklin Gothic Book" panose="020B0503020102020204"/>
                <a:ea typeface="+mn-ea"/>
                <a:cs typeface="+mn-cs"/>
                <a:sym typeface="Symbol" pitchFamily="2" charset="2"/>
              </a:rPr>
              <a:t>, ORR) vs PBO/AZA </a:t>
            </a:r>
          </a:p>
          <a:p>
            <a:pPr marL="285750" marR="0" lvl="0" indent="-285750" algn="l" defTabSz="914400" rtl="0" eaLnBrk="1" fontAlgn="auto" latinLnBrk="0" hangingPunct="1">
              <a:lnSpc>
                <a:spcPct val="100000"/>
              </a:lnSpc>
              <a:spcBef>
                <a:spcPts val="0"/>
              </a:spcBef>
              <a:spcAft>
                <a:spcPts val="0"/>
              </a:spcAft>
              <a:buClr>
                <a:srgbClr val="E7E7E7"/>
              </a:buClr>
              <a:buSzTx/>
              <a:buFont typeface="Wingdings" panose="05000000000000000000" pitchFamily="2" charset="2"/>
              <a:buChar char="§"/>
              <a:tabLst/>
              <a:defRPr/>
            </a:pPr>
            <a:endParaRPr kumimoji="0" lang="en-US" sz="1600" b="0" i="0" u="none" strike="noStrike" kern="1200" cap="none" spc="0" normalizeH="0" baseline="0" noProof="0" dirty="0">
              <a:ln>
                <a:noFill/>
              </a:ln>
              <a:solidFill>
                <a:srgbClr val="FFFFFF"/>
              </a:solidFill>
              <a:effectLst/>
              <a:uLnTx/>
              <a:uFillTx/>
              <a:latin typeface="Franklin Gothic Book" panose="020B0503020102020204"/>
              <a:ea typeface="+mn-ea"/>
              <a:cs typeface="+mn-cs"/>
              <a:sym typeface="Symbol" pitchFamily="2" charset="2"/>
            </a:endParaRPr>
          </a:p>
          <a:p>
            <a:pPr marL="285750" marR="0" lvl="0" indent="-285750" algn="l" defTabSz="914400" rtl="0" eaLnBrk="0" fontAlgn="base" latinLnBrk="0" hangingPunct="0">
              <a:lnSpc>
                <a:spcPct val="100000"/>
              </a:lnSpc>
              <a:spcBef>
                <a:spcPct val="0"/>
              </a:spcBef>
              <a:spcAft>
                <a:spcPct val="0"/>
              </a:spcAft>
              <a:buClr>
                <a:srgbClr val="E7E7E7"/>
              </a:buClr>
              <a:buSzTx/>
              <a:buFont typeface="Wingdings" panose="05000000000000000000" pitchFamily="2" charset="2"/>
              <a:buChar char="§"/>
              <a:tabLst/>
              <a:defRPr/>
            </a:pPr>
            <a:r>
              <a:rPr kumimoji="0" lang="en-US" sz="1600" b="0" i="0" u="none" strike="noStrike" kern="1200" cap="none" spc="0" normalizeH="0" baseline="0" noProof="0" dirty="0">
                <a:ln>
                  <a:noFill/>
                </a:ln>
                <a:solidFill>
                  <a:srgbClr val="FFFFFF"/>
                </a:solidFill>
                <a:effectLst/>
                <a:uLnTx/>
                <a:uFillTx/>
                <a:latin typeface="Franklin Gothic Book" panose="020B0503020102020204"/>
                <a:ea typeface="+mn-ea"/>
                <a:cs typeface="+mn-cs"/>
                <a:sym typeface="Symbol" pitchFamily="2" charset="2"/>
              </a:rPr>
              <a:t>IVO/AZA had a manageable safety profile and favorable </a:t>
            </a:r>
            <a:r>
              <a:rPr kumimoji="0" lang="en-US" sz="1600" b="0" i="0" u="none" strike="noStrike" kern="1200" cap="none" spc="0" normalizeH="0" baseline="0" noProof="0" dirty="0" err="1">
                <a:ln>
                  <a:noFill/>
                </a:ln>
                <a:solidFill>
                  <a:srgbClr val="FFFFFF"/>
                </a:solidFill>
                <a:effectLst/>
                <a:uLnTx/>
                <a:uFillTx/>
                <a:latin typeface="Franklin Gothic Book" panose="020B0503020102020204"/>
                <a:ea typeface="+mn-ea"/>
                <a:cs typeface="+mn-cs"/>
                <a:sym typeface="Symbol" pitchFamily="2" charset="2"/>
              </a:rPr>
              <a:t>HRQoL</a:t>
            </a:r>
            <a:r>
              <a:rPr kumimoji="0" lang="en-US" sz="1600" b="0" i="0" u="none" strike="noStrike" kern="1200" cap="none" spc="0" normalizeH="0" baseline="0" noProof="0" dirty="0">
                <a:ln>
                  <a:noFill/>
                </a:ln>
                <a:solidFill>
                  <a:srgbClr val="FFFFFF"/>
                </a:solidFill>
                <a:effectLst/>
                <a:uLnTx/>
                <a:uFillTx/>
                <a:latin typeface="Franklin Gothic Book" panose="020B0503020102020204"/>
                <a:ea typeface="+mn-ea"/>
                <a:cs typeface="+mn-cs"/>
                <a:sym typeface="Symbol" pitchFamily="2" charset="2"/>
              </a:rPr>
              <a:t> outcomes vs PBO/AZA </a:t>
            </a:r>
          </a:p>
          <a:p>
            <a:pPr marL="285750" marR="0" lvl="0" indent="-285750" algn="l" defTabSz="914400" rtl="0" eaLnBrk="0" fontAlgn="base" latinLnBrk="0" hangingPunct="0">
              <a:lnSpc>
                <a:spcPct val="100000"/>
              </a:lnSpc>
              <a:spcBef>
                <a:spcPct val="0"/>
              </a:spcBef>
              <a:spcAft>
                <a:spcPct val="0"/>
              </a:spcAft>
              <a:buClr>
                <a:srgbClr val="E7E7E7"/>
              </a:buClr>
              <a:buSzTx/>
              <a:buFont typeface="Wingdings" panose="05000000000000000000" pitchFamily="2" charset="2"/>
              <a:buChar char="§"/>
              <a:tabLst/>
              <a:defRPr/>
            </a:pPr>
            <a:endParaRPr kumimoji="0" lang="en-US" sz="1600" b="0" i="0" u="none" strike="noStrike" kern="1200" cap="none" spc="0" normalizeH="0" baseline="0" noProof="0" dirty="0">
              <a:ln>
                <a:noFill/>
              </a:ln>
              <a:solidFill>
                <a:srgbClr val="FFFFFF"/>
              </a:solidFill>
              <a:effectLst/>
              <a:uLnTx/>
              <a:uFillTx/>
              <a:latin typeface="Franklin Gothic Book" panose="020B0503020102020204"/>
              <a:ea typeface="+mn-ea"/>
              <a:cs typeface="+mn-cs"/>
              <a:sym typeface="Symbol" pitchFamily="2" charset="2"/>
            </a:endParaRPr>
          </a:p>
          <a:p>
            <a:pPr marL="285750" marR="0" lvl="0" indent="-285750" algn="l" defTabSz="914400" rtl="0" eaLnBrk="0" fontAlgn="base" latinLnBrk="0" hangingPunct="0">
              <a:lnSpc>
                <a:spcPct val="100000"/>
              </a:lnSpc>
              <a:spcBef>
                <a:spcPct val="0"/>
              </a:spcBef>
              <a:spcAft>
                <a:spcPct val="0"/>
              </a:spcAft>
              <a:buClr>
                <a:srgbClr val="E7E7E7"/>
              </a:buClr>
              <a:buSzTx/>
              <a:buFont typeface="Franklin Gothic Book" panose="020B0503020102020204" pitchFamily="34" charset="0"/>
              <a:buChar char="–"/>
              <a:tabLst/>
              <a:defRPr/>
            </a:pPr>
            <a:r>
              <a:rPr kumimoji="0" lang="en-US" sz="1600" b="0" i="0" u="none" strike="noStrike" kern="1200" cap="none" spc="0" normalizeH="0" baseline="0" noProof="0" dirty="0">
                <a:ln>
                  <a:noFill/>
                </a:ln>
                <a:solidFill>
                  <a:srgbClr val="FFFFFF"/>
                </a:solidFill>
                <a:effectLst/>
                <a:uLnTx/>
                <a:uFillTx/>
                <a:latin typeface="Franklin Gothic Book" panose="020B0503020102020204"/>
                <a:ea typeface="+mn-ea"/>
                <a:cs typeface="+mn-cs"/>
                <a:sym typeface="Symbol" pitchFamily="2" charset="2"/>
              </a:rPr>
              <a:t>Patients who received IVO/AZA vs PBO/AZA had higher rates of </a:t>
            </a:r>
          </a:p>
          <a:p>
            <a:pPr marL="742950" marR="0" lvl="1" indent="-285750" algn="l" defTabSz="914400" rtl="0" eaLnBrk="0" fontAlgn="base" latinLnBrk="0" hangingPunct="0">
              <a:lnSpc>
                <a:spcPct val="100000"/>
              </a:lnSpc>
              <a:spcBef>
                <a:spcPct val="0"/>
              </a:spcBef>
              <a:spcAft>
                <a:spcPct val="0"/>
              </a:spcAft>
              <a:buClr>
                <a:srgbClr val="E7E7E7"/>
              </a:buClr>
              <a:buSzTx/>
              <a:buFont typeface="Franklin Gothic Book" panose="020B0503020102020204" pitchFamily="34" charset="0"/>
              <a:buChar char="–"/>
              <a:tabLst/>
              <a:defRPr/>
            </a:pPr>
            <a:r>
              <a:rPr kumimoji="0" lang="en-US" sz="1600" b="0" i="0" u="none" strike="noStrike" kern="1200" cap="none" spc="0" normalizeH="0" baseline="0" noProof="0" dirty="0">
                <a:ln>
                  <a:noFill/>
                </a:ln>
                <a:solidFill>
                  <a:srgbClr val="FFFFFF"/>
                </a:solidFill>
                <a:effectLst/>
                <a:uLnTx/>
                <a:uFillTx/>
                <a:latin typeface="Franklin Gothic Book" panose="020B0503020102020204"/>
                <a:ea typeface="+mn-ea"/>
                <a:cs typeface="+mn-cs"/>
                <a:sym typeface="Symbol" pitchFamily="2" charset="2"/>
              </a:rPr>
              <a:t>grade ≥2 differentiation syndrome (14.1% vs 8.2%) </a:t>
            </a:r>
          </a:p>
          <a:p>
            <a:pPr marL="742950" marR="0" lvl="1" indent="-285750" algn="l" defTabSz="914400" rtl="0" eaLnBrk="0" fontAlgn="base" latinLnBrk="0" hangingPunct="0">
              <a:lnSpc>
                <a:spcPct val="100000"/>
              </a:lnSpc>
              <a:spcBef>
                <a:spcPct val="0"/>
              </a:spcBef>
              <a:spcAft>
                <a:spcPct val="0"/>
              </a:spcAft>
              <a:buClr>
                <a:srgbClr val="E7E7E7"/>
              </a:buClr>
              <a:buSzTx/>
              <a:buFont typeface="Franklin Gothic Book" panose="020B0503020102020204" pitchFamily="34" charset="0"/>
              <a:buChar char="–"/>
              <a:tabLst/>
              <a:defRPr/>
            </a:pPr>
            <a:r>
              <a:rPr kumimoji="0" lang="en-US" sz="1600" b="0" i="0" u="none" strike="noStrike" kern="1200" cap="none" spc="0" normalizeH="0" baseline="0" noProof="0" dirty="0">
                <a:ln>
                  <a:noFill/>
                </a:ln>
                <a:solidFill>
                  <a:srgbClr val="FFFFFF"/>
                </a:solidFill>
                <a:effectLst/>
                <a:uLnTx/>
                <a:uFillTx/>
                <a:latin typeface="Franklin Gothic Book" panose="020B0503020102020204"/>
                <a:ea typeface="+mn-ea"/>
                <a:cs typeface="+mn-cs"/>
                <a:sym typeface="Symbol" pitchFamily="2" charset="2"/>
              </a:rPr>
              <a:t>grade ≥3 QT prolongation (9.9% vs 4.1%) </a:t>
            </a:r>
          </a:p>
        </p:txBody>
      </p:sp>
    </p:spTree>
    <p:extLst>
      <p:ext uri="{BB962C8B-B14F-4D97-AF65-F5344CB8AC3E}">
        <p14:creationId xmlns:p14="http://schemas.microsoft.com/office/powerpoint/2010/main" val="18870266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0" y="1149668"/>
            <a:ext cx="10515600" cy="2852737"/>
          </a:xfrm>
        </p:spPr>
        <p:txBody>
          <a:bodyPr>
            <a:normAutofit/>
          </a:bodyPr>
          <a:lstStyle/>
          <a:p>
            <a:pPr algn="ctr"/>
            <a:r>
              <a:rPr lang="en-US" sz="4800" dirty="0">
                <a:solidFill>
                  <a:srgbClr val="002060"/>
                </a:solidFill>
                <a:latin typeface="+mn-lt"/>
              </a:rPr>
              <a:t>Young/Fit Newly </a:t>
            </a:r>
            <a:r>
              <a:rPr lang="en-US" sz="4800" dirty="0" err="1">
                <a:solidFill>
                  <a:srgbClr val="002060"/>
                </a:solidFill>
                <a:latin typeface="+mn-lt"/>
              </a:rPr>
              <a:t>Dx</a:t>
            </a:r>
            <a:r>
              <a:rPr lang="en-US" sz="4800" dirty="0">
                <a:solidFill>
                  <a:srgbClr val="002060"/>
                </a:solidFill>
                <a:latin typeface="+mn-lt"/>
              </a:rPr>
              <a:t> AML: </a:t>
            </a:r>
            <a:br>
              <a:rPr lang="en-US" sz="4800" dirty="0">
                <a:solidFill>
                  <a:srgbClr val="002060"/>
                </a:solidFill>
                <a:latin typeface="+mn-lt"/>
              </a:rPr>
            </a:br>
            <a:r>
              <a:rPr lang="en-US" sz="4000" dirty="0">
                <a:solidFill>
                  <a:srgbClr val="002060"/>
                </a:solidFill>
                <a:latin typeface="+mn-lt"/>
              </a:rPr>
              <a:t>role for addition of </a:t>
            </a:r>
            <a:r>
              <a:rPr lang="en-US" sz="4000" dirty="0" err="1">
                <a:solidFill>
                  <a:srgbClr val="002060"/>
                </a:solidFill>
                <a:latin typeface="+mn-lt"/>
              </a:rPr>
              <a:t>venetoclax</a:t>
            </a:r>
            <a:r>
              <a:rPr lang="en-US" sz="4000" dirty="0">
                <a:solidFill>
                  <a:srgbClr val="002060"/>
                </a:solidFill>
                <a:latin typeface="+mn-lt"/>
              </a:rPr>
              <a:t> to IC?</a:t>
            </a:r>
          </a:p>
        </p:txBody>
      </p:sp>
    </p:spTree>
    <p:extLst>
      <p:ext uri="{BB962C8B-B14F-4D97-AF65-F5344CB8AC3E}">
        <p14:creationId xmlns:p14="http://schemas.microsoft.com/office/powerpoint/2010/main" val="3879540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30106" y="2832100"/>
            <a:ext cx="9364894" cy="3256094"/>
          </a:xfrm>
        </p:spPr>
        <p:txBody>
          <a:bodyPr/>
          <a:lstStyle/>
          <a:p>
            <a:pPr marL="0" indent="0" algn="ctr">
              <a:buNone/>
            </a:pPr>
            <a:r>
              <a:rPr lang="en-US" sz="3600" b="1" dirty="0">
                <a:latin typeface="+mn-lt"/>
              </a:rPr>
              <a:t>How should we treat pts with TP53 mutations?</a:t>
            </a:r>
          </a:p>
          <a:p>
            <a:pPr marL="0" indent="0">
              <a:buNone/>
            </a:pPr>
            <a:endParaRPr lang="en-US" dirty="0">
              <a:solidFill>
                <a:schemeClr val="bg1">
                  <a:lumMod val="75000"/>
                </a:schemeClr>
              </a:solidFill>
              <a:latin typeface="+mn-lt"/>
            </a:endParaRPr>
          </a:p>
        </p:txBody>
      </p:sp>
    </p:spTree>
    <p:extLst>
      <p:ext uri="{BB962C8B-B14F-4D97-AF65-F5344CB8AC3E}">
        <p14:creationId xmlns:p14="http://schemas.microsoft.com/office/powerpoint/2010/main" val="15011455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5">
            <a:extLst>
              <a:ext uri="{FF2B5EF4-FFF2-40B4-BE49-F238E27FC236}">
                <a16:creationId xmlns:a16="http://schemas.microsoft.com/office/drawing/2014/main" id="{511F88BD-51CD-4B88-BF23-63F0B8C83EBE}"/>
              </a:ext>
            </a:extLst>
          </p:cNvPr>
          <p:cNvSpPr>
            <a:spLocks noGrp="1"/>
          </p:cNvSpPr>
          <p:nvPr>
            <p:ph type="body" sz="quarter" idx="10"/>
          </p:nvPr>
        </p:nvSpPr>
        <p:spPr>
          <a:xfrm>
            <a:off x="256032" y="5874831"/>
            <a:ext cx="5885517" cy="693673"/>
          </a:xfrm>
          <a:solidFill>
            <a:schemeClr val="bg1"/>
          </a:solidFill>
        </p:spPr>
        <p:txBody>
          <a:bodyPr/>
          <a:lstStyle/>
          <a:p>
            <a:pPr marL="0"/>
            <a:endParaRPr lang="en-US" dirty="0"/>
          </a:p>
          <a:p>
            <a:r>
              <a:rPr lang="en-US" dirty="0" err="1"/>
              <a:t>Pollyea</a:t>
            </a:r>
            <a:r>
              <a:rPr lang="en-US" dirty="0"/>
              <a:t> DA, et al. Blood. 2021;138: Abstract 224; </a:t>
            </a:r>
          </a:p>
          <a:p>
            <a:r>
              <a:rPr lang="en-US" dirty="0" err="1"/>
              <a:t>Pollyea</a:t>
            </a:r>
            <a:r>
              <a:rPr lang="en-US" dirty="0"/>
              <a:t> DA et al. Clin Cancer Res 2022;CCR-22-1183. </a:t>
            </a:r>
          </a:p>
        </p:txBody>
      </p:sp>
      <p:sp>
        <p:nvSpPr>
          <p:cNvPr id="2" name="Title 1">
            <a:extLst>
              <a:ext uri="{FF2B5EF4-FFF2-40B4-BE49-F238E27FC236}">
                <a16:creationId xmlns:a16="http://schemas.microsoft.com/office/drawing/2014/main" id="{C9493C26-0706-0445-B4E6-DED5E8E0285C}"/>
              </a:ext>
            </a:extLst>
          </p:cNvPr>
          <p:cNvSpPr>
            <a:spLocks noGrp="1"/>
          </p:cNvSpPr>
          <p:nvPr>
            <p:ph type="title"/>
          </p:nvPr>
        </p:nvSpPr>
        <p:spPr>
          <a:xfrm>
            <a:off x="256035" y="126551"/>
            <a:ext cx="8903372" cy="1100365"/>
          </a:xfrm>
        </p:spPr>
        <p:txBody>
          <a:bodyPr/>
          <a:lstStyle/>
          <a:p>
            <a:r>
              <a:rPr lang="en-US" dirty="0"/>
              <a:t>VEN/AZA in Patients With Poor-Risk Cytogenetics +/- </a:t>
            </a:r>
            <a:r>
              <a:rPr lang="en-US" i="1" dirty="0"/>
              <a:t>TP53</a:t>
            </a:r>
            <a:r>
              <a:rPr lang="en-US" dirty="0"/>
              <a:t>-Mutant ND AML: Efficacy</a:t>
            </a:r>
          </a:p>
        </p:txBody>
      </p:sp>
      <p:pic>
        <p:nvPicPr>
          <p:cNvPr id="4" name="Picture 3">
            <a:extLst>
              <a:ext uri="{FF2B5EF4-FFF2-40B4-BE49-F238E27FC236}">
                <a16:creationId xmlns:a16="http://schemas.microsoft.com/office/drawing/2014/main" id="{7B645EA8-A553-477C-968C-73BD6B2C0E00}"/>
              </a:ext>
            </a:extLst>
          </p:cNvPr>
          <p:cNvPicPr>
            <a:picLocks noChangeAspect="1"/>
          </p:cNvPicPr>
          <p:nvPr/>
        </p:nvPicPr>
        <p:blipFill>
          <a:blip r:embed="rId3">
            <a:lum bright="-20000" contrast="40000"/>
          </a:blip>
          <a:stretch>
            <a:fillRect/>
          </a:stretch>
        </p:blipFill>
        <p:spPr>
          <a:xfrm>
            <a:off x="6358387" y="2534194"/>
            <a:ext cx="5577581" cy="4034310"/>
          </a:xfrm>
          <a:prstGeom prst="rect">
            <a:avLst/>
          </a:prstGeom>
        </p:spPr>
      </p:pic>
      <p:sp>
        <p:nvSpPr>
          <p:cNvPr id="11" name="TextBox 10">
            <a:extLst>
              <a:ext uri="{FF2B5EF4-FFF2-40B4-BE49-F238E27FC236}">
                <a16:creationId xmlns:a16="http://schemas.microsoft.com/office/drawing/2014/main" id="{384228B6-2230-49F8-B48C-0B063F7FDE16}"/>
              </a:ext>
            </a:extLst>
          </p:cNvPr>
          <p:cNvSpPr txBox="1"/>
          <p:nvPr/>
        </p:nvSpPr>
        <p:spPr>
          <a:xfrm>
            <a:off x="8598890" y="1913832"/>
            <a:ext cx="3337078"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600" b="1" i="0" u="sng" strike="noStrike" kern="1200" cap="none" spc="0" normalizeH="0" baseline="0" noProof="0" dirty="0">
                <a:ln>
                  <a:noFill/>
                </a:ln>
                <a:solidFill>
                  <a:srgbClr val="141414"/>
                </a:solidFill>
                <a:effectLst/>
                <a:uLnTx/>
                <a:uFillTx/>
                <a:latin typeface="Franklin Gothic Book" panose="020B0503020102020204" pitchFamily="34" charset="0"/>
                <a:ea typeface="+mn-ea"/>
                <a:cs typeface="+mn-cs"/>
              </a:rPr>
              <a:t>OS by Poor-Risk Cytogenetics</a:t>
            </a:r>
          </a:p>
        </p:txBody>
      </p:sp>
      <p:graphicFrame>
        <p:nvGraphicFramePr>
          <p:cNvPr id="17" name="Table 8">
            <a:extLst>
              <a:ext uri="{FF2B5EF4-FFF2-40B4-BE49-F238E27FC236}">
                <a16:creationId xmlns:a16="http://schemas.microsoft.com/office/drawing/2014/main" id="{D3E9300B-AA87-40FB-A322-F3AB67EAA3E5}"/>
              </a:ext>
            </a:extLst>
          </p:cNvPr>
          <p:cNvGraphicFramePr>
            <a:graphicFrameLocks noGrp="1"/>
          </p:cNvGraphicFramePr>
          <p:nvPr>
            <p:extLst>
              <p:ext uri="{D42A27DB-BD31-4B8C-83A1-F6EECF244321}">
                <p14:modId xmlns:p14="http://schemas.microsoft.com/office/powerpoint/2010/main" val="2841114645"/>
              </p:ext>
            </p:extLst>
          </p:nvPr>
        </p:nvGraphicFramePr>
        <p:xfrm>
          <a:off x="102328" y="2011227"/>
          <a:ext cx="7199810" cy="1870407"/>
        </p:xfrm>
        <a:graphic>
          <a:graphicData uri="http://schemas.openxmlformats.org/drawingml/2006/table">
            <a:tbl>
              <a:tblPr firstRow="1" bandRow="1">
                <a:tableStyleId>{2D5ABB26-0587-4C30-8999-92F81FD0307C}</a:tableStyleId>
              </a:tblPr>
              <a:tblGrid>
                <a:gridCol w="977513">
                  <a:extLst>
                    <a:ext uri="{9D8B030D-6E8A-4147-A177-3AD203B41FA5}">
                      <a16:colId xmlns:a16="http://schemas.microsoft.com/office/drawing/2014/main" val="2073626448"/>
                    </a:ext>
                  </a:extLst>
                </a:gridCol>
                <a:gridCol w="899214">
                  <a:extLst>
                    <a:ext uri="{9D8B030D-6E8A-4147-A177-3AD203B41FA5}">
                      <a16:colId xmlns:a16="http://schemas.microsoft.com/office/drawing/2014/main" val="823510128"/>
                    </a:ext>
                  </a:extLst>
                </a:gridCol>
                <a:gridCol w="931540">
                  <a:extLst>
                    <a:ext uri="{9D8B030D-6E8A-4147-A177-3AD203B41FA5}">
                      <a16:colId xmlns:a16="http://schemas.microsoft.com/office/drawing/2014/main" val="3579282322"/>
                    </a:ext>
                  </a:extLst>
                </a:gridCol>
                <a:gridCol w="979931">
                  <a:extLst>
                    <a:ext uri="{9D8B030D-6E8A-4147-A177-3AD203B41FA5}">
                      <a16:colId xmlns:a16="http://schemas.microsoft.com/office/drawing/2014/main" val="3717893564"/>
                    </a:ext>
                  </a:extLst>
                </a:gridCol>
                <a:gridCol w="1100910">
                  <a:extLst>
                    <a:ext uri="{9D8B030D-6E8A-4147-A177-3AD203B41FA5}">
                      <a16:colId xmlns:a16="http://schemas.microsoft.com/office/drawing/2014/main" val="2221864508"/>
                    </a:ext>
                  </a:extLst>
                </a:gridCol>
                <a:gridCol w="1161400">
                  <a:extLst>
                    <a:ext uri="{9D8B030D-6E8A-4147-A177-3AD203B41FA5}">
                      <a16:colId xmlns:a16="http://schemas.microsoft.com/office/drawing/2014/main" val="714220726"/>
                    </a:ext>
                  </a:extLst>
                </a:gridCol>
                <a:gridCol w="1149302">
                  <a:extLst>
                    <a:ext uri="{9D8B030D-6E8A-4147-A177-3AD203B41FA5}">
                      <a16:colId xmlns:a16="http://schemas.microsoft.com/office/drawing/2014/main" val="3507428593"/>
                    </a:ext>
                  </a:extLst>
                </a:gridCol>
              </a:tblGrid>
              <a:tr h="282535">
                <a:tc row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dirty="0">
                          <a:solidFill>
                            <a:schemeClr val="bg1"/>
                          </a:solidFill>
                        </a:rPr>
                        <a:t>OS by </a:t>
                      </a:r>
                      <a:r>
                        <a:rPr lang="en-US" sz="1600" b="1" dirty="0" err="1">
                          <a:solidFill>
                            <a:schemeClr val="bg1"/>
                          </a:solidFill>
                        </a:rPr>
                        <a:t>Cyto</a:t>
                      </a:r>
                      <a:r>
                        <a:rPr lang="en-US" sz="1600" b="1" dirty="0">
                          <a:solidFill>
                            <a:schemeClr val="bg1"/>
                          </a:solidFill>
                        </a:rPr>
                        <a:t> Risk</a:t>
                      </a:r>
                    </a:p>
                  </a:txBody>
                  <a:tcPr marL="18288" marR="18288" marT="18288" marB="18288" anchor="ctr">
                    <a:solidFill>
                      <a:schemeClr val="accent1"/>
                    </a:solidFill>
                  </a:tcPr>
                </a:tc>
                <a:tc gridSpan="4">
                  <a:txBody>
                    <a:bodyPr/>
                    <a:lstStyle/>
                    <a:p>
                      <a:pPr algn="ctr"/>
                      <a:r>
                        <a:rPr lang="en-US" sz="1600" b="1" dirty="0">
                          <a:solidFill>
                            <a:schemeClr val="bg1"/>
                          </a:solidFill>
                        </a:rPr>
                        <a:t>Poor Risk</a:t>
                      </a:r>
                    </a:p>
                  </a:txBody>
                  <a:tcPr marL="27432" marR="27432" marT="27432" marB="27432" anchor="ctr">
                    <a:solidFill>
                      <a:schemeClr val="accent1"/>
                    </a:solidFill>
                  </a:tcPr>
                </a:tc>
                <a:tc hMerge="1">
                  <a:txBody>
                    <a:bodyPr/>
                    <a:lstStyle/>
                    <a:p>
                      <a:endParaRPr 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400" dirty="0"/>
                    </a:p>
                  </a:txBody>
                  <a:tcPr anchor="ctr"/>
                </a:tc>
                <a:tc hMerge="1">
                  <a:txBody>
                    <a:bodyPr/>
                    <a:lstStyle/>
                    <a:p>
                      <a:endParaRPr 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dirty="0">
                          <a:solidFill>
                            <a:schemeClr val="bg1"/>
                          </a:solidFill>
                        </a:rPr>
                        <a:t>Intermediate Risk</a:t>
                      </a:r>
                    </a:p>
                  </a:txBody>
                  <a:tcPr marL="27432" marR="27432" marT="27432" marB="27432" anchor="ctr">
                    <a:solidFill>
                      <a:schemeClr val="accent1"/>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400" dirty="0"/>
                    </a:p>
                  </a:txBody>
                  <a:tcPr anchor="ctr"/>
                </a:tc>
                <a:extLst>
                  <a:ext uri="{0D108BD9-81ED-4DB2-BD59-A6C34878D82A}">
                    <a16:rowId xmlns:a16="http://schemas.microsoft.com/office/drawing/2014/main" val="539923853"/>
                  </a:ext>
                </a:extLst>
              </a:tr>
              <a:tr h="282535">
                <a:tc vMerge="1">
                  <a:txBody>
                    <a:bodyPr/>
                    <a:lstStyle/>
                    <a:p>
                      <a:endParaRPr lang="en-US" sz="1400" dirty="0"/>
                    </a:p>
                  </a:txBody>
                  <a:tcPr anchor="ctr"/>
                </a:tc>
                <a:tc gridSpan="2">
                  <a:txBody>
                    <a:bodyPr/>
                    <a:lstStyle/>
                    <a:p>
                      <a:pPr algn="ctr"/>
                      <a:r>
                        <a:rPr lang="en-US" sz="1600" b="1" dirty="0">
                          <a:solidFill>
                            <a:schemeClr val="bg1"/>
                          </a:solidFill>
                        </a:rPr>
                        <a:t>VEN/AZA</a:t>
                      </a:r>
                    </a:p>
                  </a:txBody>
                  <a:tcPr marL="18288" marR="18288" marT="18288" marB="18288" anchor="ctr">
                    <a:solidFill>
                      <a:schemeClr val="accent1"/>
                    </a:solidFill>
                  </a:tcPr>
                </a:tc>
                <a:tc hMerge="1">
                  <a:txBody>
                    <a:bodyPr/>
                    <a:lstStyle/>
                    <a:p>
                      <a:endParaRPr 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dirty="0">
                          <a:solidFill>
                            <a:schemeClr val="bg1"/>
                          </a:solidFill>
                        </a:rPr>
                        <a:t>AZA</a:t>
                      </a:r>
                    </a:p>
                  </a:txBody>
                  <a:tcPr marL="18288" marR="18288" marT="18288" marB="18288" anchor="ctr">
                    <a:solidFill>
                      <a:schemeClr val="accent1"/>
                    </a:solidFill>
                  </a:tcPr>
                </a:tc>
                <a:tc hMerge="1">
                  <a:txBody>
                    <a:bodyPr/>
                    <a:lstStyle/>
                    <a:p>
                      <a:endParaRPr lang="en-US"/>
                    </a:p>
                  </a:txBody>
                  <a:tcPr/>
                </a:tc>
                <a:tc>
                  <a:txBody>
                    <a:bodyPr/>
                    <a:lstStyle/>
                    <a:p>
                      <a:pPr algn="ctr"/>
                      <a:r>
                        <a:rPr lang="en-US" sz="1600" b="1" dirty="0">
                          <a:solidFill>
                            <a:schemeClr val="bg1"/>
                          </a:solidFill>
                        </a:rPr>
                        <a:t>VEN/AZA</a:t>
                      </a:r>
                    </a:p>
                  </a:txBody>
                  <a:tcPr marL="18288" marR="18288" marT="18288" marB="18288" anchor="ctr">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dirty="0">
                          <a:solidFill>
                            <a:schemeClr val="bg1"/>
                          </a:solidFill>
                        </a:rPr>
                        <a:t>AZA</a:t>
                      </a:r>
                    </a:p>
                  </a:txBody>
                  <a:tcPr marL="18288" marR="18288" marT="18288" marB="18288" anchor="ctr">
                    <a:solidFill>
                      <a:schemeClr val="accent1"/>
                    </a:solidFill>
                  </a:tcPr>
                </a:tc>
                <a:extLst>
                  <a:ext uri="{0D108BD9-81ED-4DB2-BD59-A6C34878D82A}">
                    <a16:rowId xmlns:a16="http://schemas.microsoft.com/office/drawing/2014/main" val="912865141"/>
                  </a:ext>
                </a:extLst>
              </a:tr>
              <a:tr h="523724">
                <a:tc vMerge="1">
                  <a:txBody>
                    <a:bodyPr/>
                    <a:lstStyle/>
                    <a:p>
                      <a:endParaRPr lang="en-US" sz="1400" dirty="0"/>
                    </a:p>
                  </a:txBody>
                  <a:tcPr anchor="ctr"/>
                </a:tc>
                <a:tc>
                  <a:txBody>
                    <a:bodyPr/>
                    <a:lstStyle/>
                    <a:p>
                      <a:pPr algn="ctr"/>
                      <a:r>
                        <a:rPr lang="en-US" sz="1600" b="1" i="1" dirty="0">
                          <a:solidFill>
                            <a:schemeClr val="bg1"/>
                          </a:solidFill>
                        </a:rPr>
                        <a:t>TP53</a:t>
                      </a:r>
                      <a:r>
                        <a:rPr lang="en-US" sz="1600" b="1" dirty="0">
                          <a:solidFill>
                            <a:schemeClr val="bg1"/>
                          </a:solidFill>
                        </a:rPr>
                        <a:t> </a:t>
                      </a:r>
                      <a:r>
                        <a:rPr lang="en-US" sz="1600" b="1" dirty="0" err="1">
                          <a:solidFill>
                            <a:schemeClr val="bg1"/>
                          </a:solidFill>
                        </a:rPr>
                        <a:t>mut</a:t>
                      </a:r>
                      <a:endParaRPr lang="en-US" sz="1600" b="1" dirty="0">
                        <a:solidFill>
                          <a:schemeClr val="bg1"/>
                        </a:solidFill>
                      </a:endParaRPr>
                    </a:p>
                    <a:p>
                      <a:pPr algn="ctr"/>
                      <a:r>
                        <a:rPr lang="en-US" sz="1600" b="1" dirty="0">
                          <a:solidFill>
                            <a:schemeClr val="bg1"/>
                          </a:solidFill>
                        </a:rPr>
                        <a:t>(n=54)</a:t>
                      </a:r>
                    </a:p>
                  </a:txBody>
                  <a:tcPr marL="18288" marR="18288" marT="18288" marB="18288" anchor="ctr">
                    <a:solidFill>
                      <a:schemeClr val="accent1"/>
                    </a:solidFill>
                  </a:tcPr>
                </a:tc>
                <a:tc>
                  <a:txBody>
                    <a:bodyPr/>
                    <a:lstStyle/>
                    <a:p>
                      <a:pPr algn="ctr"/>
                      <a:r>
                        <a:rPr lang="en-US" sz="1600" b="1" i="1" dirty="0">
                          <a:solidFill>
                            <a:schemeClr val="bg1"/>
                          </a:solidFill>
                        </a:rPr>
                        <a:t>TP53</a:t>
                      </a:r>
                      <a:r>
                        <a:rPr lang="en-US" sz="1600" b="1" dirty="0">
                          <a:solidFill>
                            <a:schemeClr val="bg1"/>
                          </a:solidFill>
                        </a:rPr>
                        <a:t> </a:t>
                      </a:r>
                      <a:r>
                        <a:rPr lang="en-US" sz="1600" b="1" dirty="0" err="1">
                          <a:solidFill>
                            <a:schemeClr val="bg1"/>
                          </a:solidFill>
                        </a:rPr>
                        <a:t>wt</a:t>
                      </a:r>
                      <a:endParaRPr lang="en-US" sz="1600" b="1" dirty="0">
                        <a:solidFill>
                          <a:schemeClr val="bg1"/>
                        </a:solidFill>
                      </a:endParaRPr>
                    </a:p>
                    <a:p>
                      <a:pPr algn="ctr"/>
                      <a:r>
                        <a:rPr lang="en-US" sz="1600" b="1" dirty="0">
                          <a:solidFill>
                            <a:schemeClr val="bg1"/>
                          </a:solidFill>
                        </a:rPr>
                        <a:t>(n=50)</a:t>
                      </a:r>
                    </a:p>
                  </a:txBody>
                  <a:tcPr marL="18288" marR="18288" marT="18288" marB="18288" anchor="ctr">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i="1" dirty="0">
                          <a:solidFill>
                            <a:schemeClr val="bg1"/>
                          </a:solidFill>
                        </a:rPr>
                        <a:t>TP53</a:t>
                      </a:r>
                      <a:r>
                        <a:rPr lang="en-US" sz="1600" b="1" dirty="0">
                          <a:solidFill>
                            <a:schemeClr val="bg1"/>
                          </a:solidFill>
                        </a:rPr>
                        <a:t> </a:t>
                      </a:r>
                      <a:r>
                        <a:rPr lang="en-US" sz="1600" b="1" dirty="0" err="1">
                          <a:solidFill>
                            <a:schemeClr val="bg1"/>
                          </a:solidFill>
                        </a:rPr>
                        <a:t>mut</a:t>
                      </a:r>
                      <a:endParaRPr lang="en-US" sz="1600" b="1" dirty="0">
                        <a:solidFill>
                          <a:schemeClr val="bg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dirty="0">
                          <a:solidFill>
                            <a:schemeClr val="bg1"/>
                          </a:solidFill>
                        </a:rPr>
                        <a:t>(n=18)</a:t>
                      </a:r>
                    </a:p>
                  </a:txBody>
                  <a:tcPr marL="18288" marR="18288" marT="18288" marB="18288" anchor="ctr">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i="1" dirty="0">
                          <a:solidFill>
                            <a:schemeClr val="bg1"/>
                          </a:solidFill>
                        </a:rPr>
                        <a:t>TP53</a:t>
                      </a:r>
                      <a:r>
                        <a:rPr lang="en-US" sz="1600" b="1" dirty="0">
                          <a:solidFill>
                            <a:schemeClr val="bg1"/>
                          </a:solidFill>
                        </a:rPr>
                        <a:t> </a:t>
                      </a:r>
                      <a:r>
                        <a:rPr lang="en-US" sz="1600" b="1" dirty="0" err="1">
                          <a:solidFill>
                            <a:schemeClr val="bg1"/>
                          </a:solidFill>
                        </a:rPr>
                        <a:t>wt</a:t>
                      </a:r>
                      <a:endParaRPr lang="en-US" sz="1600" b="1" dirty="0">
                        <a:solidFill>
                          <a:schemeClr val="bg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dirty="0">
                          <a:solidFill>
                            <a:schemeClr val="bg1"/>
                          </a:solidFill>
                        </a:rPr>
                        <a:t>(n=22)</a:t>
                      </a:r>
                    </a:p>
                  </a:txBody>
                  <a:tcPr marL="18288" marR="18288" marT="18288" marB="18288" anchor="ctr">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i="1" dirty="0">
                          <a:solidFill>
                            <a:schemeClr val="bg1"/>
                          </a:solidFill>
                        </a:rPr>
                        <a:t>TP53</a:t>
                      </a:r>
                      <a:r>
                        <a:rPr lang="en-US" sz="1600" b="1" dirty="0">
                          <a:solidFill>
                            <a:schemeClr val="bg1"/>
                          </a:solidFill>
                        </a:rPr>
                        <a:t> </a:t>
                      </a:r>
                      <a:r>
                        <a:rPr lang="en-US" sz="1600" b="1" dirty="0" err="1">
                          <a:solidFill>
                            <a:schemeClr val="bg1"/>
                          </a:solidFill>
                        </a:rPr>
                        <a:t>wt</a:t>
                      </a:r>
                      <a:endParaRPr lang="en-US" sz="1600" b="1" dirty="0">
                        <a:solidFill>
                          <a:schemeClr val="bg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dirty="0">
                          <a:solidFill>
                            <a:schemeClr val="bg1"/>
                          </a:solidFill>
                        </a:rPr>
                        <a:t>(n=166)</a:t>
                      </a:r>
                    </a:p>
                  </a:txBody>
                  <a:tcPr marL="18288" marR="18288" marT="18288" marB="18288" anchor="ctr">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i="1" dirty="0">
                          <a:solidFill>
                            <a:schemeClr val="bg1"/>
                          </a:solidFill>
                        </a:rPr>
                        <a:t>TP53</a:t>
                      </a:r>
                      <a:r>
                        <a:rPr lang="en-US" sz="1600" b="1" dirty="0">
                          <a:solidFill>
                            <a:schemeClr val="bg1"/>
                          </a:solidFill>
                        </a:rPr>
                        <a:t> </a:t>
                      </a:r>
                      <a:r>
                        <a:rPr lang="en-US" sz="1600" b="1" dirty="0" err="1">
                          <a:solidFill>
                            <a:schemeClr val="bg1"/>
                          </a:solidFill>
                        </a:rPr>
                        <a:t>wt</a:t>
                      </a:r>
                      <a:endParaRPr lang="en-US" sz="1600" b="1" dirty="0">
                        <a:solidFill>
                          <a:schemeClr val="bg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dirty="0">
                          <a:solidFill>
                            <a:schemeClr val="bg1"/>
                          </a:solidFill>
                        </a:rPr>
                        <a:t>(n=66)</a:t>
                      </a:r>
                    </a:p>
                  </a:txBody>
                  <a:tcPr marL="18288" marR="18288" marT="18288" marB="18288" anchor="ctr">
                    <a:solidFill>
                      <a:schemeClr val="accent1"/>
                    </a:solidFill>
                  </a:tcPr>
                </a:tc>
                <a:extLst>
                  <a:ext uri="{0D108BD9-81ED-4DB2-BD59-A6C34878D82A}">
                    <a16:rowId xmlns:a16="http://schemas.microsoft.com/office/drawing/2014/main" val="2031194952"/>
                  </a:ext>
                </a:extLst>
              </a:tr>
              <a:tr h="764912">
                <a:tc>
                  <a:txBody>
                    <a:bodyPr/>
                    <a:lstStyle/>
                    <a:p>
                      <a:r>
                        <a:rPr lang="en-US" sz="1600" dirty="0"/>
                        <a:t>Median, months</a:t>
                      </a:r>
                    </a:p>
                  </a:txBody>
                  <a:tcPr marL="18288" marR="18288" marT="18288" marB="18288"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u="none" strike="noStrike" kern="1200" cap="none" spc="0" normalizeH="0" baseline="0" noProof="0" dirty="0">
                          <a:ln>
                            <a:noFill/>
                          </a:ln>
                          <a:effectLst/>
                          <a:uLnTx/>
                          <a:uFillTx/>
                        </a:rPr>
                        <a:t>5.2</a:t>
                      </a:r>
                    </a:p>
                  </a:txBody>
                  <a:tcPr marL="18288" marR="18288" marT="18288" marB="18288" anchor="ctr">
                    <a:solidFill>
                      <a:srgbClr val="FFFF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u="none" strike="noStrike" kern="1200" cap="none" spc="0" normalizeH="0" baseline="0" noProof="0" dirty="0">
                          <a:ln>
                            <a:noFill/>
                          </a:ln>
                          <a:effectLst/>
                          <a:uLnTx/>
                          <a:uFillTx/>
                        </a:rPr>
                        <a:t>23.4 </a:t>
                      </a:r>
                    </a:p>
                  </a:txBody>
                  <a:tcPr marL="18288" marR="18288" marT="18288" marB="18288" anchor="ctr">
                    <a:solidFill>
                      <a:srgbClr val="FFFF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u="none" strike="noStrike" kern="1200" cap="none" spc="0" normalizeH="0" baseline="0" noProof="0" dirty="0">
                          <a:ln>
                            <a:noFill/>
                          </a:ln>
                          <a:effectLst/>
                          <a:uLnTx/>
                          <a:uFillTx/>
                        </a:rPr>
                        <a:t>4.9 </a:t>
                      </a:r>
                    </a:p>
                  </a:txBody>
                  <a:tcPr marL="18288" marR="18288" marT="18288" marB="18288"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u="none" strike="noStrike" kern="1200" cap="none" spc="0" normalizeH="0" baseline="0" noProof="0" dirty="0">
                          <a:ln>
                            <a:noFill/>
                          </a:ln>
                          <a:effectLst/>
                          <a:uLnTx/>
                          <a:uFillTx/>
                        </a:rPr>
                        <a:t>11.3</a:t>
                      </a:r>
                    </a:p>
                  </a:txBody>
                  <a:tcPr marL="18288" marR="18288" marT="18288" marB="18288"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u="none" strike="noStrike" kern="1200" cap="none" spc="0" normalizeH="0" baseline="0" noProof="0" dirty="0">
                          <a:ln>
                            <a:noFill/>
                          </a:ln>
                          <a:effectLst/>
                          <a:uLnTx/>
                          <a:uFillTx/>
                        </a:rPr>
                        <a:t>19.15 </a:t>
                      </a:r>
                    </a:p>
                  </a:txBody>
                  <a:tcPr marL="18288" marR="18288" marT="18288" marB="18288" anchor="ctr">
                    <a:solidFill>
                      <a:srgbClr val="FFFF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u="none" strike="noStrike" kern="1200" cap="none" spc="0" normalizeH="0" baseline="0" noProof="0" dirty="0">
                          <a:ln>
                            <a:noFill/>
                          </a:ln>
                          <a:effectLst/>
                          <a:uLnTx/>
                          <a:uFillTx/>
                        </a:rPr>
                        <a:t>10.6</a:t>
                      </a:r>
                    </a:p>
                  </a:txBody>
                  <a:tcPr marL="18288" marR="18288" marT="18288" marB="18288" anchor="ctr">
                    <a:solidFill>
                      <a:schemeClr val="bg1">
                        <a:lumMod val="95000"/>
                      </a:schemeClr>
                    </a:solidFill>
                  </a:tcPr>
                </a:tc>
                <a:extLst>
                  <a:ext uri="{0D108BD9-81ED-4DB2-BD59-A6C34878D82A}">
                    <a16:rowId xmlns:a16="http://schemas.microsoft.com/office/drawing/2014/main" val="2588853639"/>
                  </a:ext>
                </a:extLst>
              </a:tr>
            </a:tbl>
          </a:graphicData>
        </a:graphic>
      </p:graphicFrame>
      <p:graphicFrame>
        <p:nvGraphicFramePr>
          <p:cNvPr id="8" name="Table 7">
            <a:extLst>
              <a:ext uri="{FF2B5EF4-FFF2-40B4-BE49-F238E27FC236}">
                <a16:creationId xmlns:a16="http://schemas.microsoft.com/office/drawing/2014/main" id="{0B6EBFC4-3ED3-4F7C-A351-2E4187D6C983}"/>
              </a:ext>
            </a:extLst>
          </p:cNvPr>
          <p:cNvGraphicFramePr>
            <a:graphicFrameLocks noGrp="1"/>
          </p:cNvGraphicFramePr>
          <p:nvPr/>
        </p:nvGraphicFramePr>
        <p:xfrm>
          <a:off x="102328" y="4074554"/>
          <a:ext cx="5885517" cy="1562446"/>
        </p:xfrm>
        <a:graphic>
          <a:graphicData uri="http://schemas.openxmlformats.org/drawingml/2006/table">
            <a:tbl>
              <a:tblPr firstRow="1" bandRow="1">
                <a:tableStyleId>{2D5ABB26-0587-4C30-8999-92F81FD0307C}</a:tableStyleId>
              </a:tblPr>
              <a:tblGrid>
                <a:gridCol w="1756639">
                  <a:extLst>
                    <a:ext uri="{9D8B030D-6E8A-4147-A177-3AD203B41FA5}">
                      <a16:colId xmlns:a16="http://schemas.microsoft.com/office/drawing/2014/main" val="1562870289"/>
                    </a:ext>
                  </a:extLst>
                </a:gridCol>
                <a:gridCol w="925537">
                  <a:extLst>
                    <a:ext uri="{9D8B030D-6E8A-4147-A177-3AD203B41FA5}">
                      <a16:colId xmlns:a16="http://schemas.microsoft.com/office/drawing/2014/main" val="16059918"/>
                    </a:ext>
                  </a:extLst>
                </a:gridCol>
                <a:gridCol w="952759">
                  <a:extLst>
                    <a:ext uri="{9D8B030D-6E8A-4147-A177-3AD203B41FA5}">
                      <a16:colId xmlns:a16="http://schemas.microsoft.com/office/drawing/2014/main" val="1876612171"/>
                    </a:ext>
                  </a:extLst>
                </a:gridCol>
                <a:gridCol w="952759">
                  <a:extLst>
                    <a:ext uri="{9D8B030D-6E8A-4147-A177-3AD203B41FA5}">
                      <a16:colId xmlns:a16="http://schemas.microsoft.com/office/drawing/2014/main" val="3920123702"/>
                    </a:ext>
                  </a:extLst>
                </a:gridCol>
                <a:gridCol w="1297823">
                  <a:extLst>
                    <a:ext uri="{9D8B030D-6E8A-4147-A177-3AD203B41FA5}">
                      <a16:colId xmlns:a16="http://schemas.microsoft.com/office/drawing/2014/main" val="82648008"/>
                    </a:ext>
                  </a:extLst>
                </a:gridCol>
              </a:tblGrid>
              <a:tr h="927441">
                <a:tc>
                  <a:txBody>
                    <a:bodyPr/>
                    <a:lstStyle/>
                    <a:p>
                      <a:r>
                        <a:rPr lang="en-US" sz="1400" b="1" dirty="0">
                          <a:solidFill>
                            <a:schemeClr val="bg1"/>
                          </a:solidFill>
                        </a:rPr>
                        <a:t>Efficacy by VAF of </a:t>
                      </a:r>
                      <a:r>
                        <a:rPr lang="en-US" sz="1400" b="1" i="1" dirty="0">
                          <a:solidFill>
                            <a:schemeClr val="bg1"/>
                          </a:solidFill>
                        </a:rPr>
                        <a:t>TP53</a:t>
                      </a:r>
                      <a:r>
                        <a:rPr lang="en-US" sz="1400" b="1" dirty="0">
                          <a:solidFill>
                            <a:schemeClr val="bg1"/>
                          </a:solidFill>
                        </a:rPr>
                        <a:t> for Pts Who Received VEN/AZA</a:t>
                      </a:r>
                      <a:r>
                        <a:rPr lang="en-US" sz="1400" b="1" baseline="30000" dirty="0">
                          <a:solidFill>
                            <a:schemeClr val="bg1"/>
                          </a:solidFill>
                        </a:rPr>
                        <a:t>*</a:t>
                      </a:r>
                    </a:p>
                  </a:txBody>
                  <a:tcPr marL="27432" marR="27432" marT="18288" marB="18288" anchor="ctr">
                    <a:lnL>
                      <a:noFill/>
                    </a:lnL>
                    <a:lnR>
                      <a:noFill/>
                    </a:lnR>
                    <a:lnT>
                      <a:noFill/>
                    </a:lnT>
                    <a:lnB>
                      <a:noFill/>
                    </a:lnB>
                    <a:lnTlToBr w="12700" cmpd="sng">
                      <a:noFill/>
                      <a:prstDash val="solid"/>
                    </a:lnTlToBr>
                    <a:lnBlToTr w="12700" cmpd="sng">
                      <a:noFill/>
                      <a:prstDash val="solid"/>
                    </a:lnBlToTr>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a:ln>
                            <a:noFill/>
                          </a:ln>
                          <a:solidFill>
                            <a:schemeClr val="bg1"/>
                          </a:solidFill>
                          <a:effectLst/>
                          <a:uLnTx/>
                          <a:uFillTx/>
                        </a:rPr>
                        <a:t>VAF &lt;20%</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a:ln>
                            <a:noFill/>
                          </a:ln>
                          <a:solidFill>
                            <a:schemeClr val="bg1"/>
                          </a:solidFill>
                          <a:effectLst/>
                          <a:uLnTx/>
                          <a:uFillTx/>
                        </a:rPr>
                        <a:t>(n=6)</a:t>
                      </a:r>
                      <a:endParaRPr kumimoji="0" lang="en-US" sz="1400" b="1" i="0" u="none" strike="noStrike" kern="1200" cap="none" spc="0" normalizeH="0" baseline="0" noProof="0" dirty="0">
                        <a:ln>
                          <a:noFill/>
                        </a:ln>
                        <a:solidFill>
                          <a:schemeClr val="bg1"/>
                        </a:solidFill>
                        <a:effectLst/>
                        <a:uLnTx/>
                        <a:uFillTx/>
                        <a:latin typeface="Franklin Gothic Book" panose="020B0503020102020204"/>
                        <a:ea typeface="+mn-ea"/>
                        <a:cs typeface="+mn-cs"/>
                      </a:endParaRPr>
                    </a:p>
                  </a:txBody>
                  <a:tcPr marL="27432" marR="27432" marT="18288" marB="18288" anchor="ctr">
                    <a:lnL>
                      <a:noFill/>
                    </a:lnL>
                    <a:lnR>
                      <a:noFill/>
                    </a:lnR>
                    <a:lnT>
                      <a:noFill/>
                    </a:lnT>
                    <a:lnB>
                      <a:noFill/>
                    </a:lnB>
                    <a:lnTlToBr w="12700" cmpd="sng">
                      <a:noFill/>
                      <a:prstDash val="solid"/>
                    </a:lnTlToBr>
                    <a:lnBlToTr w="12700" cmpd="sng">
                      <a:noFill/>
                      <a:prstDash val="solid"/>
                    </a:lnBlToTr>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a:ln>
                            <a:noFill/>
                          </a:ln>
                          <a:solidFill>
                            <a:schemeClr val="bg1"/>
                          </a:solidFill>
                          <a:effectLst/>
                          <a:uLnTx/>
                          <a:uFillTx/>
                        </a:rPr>
                        <a:t>VAF 20% to 40%</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a:ln>
                            <a:noFill/>
                          </a:ln>
                          <a:solidFill>
                            <a:schemeClr val="bg1"/>
                          </a:solidFill>
                          <a:effectLst/>
                          <a:uLnTx/>
                          <a:uFillTx/>
                        </a:rPr>
                        <a:t>(n=5)</a:t>
                      </a:r>
                      <a:endParaRPr kumimoji="0" lang="en-US" sz="1400" b="1" i="0" u="none" strike="noStrike" kern="1200" cap="none" spc="0" normalizeH="0" baseline="0" noProof="0" dirty="0">
                        <a:ln>
                          <a:noFill/>
                        </a:ln>
                        <a:solidFill>
                          <a:schemeClr val="bg1"/>
                        </a:solidFill>
                        <a:effectLst/>
                        <a:uLnTx/>
                        <a:uFillTx/>
                        <a:latin typeface="Franklin Gothic Book" panose="020B0503020102020204"/>
                        <a:ea typeface="+mn-ea"/>
                        <a:cs typeface="+mn-cs"/>
                      </a:endParaRPr>
                    </a:p>
                  </a:txBody>
                  <a:tcPr marL="27432" marR="27432" marT="18288" marB="18288" anchor="ctr">
                    <a:lnL>
                      <a:noFill/>
                    </a:lnL>
                    <a:lnR>
                      <a:noFill/>
                    </a:lnR>
                    <a:lnT>
                      <a:noFill/>
                    </a:lnT>
                    <a:lnB>
                      <a:noFill/>
                    </a:lnB>
                    <a:lnTlToBr w="12700" cmpd="sng">
                      <a:noFill/>
                      <a:prstDash val="solid"/>
                    </a:lnTlToBr>
                    <a:lnBlToTr w="12700" cmpd="sng">
                      <a:noFill/>
                      <a:prstDash val="solid"/>
                    </a:lnBlToTr>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a:ln>
                            <a:noFill/>
                          </a:ln>
                          <a:solidFill>
                            <a:schemeClr val="bg1"/>
                          </a:solidFill>
                          <a:effectLst/>
                          <a:uLnTx/>
                          <a:uFillTx/>
                        </a:rPr>
                        <a:t>VAF &gt;40%</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a:ln>
                            <a:noFill/>
                          </a:ln>
                          <a:solidFill>
                            <a:schemeClr val="bg1"/>
                          </a:solidFill>
                          <a:effectLst/>
                          <a:uLnTx/>
                          <a:uFillTx/>
                        </a:rPr>
                        <a:t>(n=42)</a:t>
                      </a:r>
                      <a:endParaRPr kumimoji="0" lang="en-US" sz="1400" b="1" i="0" u="none" strike="noStrike" kern="1200" cap="none" spc="0" normalizeH="0" baseline="0" noProof="0" dirty="0">
                        <a:ln>
                          <a:noFill/>
                        </a:ln>
                        <a:solidFill>
                          <a:schemeClr val="bg1"/>
                        </a:solidFill>
                        <a:effectLst/>
                        <a:uLnTx/>
                        <a:uFillTx/>
                        <a:latin typeface="Franklin Gothic Book" panose="020B0503020102020204"/>
                        <a:ea typeface="+mn-ea"/>
                        <a:cs typeface="+mn-cs"/>
                      </a:endParaRPr>
                    </a:p>
                  </a:txBody>
                  <a:tcPr marL="27432" marR="27432" marT="18288" marB="18288" anchor="ctr">
                    <a:lnL>
                      <a:noFill/>
                    </a:lnL>
                    <a:lnR>
                      <a:noFill/>
                    </a:lnR>
                    <a:lnT>
                      <a:noFill/>
                    </a:lnT>
                    <a:lnB>
                      <a:noFill/>
                    </a:lnB>
                    <a:lnTlToBr w="12700" cmpd="sng">
                      <a:noFill/>
                      <a:prstDash val="solid"/>
                    </a:lnTlToBr>
                    <a:lnBlToTr w="12700" cmpd="sng">
                      <a:noFill/>
                      <a:prstDash val="solid"/>
                    </a:lnBlToTr>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a:ln>
                            <a:noFill/>
                          </a:ln>
                          <a:solidFill>
                            <a:schemeClr val="bg1"/>
                          </a:solidFill>
                          <a:effectLst/>
                          <a:uLnTx/>
                          <a:uFillTx/>
                        </a:rPr>
                        <a:t>WT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a:ln>
                            <a:noFill/>
                          </a:ln>
                          <a:solidFill>
                            <a:schemeClr val="bg1"/>
                          </a:solidFill>
                          <a:effectLst/>
                          <a:uLnTx/>
                          <a:uFillTx/>
                        </a:rPr>
                        <a:t>(n=50)</a:t>
                      </a:r>
                      <a:endParaRPr kumimoji="0" lang="en-US" sz="1400" b="1" i="0" u="none" strike="noStrike" kern="1200" cap="none" spc="0" normalizeH="0" baseline="0" noProof="0" dirty="0">
                        <a:ln>
                          <a:noFill/>
                        </a:ln>
                        <a:solidFill>
                          <a:schemeClr val="bg1"/>
                        </a:solidFill>
                        <a:effectLst/>
                        <a:uLnTx/>
                        <a:uFillTx/>
                        <a:latin typeface="Franklin Gothic Book" panose="020B0503020102020204"/>
                        <a:ea typeface="+mn-ea"/>
                        <a:cs typeface="+mn-cs"/>
                      </a:endParaRPr>
                    </a:p>
                  </a:txBody>
                  <a:tcPr marL="27432" marR="27432" marT="18288" marB="18288" anchor="ctr">
                    <a:lnL>
                      <a:noFill/>
                    </a:lnL>
                    <a:lnR>
                      <a:noFill/>
                    </a:lnR>
                    <a:lnT>
                      <a:noFill/>
                    </a:lnT>
                    <a:lnB>
                      <a:noFill/>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708333237"/>
                  </a:ext>
                </a:extLst>
              </a:tr>
              <a:tr h="635005">
                <a:tc>
                  <a:txBody>
                    <a:bodyPr/>
                    <a:lstStyle/>
                    <a:p>
                      <a:pPr algn="ctr"/>
                      <a:r>
                        <a:rPr lang="en-US" sz="1400" dirty="0"/>
                        <a:t>Median OS, months</a:t>
                      </a:r>
                    </a:p>
                  </a:txBody>
                  <a:tcPr marL="27432" marR="27432" marT="18288" marB="18288" anchor="ctr">
                    <a:lnT>
                      <a:noFill/>
                    </a:lnT>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u="none" strike="noStrike" kern="1200" cap="none" spc="0" normalizeH="0" baseline="0" noProof="0" dirty="0">
                          <a:ln>
                            <a:noFill/>
                          </a:ln>
                          <a:effectLst/>
                          <a:uLnTx/>
                          <a:uFillTx/>
                        </a:rPr>
                        <a:t>6.2 </a:t>
                      </a:r>
                    </a:p>
                  </a:txBody>
                  <a:tcPr marL="27432" marR="27432" marT="18288" marB="18288" anchor="ctr">
                    <a:lnT>
                      <a:noFill/>
                    </a:lnT>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u="none" strike="noStrike" kern="1200" cap="none" spc="0" normalizeH="0" baseline="0" noProof="0" dirty="0">
                          <a:ln>
                            <a:noFill/>
                          </a:ln>
                          <a:effectLst/>
                          <a:uLnTx/>
                          <a:uFillTx/>
                        </a:rPr>
                        <a:t>1.2 </a:t>
                      </a:r>
                    </a:p>
                  </a:txBody>
                  <a:tcPr marL="27432" marR="27432" marT="18288" marB="18288" anchor="ctr">
                    <a:lnT>
                      <a:noFill/>
                    </a:lnT>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u="none" strike="noStrike" kern="1200" cap="none" spc="0" normalizeH="0" baseline="0" noProof="0" dirty="0">
                          <a:ln>
                            <a:noFill/>
                          </a:ln>
                          <a:effectLst/>
                          <a:uLnTx/>
                          <a:uFillTx/>
                        </a:rPr>
                        <a:t>5.2 </a:t>
                      </a:r>
                    </a:p>
                  </a:txBody>
                  <a:tcPr marL="27432" marR="27432" marT="18288" marB="18288" anchor="ctr">
                    <a:lnT>
                      <a:noFill/>
                    </a:lnT>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u="none" strike="noStrike" kern="1200" cap="none" spc="0" normalizeH="0" baseline="0" noProof="0" dirty="0">
                          <a:ln>
                            <a:noFill/>
                          </a:ln>
                          <a:effectLst/>
                          <a:uLnTx/>
                          <a:uFillTx/>
                        </a:rPr>
                        <a:t>23.4</a:t>
                      </a:r>
                    </a:p>
                  </a:txBody>
                  <a:tcPr marL="27432" marR="27432" marT="18288" marB="18288" anchor="ctr">
                    <a:lnT>
                      <a:noFill/>
                    </a:lnT>
                    <a:solidFill>
                      <a:schemeClr val="bg1">
                        <a:lumMod val="95000"/>
                      </a:schemeClr>
                    </a:solidFill>
                  </a:tcPr>
                </a:tc>
                <a:extLst>
                  <a:ext uri="{0D108BD9-81ED-4DB2-BD59-A6C34878D82A}">
                    <a16:rowId xmlns:a16="http://schemas.microsoft.com/office/drawing/2014/main" val="1193815777"/>
                  </a:ext>
                </a:extLst>
              </a:tr>
            </a:tbl>
          </a:graphicData>
        </a:graphic>
      </p:graphicFrame>
      <p:sp>
        <p:nvSpPr>
          <p:cNvPr id="3" name="Rectangle 2">
            <a:extLst>
              <a:ext uri="{FF2B5EF4-FFF2-40B4-BE49-F238E27FC236}">
                <a16:creationId xmlns:a16="http://schemas.microsoft.com/office/drawing/2014/main" id="{BFA2C68C-50B2-8F69-2CA8-1BBDEF1D3B3D}"/>
              </a:ext>
            </a:extLst>
          </p:cNvPr>
          <p:cNvSpPr/>
          <p:nvPr/>
        </p:nvSpPr>
        <p:spPr>
          <a:xfrm>
            <a:off x="1491343" y="6568504"/>
            <a:ext cx="9383486" cy="2894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354100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4CD62-B3AE-890C-0003-436CC40FA9BD}"/>
              </a:ext>
            </a:extLst>
          </p:cNvPr>
          <p:cNvSpPr>
            <a:spLocks noGrp="1"/>
          </p:cNvSpPr>
          <p:nvPr>
            <p:ph type="title"/>
          </p:nvPr>
        </p:nvSpPr>
        <p:spPr/>
        <p:txBody>
          <a:bodyPr/>
          <a:lstStyle/>
          <a:p>
            <a:pPr algn="l"/>
            <a:r>
              <a:rPr lang="en-US" sz="2800" dirty="0"/>
              <a:t>Magrolimab in Combination with AZA Demonstrated Encouraging Response Rates in </a:t>
            </a:r>
            <a:r>
              <a:rPr lang="en-US" sz="2800" i="1" dirty="0"/>
              <a:t>TP53</a:t>
            </a:r>
            <a:r>
              <a:rPr lang="en-US" sz="2800" dirty="0"/>
              <a:t>-mut AML</a:t>
            </a:r>
            <a:endParaRPr lang="en-NL" sz="2800" dirty="0"/>
          </a:p>
        </p:txBody>
      </p:sp>
      <p:sp>
        <p:nvSpPr>
          <p:cNvPr id="180" name="TextBox 179">
            <a:extLst>
              <a:ext uri="{FF2B5EF4-FFF2-40B4-BE49-F238E27FC236}">
                <a16:creationId xmlns:a16="http://schemas.microsoft.com/office/drawing/2014/main" id="{57ABDF9B-2AE5-43E1-B5C0-68171E484075}"/>
              </a:ext>
            </a:extLst>
          </p:cNvPr>
          <p:cNvSpPr txBox="1"/>
          <p:nvPr/>
        </p:nvSpPr>
        <p:spPr>
          <a:xfrm>
            <a:off x="1314627" y="1574379"/>
            <a:ext cx="4528740" cy="379656"/>
          </a:xfrm>
          <a:prstGeom prst="rect">
            <a:avLst/>
          </a:prstGeom>
          <a:noFill/>
        </p:spPr>
        <p:txBody>
          <a:bodyPr wrap="none" rtlCol="0">
            <a:spAutoFit/>
          </a:bodyPr>
          <a:lstStyle/>
          <a:p>
            <a:pPr marL="0" marR="0" lvl="0" indent="0" algn="l" defTabSz="1219170" rtl="0" eaLnBrk="0" fontAlgn="base" latinLnBrk="0" hangingPunct="0">
              <a:lnSpc>
                <a:spcPct val="100000"/>
              </a:lnSpc>
              <a:spcBef>
                <a:spcPct val="0"/>
              </a:spcBef>
              <a:spcAft>
                <a:spcPct val="0"/>
              </a:spcAft>
              <a:buClrTx/>
              <a:buSzTx/>
              <a:buFontTx/>
              <a:buNone/>
              <a:tabLst/>
              <a:defRPr/>
            </a:pPr>
            <a:r>
              <a:rPr kumimoji="0" lang="en-US" sz="1867" b="1" i="0" u="none" strike="noStrike" kern="1200" cap="none" spc="0" normalizeH="0" baseline="0" noProof="0" dirty="0">
                <a:ln>
                  <a:noFill/>
                </a:ln>
                <a:solidFill>
                  <a:srgbClr val="4F81BD"/>
                </a:solidFill>
                <a:effectLst/>
                <a:uLnTx/>
                <a:uFillTx/>
                <a:latin typeface="Calibri" pitchFamily="34" charset="0"/>
                <a:ea typeface="+mn-ea"/>
                <a:cs typeface="Arial" charset="0"/>
              </a:rPr>
              <a:t>Efficacy Endpoints (Intent-to-Treat Analysis)</a:t>
            </a:r>
          </a:p>
        </p:txBody>
      </p:sp>
      <p:sp>
        <p:nvSpPr>
          <p:cNvPr id="182" name="TextBox 181">
            <a:extLst>
              <a:ext uri="{FF2B5EF4-FFF2-40B4-BE49-F238E27FC236}">
                <a16:creationId xmlns:a16="http://schemas.microsoft.com/office/drawing/2014/main" id="{EA9B8403-A2E4-4EFF-9861-08F99CC007EE}"/>
              </a:ext>
            </a:extLst>
          </p:cNvPr>
          <p:cNvSpPr txBox="1"/>
          <p:nvPr/>
        </p:nvSpPr>
        <p:spPr>
          <a:xfrm>
            <a:off x="52197" y="6088796"/>
            <a:ext cx="12104288" cy="666593"/>
          </a:xfrm>
          <a:prstGeom prst="rect">
            <a:avLst/>
          </a:prstGeom>
          <a:noFill/>
        </p:spPr>
        <p:txBody>
          <a:bodyPr wrap="square" rtlCol="0">
            <a:spAutoFit/>
          </a:bodyPr>
          <a:lstStyle/>
          <a:p>
            <a:pPr marL="0" marR="0" lvl="0" indent="0" algn="l" defTabSz="1219170" rtl="0" eaLnBrk="0" fontAlgn="base" latinLnBrk="0" hangingPunct="0">
              <a:lnSpc>
                <a:spcPct val="100000"/>
              </a:lnSpc>
              <a:spcBef>
                <a:spcPct val="0"/>
              </a:spcBef>
              <a:spcAft>
                <a:spcPct val="0"/>
              </a:spcAft>
              <a:buClrTx/>
              <a:buSzTx/>
              <a:buFontTx/>
              <a:buNone/>
              <a:tabLst/>
              <a:defRPr/>
            </a:pPr>
            <a:r>
              <a:rPr kumimoji="0" lang="en-US" sz="900" b="0" i="0" u="none" strike="noStrike" kern="1200" cap="none" spc="0" normalizeH="0" baseline="0" noProof="0" dirty="0">
                <a:ln>
                  <a:noFill/>
                </a:ln>
                <a:solidFill>
                  <a:srgbClr val="1F497D"/>
                </a:solidFill>
                <a:effectLst/>
                <a:uLnTx/>
                <a:uFillTx/>
                <a:latin typeface="Calibri" pitchFamily="34" charset="0"/>
                <a:ea typeface="+mn-ea"/>
                <a:cs typeface="Calibri" panose="020F0502020204030204" pitchFamily="34" charset="0"/>
              </a:rPr>
              <a:t>*MRD was assessed in bone marrow samples by a central laboratory using multiparameter flow cytometry with a lower limit of detection of 0.02%.</a:t>
            </a:r>
            <a:r>
              <a:rPr kumimoji="0" lang="en-US" sz="900" b="1" i="0" u="none" strike="noStrike" kern="1200" cap="none" spc="0" normalizeH="0" baseline="30000" noProof="0" dirty="0">
                <a:ln>
                  <a:noFill/>
                </a:ln>
                <a:solidFill>
                  <a:srgbClr val="1F497D"/>
                </a:solidFill>
                <a:effectLst/>
                <a:uLnTx/>
                <a:uFillTx/>
                <a:latin typeface="Calibri" pitchFamily="34" charset="0"/>
                <a:ea typeface="+mn-ea"/>
                <a:cs typeface="Calibri" panose="020F0502020204030204" pitchFamily="34" charset="0"/>
              </a:rPr>
              <a:t> †</a:t>
            </a:r>
            <a:r>
              <a:rPr kumimoji="0" lang="en-US" sz="900" b="0" i="0" u="none" strike="noStrike" kern="1200" cap="none" spc="0" normalizeH="0" baseline="0" noProof="0" dirty="0">
                <a:ln>
                  <a:noFill/>
                </a:ln>
                <a:solidFill>
                  <a:srgbClr val="1F497D"/>
                </a:solidFill>
                <a:effectLst/>
                <a:uLnTx/>
                <a:uFillTx/>
                <a:latin typeface="Calibri" pitchFamily="34" charset="0"/>
                <a:ea typeface="+mn-ea"/>
                <a:cs typeface="Arial" charset="0"/>
              </a:rPr>
              <a:t>N = number with abnormal cytogenetics at baseline who achieved objective response. </a:t>
            </a:r>
            <a:r>
              <a:rPr kumimoji="0" lang="en-US" sz="900" b="1" i="0" u="none" strike="noStrike" kern="1200" cap="none" spc="0" normalizeH="0" baseline="30000" noProof="0" dirty="0">
                <a:ln>
                  <a:noFill/>
                </a:ln>
                <a:solidFill>
                  <a:srgbClr val="1F497D"/>
                </a:solidFill>
                <a:effectLst/>
                <a:uLnTx/>
                <a:uFillTx/>
                <a:latin typeface="Calibri" pitchFamily="34" charset="0"/>
                <a:ea typeface="+mn-ea"/>
                <a:cs typeface="Arial" charset="0"/>
              </a:rPr>
              <a:t>‡</a:t>
            </a:r>
            <a:r>
              <a:rPr kumimoji="0" lang="en-US" sz="900" b="0" i="0" u="none" strike="noStrike" kern="1200" cap="none" spc="0" normalizeH="0" baseline="0" noProof="0" dirty="0">
                <a:ln>
                  <a:noFill/>
                </a:ln>
                <a:solidFill>
                  <a:srgbClr val="1F497D"/>
                </a:solidFill>
                <a:effectLst/>
                <a:uLnTx/>
                <a:uFillTx/>
                <a:latin typeface="Calibri" pitchFamily="34" charset="0"/>
                <a:ea typeface="+mn-ea"/>
                <a:cs typeface="Calibri" panose="020F0502020204030204" pitchFamily="34" charset="0"/>
              </a:rPr>
              <a:t>RBC and platelet transfusion independence were defined as ≥8 consecutive weeks without transfusion.</a:t>
            </a:r>
            <a:r>
              <a:rPr kumimoji="0" lang="en-US" sz="900" b="0" i="0" u="none" strike="noStrike" kern="1200" cap="none" spc="0" normalizeH="0" baseline="30000" noProof="0" dirty="0">
                <a:ln>
                  <a:noFill/>
                </a:ln>
                <a:solidFill>
                  <a:srgbClr val="1F497D"/>
                </a:solidFill>
                <a:effectLst/>
                <a:uLnTx/>
                <a:uFillTx/>
                <a:latin typeface="Calibri" pitchFamily="34" charset="0"/>
                <a:ea typeface="+mn-ea"/>
                <a:cs typeface="Calibri" panose="020F0502020204030204" pitchFamily="34" charset="0"/>
              </a:rPr>
              <a:t> </a:t>
            </a:r>
            <a:r>
              <a:rPr kumimoji="0" lang="en-US" sz="900" b="0" i="0" u="none" strike="noStrike" kern="1200" cap="none" spc="0" normalizeH="0" baseline="0" noProof="0" dirty="0" err="1">
                <a:ln>
                  <a:noFill/>
                </a:ln>
                <a:solidFill>
                  <a:srgbClr val="1F497D"/>
                </a:solidFill>
                <a:effectLst/>
                <a:uLnTx/>
                <a:uFillTx/>
                <a:latin typeface="Calibri" pitchFamily="34" charset="0"/>
                <a:ea typeface="+mn-ea"/>
                <a:cs typeface="Calibri" panose="020F0502020204030204" pitchFamily="34" charset="0"/>
              </a:rPr>
              <a:t>CCyR</a:t>
            </a:r>
            <a:r>
              <a:rPr kumimoji="0" lang="en-US" sz="900" b="0" i="0" u="none" strike="noStrike" kern="1200" cap="none" spc="0" normalizeH="0" baseline="0" noProof="0" dirty="0">
                <a:ln>
                  <a:noFill/>
                </a:ln>
                <a:solidFill>
                  <a:srgbClr val="1F497D"/>
                </a:solidFill>
                <a:effectLst/>
                <a:uLnTx/>
                <a:uFillTx/>
                <a:latin typeface="Calibri" pitchFamily="34" charset="0"/>
                <a:ea typeface="+mn-ea"/>
                <a:cs typeface="Calibri" panose="020F0502020204030204" pitchFamily="34" charset="0"/>
              </a:rPr>
              <a:t> = complete cytogenetic response; CR = complete remission; </a:t>
            </a:r>
            <a:r>
              <a:rPr kumimoji="0" lang="en-US" sz="900" b="0" i="0" u="none" strike="noStrike" kern="1200" cap="none" spc="0" normalizeH="0" baseline="0" noProof="0" dirty="0" err="1">
                <a:ln>
                  <a:noFill/>
                </a:ln>
                <a:solidFill>
                  <a:srgbClr val="1F497D"/>
                </a:solidFill>
                <a:effectLst/>
                <a:uLnTx/>
                <a:uFillTx/>
                <a:latin typeface="Calibri" pitchFamily="34" charset="0"/>
                <a:ea typeface="+mn-ea"/>
                <a:cs typeface="Calibri" panose="020F0502020204030204" pitchFamily="34" charset="0"/>
              </a:rPr>
              <a:t>CRh</a:t>
            </a:r>
            <a:r>
              <a:rPr kumimoji="0" lang="en-US" sz="900" b="0" i="0" u="none" strike="noStrike" kern="1200" cap="none" spc="0" normalizeH="0" baseline="0" noProof="0" dirty="0">
                <a:ln>
                  <a:noFill/>
                </a:ln>
                <a:solidFill>
                  <a:srgbClr val="1F497D"/>
                </a:solidFill>
                <a:effectLst/>
                <a:uLnTx/>
                <a:uFillTx/>
                <a:latin typeface="Calibri" pitchFamily="34" charset="0"/>
                <a:ea typeface="+mn-ea"/>
                <a:cs typeface="Calibri" panose="020F0502020204030204" pitchFamily="34" charset="0"/>
              </a:rPr>
              <a:t> = CR with partial hematologic recovery; </a:t>
            </a:r>
            <a:r>
              <a:rPr kumimoji="0" lang="en-US" sz="900" b="0" i="0" u="none" strike="noStrike" kern="1200" cap="none" spc="0" normalizeH="0" baseline="0" noProof="0" dirty="0" err="1">
                <a:ln>
                  <a:noFill/>
                </a:ln>
                <a:solidFill>
                  <a:srgbClr val="1F497D"/>
                </a:solidFill>
                <a:effectLst/>
                <a:uLnTx/>
                <a:uFillTx/>
                <a:latin typeface="Calibri" pitchFamily="34" charset="0"/>
                <a:ea typeface="+mn-ea"/>
                <a:cs typeface="Calibri" panose="020F0502020204030204" pitchFamily="34" charset="0"/>
              </a:rPr>
              <a:t>CRi</a:t>
            </a:r>
            <a:r>
              <a:rPr kumimoji="0" lang="en-US" sz="900" b="0" i="0" u="none" strike="noStrike" kern="1200" cap="none" spc="0" normalizeH="0" baseline="0" noProof="0" dirty="0">
                <a:ln>
                  <a:noFill/>
                </a:ln>
                <a:solidFill>
                  <a:srgbClr val="1F497D"/>
                </a:solidFill>
                <a:effectLst/>
                <a:uLnTx/>
                <a:uFillTx/>
                <a:latin typeface="Calibri" pitchFamily="34" charset="0"/>
                <a:ea typeface="+mn-ea"/>
                <a:cs typeface="Calibri" panose="020F0502020204030204" pitchFamily="34" charset="0"/>
              </a:rPr>
              <a:t> = CR with incomplete blood count recovery; DCR = duration of CR; DOR = duration of response; MLFS = morphologic leukemia-free state; MRD = minimal residual disease; ORR = objective response rate; PFS = progression-free survival; PR = partial remission; TCR = time to CR; </a:t>
            </a:r>
            <a:br>
              <a:rPr kumimoji="0" lang="en-US" sz="900" b="0" i="0" u="none" strike="noStrike" kern="1200" cap="none" spc="0" normalizeH="0" baseline="0" noProof="0" dirty="0">
                <a:ln>
                  <a:noFill/>
                </a:ln>
                <a:solidFill>
                  <a:srgbClr val="1F497D"/>
                </a:solidFill>
                <a:effectLst/>
                <a:uLnTx/>
                <a:uFillTx/>
                <a:latin typeface="Calibri" pitchFamily="34" charset="0"/>
                <a:ea typeface="+mn-ea"/>
                <a:cs typeface="Calibri" panose="020F0502020204030204" pitchFamily="34" charset="0"/>
              </a:rPr>
            </a:br>
            <a:r>
              <a:rPr kumimoji="0" lang="en-US" sz="900" b="0" i="0" u="none" strike="noStrike" kern="1200" cap="none" spc="0" normalizeH="0" baseline="0" noProof="0" dirty="0">
                <a:ln>
                  <a:noFill/>
                </a:ln>
                <a:solidFill>
                  <a:srgbClr val="1F497D"/>
                </a:solidFill>
                <a:effectLst/>
                <a:uLnTx/>
                <a:uFillTx/>
                <a:latin typeface="Calibri" pitchFamily="34" charset="0"/>
                <a:ea typeface="+mn-ea"/>
                <a:cs typeface="Calibri" panose="020F0502020204030204" pitchFamily="34" charset="0"/>
              </a:rPr>
              <a:t>TOR = time to objective response.</a:t>
            </a:r>
          </a:p>
        </p:txBody>
      </p:sp>
      <p:sp>
        <p:nvSpPr>
          <p:cNvPr id="226" name="Content Placeholder 2">
            <a:extLst>
              <a:ext uri="{FF2B5EF4-FFF2-40B4-BE49-F238E27FC236}">
                <a16:creationId xmlns:a16="http://schemas.microsoft.com/office/drawing/2014/main" id="{94B16555-B068-4A7B-8BBF-D2E535EB7165}"/>
              </a:ext>
            </a:extLst>
          </p:cNvPr>
          <p:cNvSpPr txBox="1">
            <a:spLocks/>
          </p:cNvSpPr>
          <p:nvPr/>
        </p:nvSpPr>
        <p:spPr bwMode="auto">
          <a:xfrm>
            <a:off x="221174" y="5169350"/>
            <a:ext cx="10972800" cy="108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lvl1pPr marL="342900" indent="-342900" algn="l" rtl="0" eaLnBrk="1" fontAlgn="base" hangingPunct="1">
              <a:spcBef>
                <a:spcPct val="20000"/>
              </a:spcBef>
              <a:spcAft>
                <a:spcPct val="0"/>
              </a:spcAft>
              <a:buFont typeface="Calibri" pitchFamily="34" charset="0"/>
              <a:buChar char="‒"/>
              <a:defRPr sz="2800" kern="1200">
                <a:solidFill>
                  <a:schemeClr val="tx2"/>
                </a:solidFill>
                <a:latin typeface="Calibri" panose="020F0502020204030204" pitchFamily="34" charset="0"/>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2"/>
                </a:solidFill>
                <a:latin typeface="Calibri" panose="020F0502020204030204" pitchFamily="34" charset="0"/>
                <a:ea typeface="+mn-ea"/>
                <a:cs typeface="+mn-cs"/>
              </a:defRPr>
            </a:lvl2pPr>
            <a:lvl3pPr marL="1143000" indent="-228600"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06910" marR="0" lvl="0" indent="-306910" algn="l" defTabSz="1219170" rtl="0" eaLnBrk="1" fontAlgn="base" latinLnBrk="0" hangingPunct="1">
              <a:lnSpc>
                <a:spcPts val="1867"/>
              </a:lnSpc>
              <a:spcBef>
                <a:spcPts val="0"/>
              </a:spcBef>
              <a:spcAft>
                <a:spcPct val="0"/>
              </a:spcAft>
              <a:buClrTx/>
              <a:buSzTx/>
              <a:buFont typeface="Calibri" pitchFamily="34" charset="0"/>
              <a:buChar char="‒"/>
              <a:tabLst/>
              <a:defRPr/>
            </a:pPr>
            <a:r>
              <a:rPr kumimoji="0" lang="en-US" sz="1600" b="0" i="0" u="none" strike="noStrike" kern="1200" cap="none" spc="0" normalizeH="0" baseline="0" noProof="0" dirty="0">
                <a:ln>
                  <a:noFill/>
                </a:ln>
                <a:solidFill>
                  <a:srgbClr val="1F497D"/>
                </a:solidFill>
                <a:effectLst/>
                <a:uLnTx/>
                <a:uFillTx/>
                <a:latin typeface="Calibri" panose="020F0502020204030204" pitchFamily="34" charset="0"/>
                <a:ea typeface="+mn-ea"/>
                <a:cs typeface="+mn-cs"/>
              </a:rPr>
              <a:t>CR was achieved by 33.3% of pts with half of CR pts MRD–. </a:t>
            </a:r>
          </a:p>
          <a:p>
            <a:pPr marL="306910" marR="0" lvl="0" indent="-306910" algn="l" defTabSz="1219170" rtl="0" eaLnBrk="1" fontAlgn="base" latinLnBrk="0" hangingPunct="1">
              <a:lnSpc>
                <a:spcPts val="1867"/>
              </a:lnSpc>
              <a:spcBef>
                <a:spcPts val="0"/>
              </a:spcBef>
              <a:spcAft>
                <a:spcPct val="0"/>
              </a:spcAft>
              <a:buClrTx/>
              <a:buSzTx/>
              <a:buFont typeface="Calibri" pitchFamily="34" charset="0"/>
              <a:buChar char="‒"/>
              <a:tabLst/>
              <a:defRPr/>
            </a:pPr>
            <a:r>
              <a:rPr kumimoji="0" lang="en-US" sz="1600" b="0" i="0" u="none" strike="noStrike" kern="1200" cap="none" spc="0" normalizeH="0" baseline="0" noProof="0" dirty="0">
                <a:ln>
                  <a:noFill/>
                </a:ln>
                <a:solidFill>
                  <a:srgbClr val="1F497D"/>
                </a:solidFill>
                <a:effectLst/>
                <a:uLnTx/>
                <a:uFillTx/>
                <a:latin typeface="Calibri" panose="020F0502020204030204" pitchFamily="34" charset="0"/>
                <a:ea typeface="+mn-ea"/>
                <a:cs typeface="+mn-cs"/>
              </a:rPr>
              <a:t>30 (41.7%) patients achieved CR/</a:t>
            </a:r>
            <a:r>
              <a:rPr kumimoji="0" lang="en-US" sz="1600" b="0" i="0" u="none" strike="noStrike" kern="1200" cap="none" spc="0" normalizeH="0" baseline="0" noProof="0" dirty="0" err="1">
                <a:ln>
                  <a:noFill/>
                </a:ln>
                <a:solidFill>
                  <a:srgbClr val="1F497D"/>
                </a:solidFill>
                <a:effectLst/>
                <a:uLnTx/>
                <a:uFillTx/>
                <a:latin typeface="Calibri" panose="020F0502020204030204" pitchFamily="34" charset="0"/>
                <a:ea typeface="+mn-ea"/>
                <a:cs typeface="+mn-cs"/>
              </a:rPr>
              <a:t>CRi</a:t>
            </a:r>
            <a:r>
              <a:rPr kumimoji="0" lang="en-US" sz="1600" b="0" i="0" u="none" strike="noStrike" kern="1200" cap="none" spc="0" normalizeH="0" baseline="0" noProof="0" dirty="0">
                <a:ln>
                  <a:noFill/>
                </a:ln>
                <a:solidFill>
                  <a:srgbClr val="1F497D"/>
                </a:solidFill>
                <a:effectLst/>
                <a:uLnTx/>
                <a:uFillTx/>
                <a:latin typeface="Calibri" panose="020F0502020204030204" pitchFamily="34" charset="0"/>
                <a:ea typeface="+mn-ea"/>
                <a:cs typeface="+mn-cs"/>
              </a:rPr>
              <a:t>. </a:t>
            </a:r>
          </a:p>
          <a:p>
            <a:pPr marL="306910" marR="0" lvl="0" indent="-306910" algn="l" defTabSz="1219170" rtl="0" eaLnBrk="1" fontAlgn="base" latinLnBrk="0" hangingPunct="1">
              <a:lnSpc>
                <a:spcPts val="1867"/>
              </a:lnSpc>
              <a:spcBef>
                <a:spcPts val="0"/>
              </a:spcBef>
              <a:spcAft>
                <a:spcPct val="0"/>
              </a:spcAft>
              <a:buClrTx/>
              <a:buSzTx/>
              <a:buFont typeface="Calibri" pitchFamily="34" charset="0"/>
              <a:buChar char="‒"/>
              <a:tabLst/>
              <a:defRPr/>
            </a:pPr>
            <a:r>
              <a:rPr kumimoji="0" lang="en-US" sz="1600" b="0" i="0" u="none" strike="noStrike" kern="1200" cap="none" spc="0" normalizeH="0" baseline="0" noProof="0" dirty="0">
                <a:ln>
                  <a:noFill/>
                </a:ln>
                <a:solidFill>
                  <a:srgbClr val="1F497D"/>
                </a:solidFill>
                <a:effectLst/>
                <a:uLnTx/>
                <a:uFillTx/>
                <a:latin typeface="Calibri" panose="020F0502020204030204" pitchFamily="34" charset="0"/>
                <a:ea typeface="+mn-ea"/>
                <a:cs typeface="+mn-cs"/>
              </a:rPr>
              <a:t>29.7% and 45.8% of baseline transfusion-dependent patients converted to RBC and platelet transfusion independence,</a:t>
            </a:r>
            <a:r>
              <a:rPr kumimoji="0" lang="en-US" sz="1600" b="0" i="0" u="none" strike="noStrike" kern="1200" cap="none" spc="0" normalizeH="0" baseline="30000" noProof="0" dirty="0">
                <a:ln>
                  <a:noFill/>
                </a:ln>
                <a:solidFill>
                  <a:srgbClr val="1F497D"/>
                </a:solidFill>
                <a:effectLst/>
                <a:uLnTx/>
                <a:uFillTx/>
                <a:latin typeface="Calibri" panose="020F0502020204030204" pitchFamily="34" charset="0"/>
                <a:ea typeface="+mn-ea"/>
                <a:cs typeface="+mn-cs"/>
              </a:rPr>
              <a:t>‡</a:t>
            </a:r>
            <a:endParaRPr kumimoji="0" lang="en-NL" sz="1600" b="0" i="0" u="none" strike="noStrike" kern="1200" cap="none" spc="0" normalizeH="0" baseline="0" noProof="0" dirty="0">
              <a:ln>
                <a:noFill/>
              </a:ln>
              <a:solidFill>
                <a:srgbClr val="1F497D"/>
              </a:solidFill>
              <a:effectLst/>
              <a:uLnTx/>
              <a:uFillTx/>
              <a:latin typeface="Calibri" panose="020F0502020204030204" pitchFamily="34" charset="0"/>
              <a:ea typeface="+mn-ea"/>
              <a:cs typeface="+mn-cs"/>
            </a:endParaRPr>
          </a:p>
        </p:txBody>
      </p:sp>
      <p:graphicFrame>
        <p:nvGraphicFramePr>
          <p:cNvPr id="227" name="Table 226">
            <a:extLst>
              <a:ext uri="{FF2B5EF4-FFF2-40B4-BE49-F238E27FC236}">
                <a16:creationId xmlns:a16="http://schemas.microsoft.com/office/drawing/2014/main" id="{4C284183-BBCB-4E9C-A52C-8E0246F37335}"/>
              </a:ext>
            </a:extLst>
          </p:cNvPr>
          <p:cNvGraphicFramePr>
            <a:graphicFrameLocks noGrp="1"/>
          </p:cNvGraphicFramePr>
          <p:nvPr/>
        </p:nvGraphicFramePr>
        <p:xfrm>
          <a:off x="688627" y="2092675"/>
          <a:ext cx="5545932" cy="2940706"/>
        </p:xfrm>
        <a:graphic>
          <a:graphicData uri="http://schemas.openxmlformats.org/drawingml/2006/table">
            <a:tbl>
              <a:tblPr firstRow="1" bandRow="1">
                <a:tableStyleId>{6E25E649-3F16-4E02-A733-19D2CDBF48F0}</a:tableStyleId>
              </a:tblPr>
              <a:tblGrid>
                <a:gridCol w="2939704">
                  <a:extLst>
                    <a:ext uri="{9D8B030D-6E8A-4147-A177-3AD203B41FA5}">
                      <a16:colId xmlns:a16="http://schemas.microsoft.com/office/drawing/2014/main" val="20001"/>
                    </a:ext>
                  </a:extLst>
                </a:gridCol>
                <a:gridCol w="2606228">
                  <a:extLst>
                    <a:ext uri="{9D8B030D-6E8A-4147-A177-3AD203B41FA5}">
                      <a16:colId xmlns:a16="http://schemas.microsoft.com/office/drawing/2014/main" val="2223428608"/>
                    </a:ext>
                  </a:extLst>
                </a:gridCol>
              </a:tblGrid>
              <a:tr h="246277">
                <a:tc>
                  <a:txBody>
                    <a:bodyPr/>
                    <a:lstStyle/>
                    <a:p>
                      <a:pPr algn="ctr">
                        <a:lnSpc>
                          <a:spcPct val="95000"/>
                        </a:lnSpc>
                      </a:pPr>
                      <a:r>
                        <a:rPr lang="en-US" sz="1600" dirty="0"/>
                        <a:t>Outcome</a:t>
                      </a:r>
                      <a:endParaRPr lang="en-US" sz="1600" dirty="0">
                        <a:latin typeface="Calibri" panose="020F0502020204030204" pitchFamily="34" charset="0"/>
                        <a:cs typeface="Calibri" panose="020F0502020204030204" pitchFamily="34" charset="0"/>
                      </a:endParaRPr>
                    </a:p>
                  </a:txBody>
                  <a:tcPr marL="7315" marR="7315" marT="7315" marB="7315" anchor="ctr"/>
                </a:tc>
                <a:tc>
                  <a:txBody>
                    <a:bodyPr/>
                    <a:lstStyle/>
                    <a:p>
                      <a:pPr algn="ctr">
                        <a:lnSpc>
                          <a:spcPct val="95000"/>
                        </a:lnSpc>
                      </a:pPr>
                      <a:r>
                        <a:rPr lang="en-US" sz="1600" dirty="0"/>
                        <a:t>N = 72</a:t>
                      </a:r>
                      <a:endParaRPr lang="en-US" sz="1600" i="1" dirty="0">
                        <a:latin typeface="Calibri" panose="020F0502020204030204" pitchFamily="34" charset="0"/>
                        <a:cs typeface="Calibri" panose="020F0502020204030204" pitchFamily="34" charset="0"/>
                      </a:endParaRPr>
                    </a:p>
                  </a:txBody>
                  <a:tcPr marL="7315" marR="7315" marT="7315" marB="7315" anchor="ctr"/>
                </a:tc>
                <a:extLst>
                  <a:ext uri="{0D108BD9-81ED-4DB2-BD59-A6C34878D82A}">
                    <a16:rowId xmlns:a16="http://schemas.microsoft.com/office/drawing/2014/main" val="10000"/>
                  </a:ext>
                </a:extLst>
              </a:tr>
              <a:tr h="246277">
                <a:tc>
                  <a:txBody>
                    <a:bodyPr/>
                    <a:lstStyle/>
                    <a:p>
                      <a:pPr algn="l">
                        <a:lnSpc>
                          <a:spcPct val="95000"/>
                        </a:lnSpc>
                      </a:pPr>
                      <a:r>
                        <a:rPr lang="en-US" sz="1600" dirty="0"/>
                        <a:t>ORR, % (95% CI)</a:t>
                      </a:r>
                      <a:endParaRPr lang="en-US" sz="1600" b="1" dirty="0">
                        <a:solidFill>
                          <a:schemeClr val="tx1"/>
                        </a:solidFill>
                        <a:latin typeface="Calibri" panose="020F0502020204030204" pitchFamily="34" charset="0"/>
                        <a:cs typeface="Calibri" panose="020F0502020204030204" pitchFamily="34" charset="0"/>
                      </a:endParaRPr>
                    </a:p>
                  </a:txBody>
                  <a:tcPr marL="121920" marR="7315" marT="7315" marB="7315" anchor="ctr"/>
                </a:tc>
                <a:tc>
                  <a:txBody>
                    <a:bodyPr/>
                    <a:lstStyle/>
                    <a:p>
                      <a:pPr algn="ctr">
                        <a:lnSpc>
                          <a:spcPct val="95000"/>
                        </a:lnSpc>
                      </a:pPr>
                      <a:r>
                        <a:rPr lang="en-US" sz="1600" dirty="0"/>
                        <a:t>48.6 (36.7, 60.7)</a:t>
                      </a:r>
                      <a:endParaRPr lang="en-US" sz="1600" b="1" dirty="0">
                        <a:solidFill>
                          <a:schemeClr val="tx1"/>
                        </a:solidFill>
                        <a:latin typeface="Calibri" panose="020F0502020204030204" pitchFamily="34" charset="0"/>
                        <a:cs typeface="Calibri" panose="020F0502020204030204" pitchFamily="34" charset="0"/>
                      </a:endParaRPr>
                    </a:p>
                  </a:txBody>
                  <a:tcPr marL="7315" marR="7315" marT="7315" marB="7315" anchor="ctr"/>
                </a:tc>
                <a:extLst>
                  <a:ext uri="{0D108BD9-81ED-4DB2-BD59-A6C34878D82A}">
                    <a16:rowId xmlns:a16="http://schemas.microsoft.com/office/drawing/2014/main" val="3252457065"/>
                  </a:ext>
                </a:extLst>
              </a:tr>
              <a:tr h="477925">
                <a:tc>
                  <a:txBody>
                    <a:bodyPr/>
                    <a:lstStyle/>
                    <a:p>
                      <a:pPr algn="l">
                        <a:lnSpc>
                          <a:spcPct val="95000"/>
                        </a:lnSpc>
                      </a:pPr>
                      <a:r>
                        <a:rPr lang="en-US" sz="1600" kern="1200" dirty="0"/>
                        <a:t>CR, % (95% CI)</a:t>
                      </a:r>
                    </a:p>
                    <a:p>
                      <a:pPr marL="0" marR="0" lvl="0" indent="0" algn="l" defTabSz="1881012" rtl="0" eaLnBrk="1" fontAlgn="auto" latinLnBrk="0" hangingPunct="1">
                        <a:lnSpc>
                          <a:spcPct val="95000"/>
                        </a:lnSpc>
                        <a:spcBef>
                          <a:spcPts val="0"/>
                        </a:spcBef>
                        <a:spcAft>
                          <a:spcPts val="0"/>
                        </a:spcAft>
                        <a:buClrTx/>
                        <a:buSzTx/>
                        <a:buFontTx/>
                        <a:buNone/>
                        <a:tabLst/>
                        <a:defRPr/>
                      </a:pPr>
                      <a:r>
                        <a:rPr lang="en-US" sz="1600" kern="1200" dirty="0"/>
                        <a:t>     MRD— CR*, % (95% CI)</a:t>
                      </a:r>
                      <a:endParaRPr lang="en-US" sz="1600" kern="1200" dirty="0">
                        <a:solidFill>
                          <a:schemeClr val="tx1"/>
                        </a:solidFill>
                        <a:latin typeface="Calibri" panose="020F0502020204030204" pitchFamily="34" charset="0"/>
                        <a:ea typeface="+mn-ea"/>
                        <a:cs typeface="Calibri" panose="020F0502020204030204" pitchFamily="34" charset="0"/>
                      </a:endParaRPr>
                    </a:p>
                  </a:txBody>
                  <a:tcPr marL="121920" marR="7315" marT="7315" marB="7315" anchor="ctr"/>
                </a:tc>
                <a:tc>
                  <a:txBody>
                    <a:bodyPr/>
                    <a:lstStyle/>
                    <a:p>
                      <a:pPr algn="ctr">
                        <a:lnSpc>
                          <a:spcPct val="95000"/>
                        </a:lnSpc>
                      </a:pPr>
                      <a:r>
                        <a:rPr lang="en-US" sz="1600" dirty="0"/>
                        <a:t>33.3 (22.7, 45.4) (n = 24/72) </a:t>
                      </a:r>
                    </a:p>
                    <a:p>
                      <a:pPr marL="0" marR="0" lvl="0" indent="0" algn="ctr" defTabSz="1881012" rtl="0" eaLnBrk="1" fontAlgn="auto" latinLnBrk="0" hangingPunct="1">
                        <a:lnSpc>
                          <a:spcPct val="95000"/>
                        </a:lnSpc>
                        <a:spcBef>
                          <a:spcPts val="0"/>
                        </a:spcBef>
                        <a:spcAft>
                          <a:spcPts val="0"/>
                        </a:spcAft>
                        <a:buClrTx/>
                        <a:buSzTx/>
                        <a:buFontTx/>
                        <a:buNone/>
                        <a:tabLst/>
                        <a:defRPr/>
                      </a:pPr>
                      <a:r>
                        <a:rPr lang="en-US" sz="1600" dirty="0"/>
                        <a:t>50.0 (29.1, 70.9) (n = 12/24) </a:t>
                      </a:r>
                      <a:endParaRPr lang="en-US" sz="1600" dirty="0">
                        <a:solidFill>
                          <a:schemeClr val="tx1"/>
                        </a:solidFill>
                        <a:latin typeface="Calibri" panose="020F0502020204030204" pitchFamily="34" charset="0"/>
                        <a:cs typeface="Calibri" panose="020F0502020204030204" pitchFamily="34" charset="0"/>
                      </a:endParaRPr>
                    </a:p>
                  </a:txBody>
                  <a:tcPr marL="7315" marR="7315" marT="7315" marB="7315" anchor="ctr"/>
                </a:tc>
                <a:extLst>
                  <a:ext uri="{0D108BD9-81ED-4DB2-BD59-A6C34878D82A}">
                    <a16:rowId xmlns:a16="http://schemas.microsoft.com/office/drawing/2014/main" val="10002"/>
                  </a:ext>
                </a:extLst>
              </a:tr>
              <a:tr h="246277">
                <a:tc>
                  <a:txBody>
                    <a:bodyPr/>
                    <a:lstStyle/>
                    <a:p>
                      <a:pPr algn="l">
                        <a:lnSpc>
                          <a:spcPct val="95000"/>
                        </a:lnSpc>
                      </a:pPr>
                      <a:r>
                        <a:rPr lang="en-US" sz="1600" kern="1200" dirty="0" err="1"/>
                        <a:t>CRi</a:t>
                      </a:r>
                      <a:r>
                        <a:rPr lang="en-US" sz="1600" kern="1200" dirty="0"/>
                        <a:t>/</a:t>
                      </a:r>
                      <a:r>
                        <a:rPr lang="en-US" sz="1600" kern="1200" dirty="0" err="1"/>
                        <a:t>CRh</a:t>
                      </a:r>
                      <a:r>
                        <a:rPr lang="en-US" sz="1600" kern="1200" dirty="0"/>
                        <a:t>, n (%)</a:t>
                      </a:r>
                      <a:endParaRPr lang="en-US" sz="1600" kern="1200" dirty="0">
                        <a:solidFill>
                          <a:schemeClr val="tx1"/>
                        </a:solidFill>
                        <a:latin typeface="Calibri" panose="020F0502020204030204" pitchFamily="34" charset="0"/>
                        <a:ea typeface="+mn-ea"/>
                        <a:cs typeface="Calibri" panose="020F0502020204030204" pitchFamily="34" charset="0"/>
                      </a:endParaRPr>
                    </a:p>
                  </a:txBody>
                  <a:tcPr marL="121920" marR="7315" marT="7315" marB="7315" anchor="ctr"/>
                </a:tc>
                <a:tc>
                  <a:txBody>
                    <a:bodyPr/>
                    <a:lstStyle/>
                    <a:p>
                      <a:pPr algn="ctr">
                        <a:lnSpc>
                          <a:spcPct val="95000"/>
                        </a:lnSpc>
                      </a:pPr>
                      <a:r>
                        <a:rPr lang="en-US" sz="1600" dirty="0"/>
                        <a:t>6 (8.3)</a:t>
                      </a:r>
                      <a:endParaRPr lang="en-US" sz="1600" dirty="0">
                        <a:solidFill>
                          <a:schemeClr val="tx1"/>
                        </a:solidFill>
                        <a:latin typeface="Calibri" panose="020F0502020204030204" pitchFamily="34" charset="0"/>
                        <a:cs typeface="Calibri" panose="020F0502020204030204" pitchFamily="34" charset="0"/>
                      </a:endParaRPr>
                    </a:p>
                  </a:txBody>
                  <a:tcPr marL="7315" marR="7315" marT="7315" marB="7315" anchor="ctr"/>
                </a:tc>
                <a:extLst>
                  <a:ext uri="{0D108BD9-81ED-4DB2-BD59-A6C34878D82A}">
                    <a16:rowId xmlns:a16="http://schemas.microsoft.com/office/drawing/2014/main" val="10003"/>
                  </a:ext>
                </a:extLst>
              </a:tr>
              <a:tr h="246277">
                <a:tc>
                  <a:txBody>
                    <a:bodyPr/>
                    <a:lstStyle/>
                    <a:p>
                      <a:pPr algn="l">
                        <a:lnSpc>
                          <a:spcPct val="95000"/>
                        </a:lnSpc>
                      </a:pPr>
                      <a:r>
                        <a:rPr lang="en-US" sz="1600" dirty="0"/>
                        <a:t>PR, n (%)</a:t>
                      </a:r>
                      <a:endParaRPr lang="en-US" sz="1600" dirty="0">
                        <a:solidFill>
                          <a:schemeClr val="tx1"/>
                        </a:solidFill>
                        <a:latin typeface="Calibri" panose="020F0502020204030204" pitchFamily="34" charset="0"/>
                        <a:cs typeface="Calibri" panose="020F0502020204030204" pitchFamily="34" charset="0"/>
                      </a:endParaRPr>
                    </a:p>
                  </a:txBody>
                  <a:tcPr marL="121920" marR="7315" marT="7315" marB="7315" anchor="ctr"/>
                </a:tc>
                <a:tc>
                  <a:txBody>
                    <a:bodyPr/>
                    <a:lstStyle/>
                    <a:p>
                      <a:pPr algn="ctr">
                        <a:lnSpc>
                          <a:spcPct val="95000"/>
                        </a:lnSpc>
                      </a:pPr>
                      <a:r>
                        <a:rPr lang="en-US" sz="1600" dirty="0"/>
                        <a:t>4 (5.6)</a:t>
                      </a:r>
                      <a:endParaRPr lang="en-US" sz="1600" dirty="0">
                        <a:solidFill>
                          <a:schemeClr val="tx1"/>
                        </a:solidFill>
                        <a:latin typeface="Calibri" panose="020F0502020204030204" pitchFamily="34" charset="0"/>
                        <a:cs typeface="Calibri" panose="020F0502020204030204" pitchFamily="34" charset="0"/>
                      </a:endParaRPr>
                    </a:p>
                  </a:txBody>
                  <a:tcPr marL="7315" marR="7315" marT="7315" marB="7315" anchor="ctr"/>
                </a:tc>
                <a:extLst>
                  <a:ext uri="{0D108BD9-81ED-4DB2-BD59-A6C34878D82A}">
                    <a16:rowId xmlns:a16="http://schemas.microsoft.com/office/drawing/2014/main" val="3909374981"/>
                  </a:ext>
                </a:extLst>
              </a:tr>
              <a:tr h="246277">
                <a:tc>
                  <a:txBody>
                    <a:bodyPr/>
                    <a:lstStyle/>
                    <a:p>
                      <a:pPr algn="l">
                        <a:lnSpc>
                          <a:spcPct val="95000"/>
                        </a:lnSpc>
                      </a:pPr>
                      <a:r>
                        <a:rPr lang="en-US" sz="1600" dirty="0"/>
                        <a:t>MLFS, n (%)</a:t>
                      </a:r>
                      <a:endParaRPr lang="en-US" sz="1600" dirty="0">
                        <a:solidFill>
                          <a:schemeClr val="tx1"/>
                        </a:solidFill>
                        <a:latin typeface="Calibri" panose="020F0502020204030204" pitchFamily="34" charset="0"/>
                        <a:cs typeface="Calibri" panose="020F0502020204030204" pitchFamily="34" charset="0"/>
                      </a:endParaRPr>
                    </a:p>
                  </a:txBody>
                  <a:tcPr marL="121920" marR="7315" marT="7315" marB="7315" anchor="ctr"/>
                </a:tc>
                <a:tc>
                  <a:txBody>
                    <a:bodyPr/>
                    <a:lstStyle/>
                    <a:p>
                      <a:pPr algn="ctr">
                        <a:lnSpc>
                          <a:spcPct val="95000"/>
                        </a:lnSpc>
                      </a:pPr>
                      <a:r>
                        <a:rPr lang="en-US" sz="1600" dirty="0"/>
                        <a:t>1 (1.4)</a:t>
                      </a:r>
                      <a:endParaRPr lang="en-US" sz="1600" dirty="0">
                        <a:solidFill>
                          <a:schemeClr val="tx1"/>
                        </a:solidFill>
                        <a:latin typeface="Calibri" panose="020F0502020204030204" pitchFamily="34" charset="0"/>
                        <a:cs typeface="Calibri" panose="020F0502020204030204" pitchFamily="34" charset="0"/>
                      </a:endParaRPr>
                    </a:p>
                  </a:txBody>
                  <a:tcPr marL="7315" marR="7315" marT="7315" marB="7315" anchor="ctr"/>
                </a:tc>
                <a:extLst>
                  <a:ext uri="{0D108BD9-81ED-4DB2-BD59-A6C34878D82A}">
                    <a16:rowId xmlns:a16="http://schemas.microsoft.com/office/drawing/2014/main" val="3604101816"/>
                  </a:ext>
                </a:extLst>
              </a:tr>
              <a:tr h="246277">
                <a:tc>
                  <a:txBody>
                    <a:bodyPr/>
                    <a:lstStyle/>
                    <a:p>
                      <a:pPr algn="l">
                        <a:lnSpc>
                          <a:spcPct val="95000"/>
                        </a:lnSpc>
                      </a:pPr>
                      <a:r>
                        <a:rPr lang="en-US" sz="1600" dirty="0"/>
                        <a:t>DOR, median (95% CI), </a:t>
                      </a:r>
                      <a:r>
                        <a:rPr lang="en-US" sz="1600" dirty="0" err="1"/>
                        <a:t>mo</a:t>
                      </a:r>
                      <a:endParaRPr lang="en-US" sz="1600" b="1" dirty="0">
                        <a:solidFill>
                          <a:schemeClr val="tx1"/>
                        </a:solidFill>
                        <a:latin typeface="Calibri" panose="020F0502020204030204" pitchFamily="34" charset="0"/>
                        <a:cs typeface="Calibri" panose="020F0502020204030204" pitchFamily="34" charset="0"/>
                      </a:endParaRPr>
                    </a:p>
                  </a:txBody>
                  <a:tcPr marL="121920" marR="7315" marT="7315" marB="7315" anchor="ctr"/>
                </a:tc>
                <a:tc>
                  <a:txBody>
                    <a:bodyPr/>
                    <a:lstStyle/>
                    <a:p>
                      <a:pPr algn="ctr">
                        <a:lnSpc>
                          <a:spcPct val="95000"/>
                        </a:lnSpc>
                      </a:pPr>
                      <a:r>
                        <a:rPr lang="en-US" sz="1600" dirty="0"/>
                        <a:t>8.7 (6.5, 10.4)</a:t>
                      </a:r>
                      <a:endParaRPr lang="en-US" sz="1600" b="1" dirty="0">
                        <a:solidFill>
                          <a:schemeClr val="tx1"/>
                        </a:solidFill>
                        <a:latin typeface="Calibri" panose="020F0502020204030204" pitchFamily="34" charset="0"/>
                        <a:cs typeface="Calibri" panose="020F0502020204030204" pitchFamily="34" charset="0"/>
                      </a:endParaRPr>
                    </a:p>
                  </a:txBody>
                  <a:tcPr marL="7315" marR="7315" marT="7315" marB="7315" anchor="ctr"/>
                </a:tc>
                <a:extLst>
                  <a:ext uri="{0D108BD9-81ED-4DB2-BD59-A6C34878D82A}">
                    <a16:rowId xmlns:a16="http://schemas.microsoft.com/office/drawing/2014/main" val="3474999736"/>
                  </a:ext>
                </a:extLst>
              </a:tr>
              <a:tr h="246277">
                <a:tc>
                  <a:txBody>
                    <a:bodyPr/>
                    <a:lstStyle/>
                    <a:p>
                      <a:pPr algn="l">
                        <a:lnSpc>
                          <a:spcPct val="95000"/>
                        </a:lnSpc>
                      </a:pPr>
                      <a:r>
                        <a:rPr lang="en-US" sz="1600" dirty="0"/>
                        <a:t>DCR, median (95% CI), </a:t>
                      </a:r>
                      <a:r>
                        <a:rPr lang="en-US" sz="1600" dirty="0" err="1"/>
                        <a:t>mo</a:t>
                      </a:r>
                      <a:endParaRPr lang="en-US" sz="1600" dirty="0">
                        <a:solidFill>
                          <a:schemeClr val="tx1"/>
                        </a:solidFill>
                        <a:latin typeface="Calibri" panose="020F0502020204030204" pitchFamily="34" charset="0"/>
                        <a:cs typeface="Calibri" panose="020F0502020204030204" pitchFamily="34" charset="0"/>
                      </a:endParaRPr>
                    </a:p>
                  </a:txBody>
                  <a:tcPr marL="121920" marR="7315" marT="7315" marB="7315" anchor="ctr"/>
                </a:tc>
                <a:tc>
                  <a:txBody>
                    <a:bodyPr/>
                    <a:lstStyle/>
                    <a:p>
                      <a:pPr algn="ctr">
                        <a:lnSpc>
                          <a:spcPct val="95000"/>
                        </a:lnSpc>
                      </a:pPr>
                      <a:r>
                        <a:rPr lang="en-US" sz="1600" dirty="0"/>
                        <a:t>7.7 (4.7, 10.9)</a:t>
                      </a:r>
                      <a:endParaRPr lang="en-US" sz="1600" dirty="0">
                        <a:solidFill>
                          <a:schemeClr val="tx1"/>
                        </a:solidFill>
                        <a:latin typeface="Calibri" panose="020F0502020204030204" pitchFamily="34" charset="0"/>
                        <a:cs typeface="Calibri" panose="020F0502020204030204" pitchFamily="34" charset="0"/>
                      </a:endParaRPr>
                    </a:p>
                  </a:txBody>
                  <a:tcPr marL="7315" marR="7315" marT="7315" marB="7315" anchor="ctr"/>
                </a:tc>
                <a:extLst>
                  <a:ext uri="{0D108BD9-81ED-4DB2-BD59-A6C34878D82A}">
                    <a16:rowId xmlns:a16="http://schemas.microsoft.com/office/drawing/2014/main" val="3625238868"/>
                  </a:ext>
                </a:extLst>
              </a:tr>
              <a:tr h="246277">
                <a:tc>
                  <a:txBody>
                    <a:bodyPr/>
                    <a:lstStyle/>
                    <a:p>
                      <a:pPr algn="l">
                        <a:lnSpc>
                          <a:spcPct val="95000"/>
                        </a:lnSpc>
                      </a:pPr>
                      <a:r>
                        <a:rPr lang="en-US" sz="1600" baseline="0" dirty="0"/>
                        <a:t>TOR/TCR, median (range), </a:t>
                      </a:r>
                      <a:r>
                        <a:rPr lang="en-US" sz="1600" baseline="0" dirty="0" err="1"/>
                        <a:t>mo</a:t>
                      </a:r>
                      <a:endParaRPr lang="en-US" sz="1600" baseline="0" dirty="0">
                        <a:solidFill>
                          <a:schemeClr val="tx2"/>
                        </a:solidFill>
                        <a:latin typeface="Calibri" panose="020F0502020204030204" pitchFamily="34" charset="0"/>
                        <a:cs typeface="Calibri" panose="020F0502020204030204" pitchFamily="34" charset="0"/>
                      </a:endParaRPr>
                    </a:p>
                  </a:txBody>
                  <a:tcPr marL="121920" marR="7315" marT="7315" marB="7315" anchor="ctr"/>
                </a:tc>
                <a:tc>
                  <a:txBody>
                    <a:bodyPr/>
                    <a:lstStyle/>
                    <a:p>
                      <a:pPr algn="ctr">
                        <a:lnSpc>
                          <a:spcPct val="95000"/>
                        </a:lnSpc>
                      </a:pPr>
                      <a:r>
                        <a:rPr lang="en-US" sz="1600" dirty="0"/>
                        <a:t>2.0 (1.0, </a:t>
                      </a:r>
                      <a:r>
                        <a:rPr lang="en-US" sz="1600"/>
                        <a:t>5.7) / 3.0 </a:t>
                      </a:r>
                      <a:r>
                        <a:rPr lang="en-US" sz="1600" dirty="0"/>
                        <a:t>(1.8, 9.6)</a:t>
                      </a:r>
                      <a:endParaRPr lang="en-US" sz="1600" dirty="0">
                        <a:solidFill>
                          <a:schemeClr val="tx2"/>
                        </a:solidFill>
                        <a:latin typeface="Calibri" panose="020F0502020204030204" pitchFamily="34" charset="0"/>
                        <a:cs typeface="Calibri" panose="020F0502020204030204" pitchFamily="34" charset="0"/>
                      </a:endParaRPr>
                    </a:p>
                  </a:txBody>
                  <a:tcPr marL="7315" marR="7315" marT="7315" marB="7315" anchor="ctr"/>
                </a:tc>
                <a:extLst>
                  <a:ext uri="{0D108BD9-81ED-4DB2-BD59-A6C34878D82A}">
                    <a16:rowId xmlns:a16="http://schemas.microsoft.com/office/drawing/2014/main" val="3540548162"/>
                  </a:ext>
                </a:extLst>
              </a:tr>
              <a:tr h="246277">
                <a:tc>
                  <a:txBody>
                    <a:bodyPr/>
                    <a:lstStyle/>
                    <a:p>
                      <a:pPr algn="l">
                        <a:lnSpc>
                          <a:spcPct val="95000"/>
                        </a:lnSpc>
                      </a:pPr>
                      <a:r>
                        <a:rPr lang="en-US" sz="1600" dirty="0" err="1"/>
                        <a:t>CCyR</a:t>
                      </a:r>
                      <a:r>
                        <a:rPr lang="en-US" sz="1600" dirty="0"/>
                        <a:t>, n/N</a:t>
                      </a:r>
                      <a:r>
                        <a:rPr lang="en-US" sz="1600" baseline="30000" dirty="0"/>
                        <a:t>† </a:t>
                      </a:r>
                      <a:r>
                        <a:rPr lang="en-US" sz="1600" baseline="0" dirty="0"/>
                        <a:t>(%)</a:t>
                      </a:r>
                      <a:endParaRPr lang="en-US" sz="1600" baseline="0" dirty="0">
                        <a:solidFill>
                          <a:schemeClr val="tx2"/>
                        </a:solidFill>
                        <a:latin typeface="Calibri" panose="020F0502020204030204" pitchFamily="34" charset="0"/>
                        <a:cs typeface="Calibri" panose="020F0502020204030204" pitchFamily="34" charset="0"/>
                      </a:endParaRPr>
                    </a:p>
                  </a:txBody>
                  <a:tcPr marL="121920" marR="7315" marT="7315" marB="7315" anchor="ctr"/>
                </a:tc>
                <a:tc>
                  <a:txBody>
                    <a:bodyPr/>
                    <a:lstStyle/>
                    <a:p>
                      <a:pPr algn="ctr">
                        <a:lnSpc>
                          <a:spcPct val="95000"/>
                        </a:lnSpc>
                      </a:pPr>
                      <a:r>
                        <a:rPr lang="en-US" sz="1600" dirty="0"/>
                        <a:t>10/31 (32.3)</a:t>
                      </a:r>
                      <a:endParaRPr lang="en-US" sz="1600" dirty="0">
                        <a:solidFill>
                          <a:schemeClr val="tx2"/>
                        </a:solidFill>
                        <a:latin typeface="Calibri" panose="020F0502020204030204" pitchFamily="34" charset="0"/>
                        <a:cs typeface="Calibri" panose="020F0502020204030204" pitchFamily="34" charset="0"/>
                      </a:endParaRPr>
                    </a:p>
                  </a:txBody>
                  <a:tcPr marL="7315" marR="7315" marT="7315" marB="7315" anchor="ctr"/>
                </a:tc>
                <a:extLst>
                  <a:ext uri="{0D108BD9-81ED-4DB2-BD59-A6C34878D82A}">
                    <a16:rowId xmlns:a16="http://schemas.microsoft.com/office/drawing/2014/main" val="42999226"/>
                  </a:ext>
                </a:extLst>
              </a:tr>
              <a:tr h="246277">
                <a:tc>
                  <a:txBody>
                    <a:bodyPr/>
                    <a:lstStyle/>
                    <a:p>
                      <a:pPr algn="l">
                        <a:lnSpc>
                          <a:spcPct val="95000"/>
                        </a:lnSpc>
                      </a:pPr>
                      <a:r>
                        <a:rPr lang="en-US" sz="1600" baseline="0" dirty="0"/>
                        <a:t>PFS, median (95% CI), </a:t>
                      </a:r>
                      <a:r>
                        <a:rPr lang="en-US" sz="1600" baseline="0" dirty="0" err="1"/>
                        <a:t>mo</a:t>
                      </a:r>
                      <a:endParaRPr lang="en-US" sz="1600" baseline="0" dirty="0">
                        <a:solidFill>
                          <a:schemeClr val="tx2"/>
                        </a:solidFill>
                        <a:latin typeface="Calibri" panose="020F0502020204030204" pitchFamily="34" charset="0"/>
                        <a:cs typeface="Calibri" panose="020F0502020204030204" pitchFamily="34" charset="0"/>
                      </a:endParaRPr>
                    </a:p>
                  </a:txBody>
                  <a:tcPr marL="121920" marR="7315" marT="7315" marB="7315" anchor="ctr"/>
                </a:tc>
                <a:tc>
                  <a:txBody>
                    <a:bodyPr/>
                    <a:lstStyle/>
                    <a:p>
                      <a:pPr algn="ctr">
                        <a:lnSpc>
                          <a:spcPct val="95000"/>
                        </a:lnSpc>
                      </a:pPr>
                      <a:r>
                        <a:rPr lang="en-US" sz="1600" baseline="0" dirty="0"/>
                        <a:t>7.3 (3.7, 9.7)</a:t>
                      </a:r>
                      <a:endParaRPr lang="en-US" sz="1600" baseline="0" dirty="0">
                        <a:solidFill>
                          <a:schemeClr val="tx2"/>
                        </a:solidFill>
                        <a:latin typeface="Calibri" panose="020F0502020204030204" pitchFamily="34" charset="0"/>
                        <a:cs typeface="Calibri" panose="020F0502020204030204" pitchFamily="34" charset="0"/>
                      </a:endParaRPr>
                    </a:p>
                  </a:txBody>
                  <a:tcPr marL="7315" marR="7315" marT="7315" marB="7315" anchor="ctr"/>
                </a:tc>
                <a:extLst>
                  <a:ext uri="{0D108BD9-81ED-4DB2-BD59-A6C34878D82A}">
                    <a16:rowId xmlns:a16="http://schemas.microsoft.com/office/drawing/2014/main" val="2769276800"/>
                  </a:ext>
                </a:extLst>
              </a:tr>
            </a:tbl>
          </a:graphicData>
        </a:graphic>
      </p:graphicFrame>
      <p:sp>
        <p:nvSpPr>
          <p:cNvPr id="3" name="TextBox 2">
            <a:extLst>
              <a:ext uri="{FF2B5EF4-FFF2-40B4-BE49-F238E27FC236}">
                <a16:creationId xmlns:a16="http://schemas.microsoft.com/office/drawing/2014/main" id="{C6F8CA30-AFD8-4166-BCCF-5C7DFBEC39FF}"/>
              </a:ext>
            </a:extLst>
          </p:cNvPr>
          <p:cNvSpPr txBox="1"/>
          <p:nvPr/>
        </p:nvSpPr>
        <p:spPr>
          <a:xfrm>
            <a:off x="9824496" y="6481497"/>
            <a:ext cx="2189767"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solidFill>
                  <a:srgbClr val="1F497D"/>
                </a:solidFill>
                <a:effectLst/>
                <a:uLnTx/>
                <a:uFillTx/>
                <a:latin typeface="Arial" panose="020B0604020202020204" pitchFamily="34" charset="0"/>
                <a:ea typeface="+mn-ea"/>
                <a:cs typeface="Arial" panose="020B0604020202020204" pitchFamily="34" charset="0"/>
              </a:rPr>
              <a:t>Daver N et al, EHA 2022</a:t>
            </a:r>
          </a:p>
        </p:txBody>
      </p:sp>
      <p:sp>
        <p:nvSpPr>
          <p:cNvPr id="169" name="TextBox 168">
            <a:extLst>
              <a:ext uri="{FF2B5EF4-FFF2-40B4-BE49-F238E27FC236}">
                <a16:creationId xmlns:a16="http://schemas.microsoft.com/office/drawing/2014/main" id="{9D781A43-3BFF-4993-B5EC-8C3E4686685A}"/>
              </a:ext>
            </a:extLst>
          </p:cNvPr>
          <p:cNvSpPr txBox="1"/>
          <p:nvPr/>
        </p:nvSpPr>
        <p:spPr>
          <a:xfrm>
            <a:off x="6778610" y="1639727"/>
            <a:ext cx="5011182" cy="295402"/>
          </a:xfrm>
          <a:prstGeom prst="rect">
            <a:avLst/>
          </a:prstGeom>
          <a:noFill/>
        </p:spPr>
        <p:txBody>
          <a:bodyPr wrap="square" lIns="121920" tIns="0" rIns="0" bIns="0" rtlCol="0">
            <a:spAutoFit/>
          </a:bodyPr>
          <a:lstStyle/>
          <a:p>
            <a:pPr marL="0" marR="0" lvl="0" indent="0" algn="ctr" defTabSz="1219170" rtl="0" eaLnBrk="0" fontAlgn="base" latinLnBrk="0" hangingPunct="0">
              <a:lnSpc>
                <a:spcPct val="90000"/>
              </a:lnSpc>
              <a:spcBef>
                <a:spcPct val="0"/>
              </a:spcBef>
              <a:spcAft>
                <a:spcPct val="0"/>
              </a:spcAft>
              <a:buClrTx/>
              <a:buSzTx/>
              <a:buFontTx/>
              <a:buNone/>
              <a:tabLst/>
              <a:defRPr/>
            </a:pPr>
            <a:r>
              <a:rPr kumimoji="0" lang="en-US" sz="2133" b="1" i="0" u="none" strike="noStrike" kern="1200" cap="none" spc="0" normalizeH="0" baseline="0" noProof="0" dirty="0">
                <a:ln>
                  <a:noFill/>
                </a:ln>
                <a:solidFill>
                  <a:srgbClr val="4F81BD"/>
                </a:solidFill>
                <a:effectLst/>
                <a:uLnTx/>
                <a:uFillTx/>
                <a:latin typeface="Calibri" pitchFamily="34" charset="0"/>
                <a:ea typeface="+mn-ea"/>
                <a:cs typeface="Arial" charset="0"/>
              </a:rPr>
              <a:t>Overall Survival with and Without SCT</a:t>
            </a:r>
          </a:p>
        </p:txBody>
      </p:sp>
      <p:graphicFrame>
        <p:nvGraphicFramePr>
          <p:cNvPr id="170" name="Table 4">
            <a:extLst>
              <a:ext uri="{FF2B5EF4-FFF2-40B4-BE49-F238E27FC236}">
                <a16:creationId xmlns:a16="http://schemas.microsoft.com/office/drawing/2014/main" id="{88176024-6884-E683-0FC9-BF498D30D47E}"/>
              </a:ext>
            </a:extLst>
          </p:cNvPr>
          <p:cNvGraphicFramePr>
            <a:graphicFrameLocks noGrp="1"/>
          </p:cNvGraphicFramePr>
          <p:nvPr/>
        </p:nvGraphicFramePr>
        <p:xfrm>
          <a:off x="6465484" y="5097581"/>
          <a:ext cx="5441327" cy="452619"/>
        </p:xfrm>
        <a:graphic>
          <a:graphicData uri="http://schemas.openxmlformats.org/drawingml/2006/table">
            <a:tbl>
              <a:tblPr firstRow="1" bandRow="1">
                <a:tableStyleId>{5C22544A-7EE6-4342-B048-85BDC9FD1C3A}</a:tableStyleId>
              </a:tblPr>
              <a:tblGrid>
                <a:gridCol w="466448">
                  <a:extLst>
                    <a:ext uri="{9D8B030D-6E8A-4147-A177-3AD203B41FA5}">
                      <a16:colId xmlns:a16="http://schemas.microsoft.com/office/drawing/2014/main" val="2969278633"/>
                    </a:ext>
                  </a:extLst>
                </a:gridCol>
                <a:gridCol w="236899">
                  <a:extLst>
                    <a:ext uri="{9D8B030D-6E8A-4147-A177-3AD203B41FA5}">
                      <a16:colId xmlns:a16="http://schemas.microsoft.com/office/drawing/2014/main" val="2041949362"/>
                    </a:ext>
                  </a:extLst>
                </a:gridCol>
                <a:gridCol w="236899">
                  <a:extLst>
                    <a:ext uri="{9D8B030D-6E8A-4147-A177-3AD203B41FA5}">
                      <a16:colId xmlns:a16="http://schemas.microsoft.com/office/drawing/2014/main" val="1769317585"/>
                    </a:ext>
                  </a:extLst>
                </a:gridCol>
                <a:gridCol w="236899">
                  <a:extLst>
                    <a:ext uri="{9D8B030D-6E8A-4147-A177-3AD203B41FA5}">
                      <a16:colId xmlns:a16="http://schemas.microsoft.com/office/drawing/2014/main" val="2338693964"/>
                    </a:ext>
                  </a:extLst>
                </a:gridCol>
                <a:gridCol w="236899">
                  <a:extLst>
                    <a:ext uri="{9D8B030D-6E8A-4147-A177-3AD203B41FA5}">
                      <a16:colId xmlns:a16="http://schemas.microsoft.com/office/drawing/2014/main" val="674097894"/>
                    </a:ext>
                  </a:extLst>
                </a:gridCol>
                <a:gridCol w="236899">
                  <a:extLst>
                    <a:ext uri="{9D8B030D-6E8A-4147-A177-3AD203B41FA5}">
                      <a16:colId xmlns:a16="http://schemas.microsoft.com/office/drawing/2014/main" val="1727633677"/>
                    </a:ext>
                  </a:extLst>
                </a:gridCol>
                <a:gridCol w="236899">
                  <a:extLst>
                    <a:ext uri="{9D8B030D-6E8A-4147-A177-3AD203B41FA5}">
                      <a16:colId xmlns:a16="http://schemas.microsoft.com/office/drawing/2014/main" val="1465835172"/>
                    </a:ext>
                  </a:extLst>
                </a:gridCol>
                <a:gridCol w="236899">
                  <a:extLst>
                    <a:ext uri="{9D8B030D-6E8A-4147-A177-3AD203B41FA5}">
                      <a16:colId xmlns:a16="http://schemas.microsoft.com/office/drawing/2014/main" val="4071101959"/>
                    </a:ext>
                  </a:extLst>
                </a:gridCol>
                <a:gridCol w="236899">
                  <a:extLst>
                    <a:ext uri="{9D8B030D-6E8A-4147-A177-3AD203B41FA5}">
                      <a16:colId xmlns:a16="http://schemas.microsoft.com/office/drawing/2014/main" val="578424909"/>
                    </a:ext>
                  </a:extLst>
                </a:gridCol>
                <a:gridCol w="236899">
                  <a:extLst>
                    <a:ext uri="{9D8B030D-6E8A-4147-A177-3AD203B41FA5}">
                      <a16:colId xmlns:a16="http://schemas.microsoft.com/office/drawing/2014/main" val="3650250093"/>
                    </a:ext>
                  </a:extLst>
                </a:gridCol>
                <a:gridCol w="236899">
                  <a:extLst>
                    <a:ext uri="{9D8B030D-6E8A-4147-A177-3AD203B41FA5}">
                      <a16:colId xmlns:a16="http://schemas.microsoft.com/office/drawing/2014/main" val="2465827728"/>
                    </a:ext>
                  </a:extLst>
                </a:gridCol>
                <a:gridCol w="236899">
                  <a:extLst>
                    <a:ext uri="{9D8B030D-6E8A-4147-A177-3AD203B41FA5}">
                      <a16:colId xmlns:a16="http://schemas.microsoft.com/office/drawing/2014/main" val="879749996"/>
                    </a:ext>
                  </a:extLst>
                </a:gridCol>
                <a:gridCol w="236899">
                  <a:extLst>
                    <a:ext uri="{9D8B030D-6E8A-4147-A177-3AD203B41FA5}">
                      <a16:colId xmlns:a16="http://schemas.microsoft.com/office/drawing/2014/main" val="1204771842"/>
                    </a:ext>
                  </a:extLst>
                </a:gridCol>
                <a:gridCol w="236899">
                  <a:extLst>
                    <a:ext uri="{9D8B030D-6E8A-4147-A177-3AD203B41FA5}">
                      <a16:colId xmlns:a16="http://schemas.microsoft.com/office/drawing/2014/main" val="2270222317"/>
                    </a:ext>
                  </a:extLst>
                </a:gridCol>
                <a:gridCol w="236899">
                  <a:extLst>
                    <a:ext uri="{9D8B030D-6E8A-4147-A177-3AD203B41FA5}">
                      <a16:colId xmlns:a16="http://schemas.microsoft.com/office/drawing/2014/main" val="681671671"/>
                    </a:ext>
                  </a:extLst>
                </a:gridCol>
                <a:gridCol w="236899">
                  <a:extLst>
                    <a:ext uri="{9D8B030D-6E8A-4147-A177-3AD203B41FA5}">
                      <a16:colId xmlns:a16="http://schemas.microsoft.com/office/drawing/2014/main" val="3896107385"/>
                    </a:ext>
                  </a:extLst>
                </a:gridCol>
                <a:gridCol w="236899">
                  <a:extLst>
                    <a:ext uri="{9D8B030D-6E8A-4147-A177-3AD203B41FA5}">
                      <a16:colId xmlns:a16="http://schemas.microsoft.com/office/drawing/2014/main" val="201799832"/>
                    </a:ext>
                  </a:extLst>
                </a:gridCol>
                <a:gridCol w="236899">
                  <a:extLst>
                    <a:ext uri="{9D8B030D-6E8A-4147-A177-3AD203B41FA5}">
                      <a16:colId xmlns:a16="http://schemas.microsoft.com/office/drawing/2014/main" val="1248972811"/>
                    </a:ext>
                  </a:extLst>
                </a:gridCol>
                <a:gridCol w="236899">
                  <a:extLst>
                    <a:ext uri="{9D8B030D-6E8A-4147-A177-3AD203B41FA5}">
                      <a16:colId xmlns:a16="http://schemas.microsoft.com/office/drawing/2014/main" val="2392094141"/>
                    </a:ext>
                  </a:extLst>
                </a:gridCol>
                <a:gridCol w="236899">
                  <a:extLst>
                    <a:ext uri="{9D8B030D-6E8A-4147-A177-3AD203B41FA5}">
                      <a16:colId xmlns:a16="http://schemas.microsoft.com/office/drawing/2014/main" val="575281908"/>
                    </a:ext>
                  </a:extLst>
                </a:gridCol>
                <a:gridCol w="236899">
                  <a:extLst>
                    <a:ext uri="{9D8B030D-6E8A-4147-A177-3AD203B41FA5}">
                      <a16:colId xmlns:a16="http://schemas.microsoft.com/office/drawing/2014/main" val="1776451443"/>
                    </a:ext>
                  </a:extLst>
                </a:gridCol>
                <a:gridCol w="236899">
                  <a:extLst>
                    <a:ext uri="{9D8B030D-6E8A-4147-A177-3AD203B41FA5}">
                      <a16:colId xmlns:a16="http://schemas.microsoft.com/office/drawing/2014/main" val="2168743906"/>
                    </a:ext>
                  </a:extLst>
                </a:gridCol>
              </a:tblGrid>
              <a:tr h="138913">
                <a:tc gridSpan="21">
                  <a:txBody>
                    <a:bodyPr/>
                    <a:lstStyle/>
                    <a:p>
                      <a:pPr>
                        <a:lnSpc>
                          <a:spcPct val="95000"/>
                        </a:lnSpc>
                      </a:pPr>
                      <a:r>
                        <a:rPr lang="en-US" sz="800" dirty="0">
                          <a:solidFill>
                            <a:schemeClr val="bg1"/>
                          </a:solidFill>
                          <a:latin typeface="+mn-lt"/>
                        </a:rPr>
                        <a:t>N at risk</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hMerge="1">
                  <a:txBody>
                    <a:bodyPr/>
                    <a:lstStyle/>
                    <a:p>
                      <a:endParaRPr lang="en-US" sz="1000" dirty="0">
                        <a:solidFill>
                          <a:srgbClr val="FF0000"/>
                        </a:solidFill>
                      </a:endParaRPr>
                    </a:p>
                  </a:txBody>
                  <a:tcPr marL="0" marR="0"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noFill/>
                  </a:tcPr>
                </a:tc>
                <a:tc hMerge="1">
                  <a:txBody>
                    <a:bodyPr/>
                    <a:lstStyle/>
                    <a:p>
                      <a:endParaRPr lang="en-US" sz="1000" dirty="0">
                        <a:solidFill>
                          <a:srgbClr val="FF0000"/>
                        </a:solidFill>
                      </a:endParaRPr>
                    </a:p>
                  </a:txBody>
                  <a:tcPr marL="0" marR="0"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noFill/>
                  </a:tcPr>
                </a:tc>
                <a:tc hMerge="1">
                  <a:txBody>
                    <a:bodyPr/>
                    <a:lstStyle/>
                    <a:p>
                      <a:endParaRPr lang="en-US" sz="1000" dirty="0">
                        <a:solidFill>
                          <a:srgbClr val="FF0000"/>
                        </a:solidFill>
                      </a:endParaRPr>
                    </a:p>
                  </a:txBody>
                  <a:tcPr marL="0" marR="0"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noFill/>
                  </a:tcPr>
                </a:tc>
                <a:tc hMerge="1">
                  <a:txBody>
                    <a:bodyPr/>
                    <a:lstStyle/>
                    <a:p>
                      <a:endParaRPr lang="en-US" sz="1000">
                        <a:solidFill>
                          <a:srgbClr val="FF0000"/>
                        </a:solidFill>
                      </a:endParaRPr>
                    </a:p>
                  </a:txBody>
                  <a:tcPr marL="0" marR="0"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noFill/>
                  </a:tcPr>
                </a:tc>
                <a:tc hMerge="1">
                  <a:txBody>
                    <a:bodyPr/>
                    <a:lstStyle/>
                    <a:p>
                      <a:endParaRPr lang="en-US" sz="1000" dirty="0">
                        <a:solidFill>
                          <a:srgbClr val="FF0000"/>
                        </a:solidFill>
                      </a:endParaRPr>
                    </a:p>
                  </a:txBody>
                  <a:tcPr marL="0" marR="0"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noFill/>
                  </a:tcPr>
                </a:tc>
                <a:tc hMerge="1">
                  <a:txBody>
                    <a:bodyPr/>
                    <a:lstStyle/>
                    <a:p>
                      <a:endParaRPr lang="en-US" sz="1000">
                        <a:solidFill>
                          <a:srgbClr val="FF0000"/>
                        </a:solidFill>
                      </a:endParaRPr>
                    </a:p>
                  </a:txBody>
                  <a:tcPr marL="0" marR="0"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noFill/>
                  </a:tcPr>
                </a:tc>
                <a:tc hMerge="1">
                  <a:txBody>
                    <a:bodyPr/>
                    <a:lstStyle/>
                    <a:p>
                      <a:endParaRPr lang="en-US" sz="1000" dirty="0">
                        <a:solidFill>
                          <a:srgbClr val="FF0000"/>
                        </a:solidFill>
                      </a:endParaRPr>
                    </a:p>
                  </a:txBody>
                  <a:tcPr marL="0" marR="0"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noFill/>
                  </a:tcPr>
                </a:tc>
                <a:tc hMerge="1">
                  <a:txBody>
                    <a:bodyPr/>
                    <a:lstStyle/>
                    <a:p>
                      <a:endParaRPr lang="en-US" sz="1000">
                        <a:solidFill>
                          <a:srgbClr val="FF0000"/>
                        </a:solidFill>
                      </a:endParaRPr>
                    </a:p>
                  </a:txBody>
                  <a:tcPr marL="0" marR="0"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noFill/>
                  </a:tcPr>
                </a:tc>
                <a:tc hMerge="1">
                  <a:txBody>
                    <a:bodyPr/>
                    <a:lstStyle/>
                    <a:p>
                      <a:endParaRPr lang="en-US" sz="1000" dirty="0">
                        <a:solidFill>
                          <a:srgbClr val="FF0000"/>
                        </a:solidFill>
                      </a:endParaRPr>
                    </a:p>
                  </a:txBody>
                  <a:tcPr marL="0" marR="0"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noFill/>
                  </a:tcPr>
                </a:tc>
                <a:tc hMerge="1">
                  <a:txBody>
                    <a:bodyPr/>
                    <a:lstStyle/>
                    <a:p>
                      <a:endParaRPr lang="en-US" sz="1000">
                        <a:solidFill>
                          <a:srgbClr val="FF0000"/>
                        </a:solidFill>
                      </a:endParaRPr>
                    </a:p>
                  </a:txBody>
                  <a:tcPr marL="0" marR="0"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noFill/>
                  </a:tcPr>
                </a:tc>
                <a:tc hMerge="1">
                  <a:txBody>
                    <a:bodyPr/>
                    <a:lstStyle/>
                    <a:p>
                      <a:endParaRPr lang="en-US" sz="1000">
                        <a:solidFill>
                          <a:srgbClr val="FF0000"/>
                        </a:solidFill>
                      </a:endParaRPr>
                    </a:p>
                  </a:txBody>
                  <a:tcPr marL="0" marR="0"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noFill/>
                  </a:tcPr>
                </a:tc>
                <a:tc hMerge="1">
                  <a:txBody>
                    <a:bodyPr/>
                    <a:lstStyle/>
                    <a:p>
                      <a:endParaRPr lang="en-US" sz="1000" dirty="0">
                        <a:solidFill>
                          <a:srgbClr val="FF0000"/>
                        </a:solidFill>
                      </a:endParaRPr>
                    </a:p>
                  </a:txBody>
                  <a:tcPr marL="0" marR="0"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noFill/>
                  </a:tcPr>
                </a:tc>
                <a:tc hMerge="1">
                  <a:txBody>
                    <a:bodyPr/>
                    <a:lstStyle/>
                    <a:p>
                      <a:endParaRPr lang="en-US" sz="1000">
                        <a:solidFill>
                          <a:srgbClr val="FF0000"/>
                        </a:solidFill>
                      </a:endParaRPr>
                    </a:p>
                  </a:txBody>
                  <a:tcPr marL="0" marR="0"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noFill/>
                  </a:tcPr>
                </a:tc>
                <a:tc hMerge="1">
                  <a:txBody>
                    <a:bodyPr/>
                    <a:lstStyle/>
                    <a:p>
                      <a:endParaRPr lang="en-US" sz="1000">
                        <a:solidFill>
                          <a:srgbClr val="FF0000"/>
                        </a:solidFill>
                      </a:endParaRPr>
                    </a:p>
                  </a:txBody>
                  <a:tcPr marL="0" marR="0"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noFill/>
                  </a:tcPr>
                </a:tc>
                <a:tc hMerge="1">
                  <a:txBody>
                    <a:bodyPr/>
                    <a:lstStyle/>
                    <a:p>
                      <a:endParaRPr lang="en-US" sz="1000" dirty="0">
                        <a:solidFill>
                          <a:srgbClr val="FF0000"/>
                        </a:solidFill>
                      </a:endParaRPr>
                    </a:p>
                  </a:txBody>
                  <a:tcPr marL="0" marR="0"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noFill/>
                  </a:tcPr>
                </a:tc>
                <a:tc hMerge="1">
                  <a:txBody>
                    <a:bodyPr/>
                    <a:lstStyle/>
                    <a:p>
                      <a:endParaRPr lang="en-US" sz="1000">
                        <a:solidFill>
                          <a:srgbClr val="FF0000"/>
                        </a:solidFill>
                      </a:endParaRPr>
                    </a:p>
                  </a:txBody>
                  <a:tcPr marL="0" marR="0"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noFill/>
                  </a:tcPr>
                </a:tc>
                <a:tc hMerge="1">
                  <a:txBody>
                    <a:bodyPr/>
                    <a:lstStyle/>
                    <a:p>
                      <a:endParaRPr lang="en-US" sz="1000" dirty="0">
                        <a:solidFill>
                          <a:srgbClr val="FF0000"/>
                        </a:solidFill>
                      </a:endParaRPr>
                    </a:p>
                  </a:txBody>
                  <a:tcPr marL="0" marR="0"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noFill/>
                  </a:tcPr>
                </a:tc>
                <a:tc hMerge="1">
                  <a:txBody>
                    <a:bodyPr/>
                    <a:lstStyle/>
                    <a:p>
                      <a:endParaRPr lang="en-US" sz="1000">
                        <a:solidFill>
                          <a:srgbClr val="FF0000"/>
                        </a:solidFill>
                      </a:endParaRPr>
                    </a:p>
                  </a:txBody>
                  <a:tcPr marL="0" marR="0"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noFill/>
                  </a:tcPr>
                </a:tc>
                <a:tc hMerge="1">
                  <a:txBody>
                    <a:bodyPr/>
                    <a:lstStyle/>
                    <a:p>
                      <a:endParaRPr lang="en-US" sz="1000" dirty="0">
                        <a:solidFill>
                          <a:srgbClr val="FF0000"/>
                        </a:solidFill>
                      </a:endParaRPr>
                    </a:p>
                  </a:txBody>
                  <a:tcPr marL="0" marR="0"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noFill/>
                  </a:tcPr>
                </a:tc>
                <a:tc hMerge="1">
                  <a:txBody>
                    <a:bodyPr/>
                    <a:lstStyle/>
                    <a:p>
                      <a:endParaRPr lang="en-US" sz="1000" dirty="0">
                        <a:solidFill>
                          <a:srgbClr val="FF0000"/>
                        </a:solidFill>
                      </a:endParaRPr>
                    </a:p>
                  </a:txBody>
                  <a:tcPr marL="0" marR="0"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noFill/>
                  </a:tcPr>
                </a:tc>
                <a:tc>
                  <a:txBody>
                    <a:bodyPr/>
                    <a:lstStyle/>
                    <a:p>
                      <a:pPr>
                        <a:lnSpc>
                          <a:spcPct val="95000"/>
                        </a:lnSpc>
                      </a:pPr>
                      <a:endParaRPr lang="en-US" sz="800" dirty="0">
                        <a:solidFill>
                          <a:schemeClr val="bg1"/>
                        </a:solidFill>
                        <a:latin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758389836"/>
                  </a:ext>
                </a:extLst>
              </a:tr>
              <a:tr h="156853">
                <a:tc>
                  <a:txBody>
                    <a:bodyPr/>
                    <a:lstStyle/>
                    <a:p>
                      <a:pPr algn="r">
                        <a:lnSpc>
                          <a:spcPct val="95000"/>
                        </a:lnSpc>
                      </a:pPr>
                      <a:r>
                        <a:rPr lang="en-US" sz="800" dirty="0">
                          <a:solidFill>
                            <a:schemeClr val="bg1"/>
                          </a:solidFill>
                          <a:latin typeface="+mn-lt"/>
                        </a:rPr>
                        <a:t>SCT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95000"/>
                        </a:lnSpc>
                      </a:pPr>
                      <a:r>
                        <a:rPr lang="en-US" sz="800" dirty="0">
                          <a:solidFill>
                            <a:schemeClr val="bg1"/>
                          </a:solidFill>
                          <a:latin typeface="+mn-lt"/>
                        </a:rPr>
                        <a:t>9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914400" rtl="0" eaLnBrk="1" fontAlgn="auto" latinLnBrk="0" hangingPunct="1">
                        <a:lnSpc>
                          <a:spcPct val="95000"/>
                        </a:lnSpc>
                        <a:spcBef>
                          <a:spcPts val="0"/>
                        </a:spcBef>
                        <a:spcAft>
                          <a:spcPts val="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9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914400" rtl="0" eaLnBrk="1" fontAlgn="auto" latinLnBrk="0" hangingPunct="1">
                        <a:lnSpc>
                          <a:spcPct val="95000"/>
                        </a:lnSpc>
                        <a:spcBef>
                          <a:spcPts val="0"/>
                        </a:spcBef>
                        <a:spcAft>
                          <a:spcPts val="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9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914400" rtl="0" eaLnBrk="1" fontAlgn="auto" latinLnBrk="0" hangingPunct="1">
                        <a:lnSpc>
                          <a:spcPct val="95000"/>
                        </a:lnSpc>
                        <a:spcBef>
                          <a:spcPts val="0"/>
                        </a:spcBef>
                        <a:spcAft>
                          <a:spcPts val="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9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914400" rtl="0" eaLnBrk="1" fontAlgn="auto" latinLnBrk="0" hangingPunct="1">
                        <a:lnSpc>
                          <a:spcPct val="95000"/>
                        </a:lnSpc>
                        <a:spcBef>
                          <a:spcPts val="0"/>
                        </a:spcBef>
                        <a:spcAft>
                          <a:spcPts val="0"/>
                        </a:spcAft>
                        <a:buClrTx/>
                        <a:buSzTx/>
                        <a:buFontTx/>
                        <a:buNone/>
                        <a:tabLst/>
                        <a:defRPr/>
                      </a:pPr>
                      <a:r>
                        <a:rPr lang="en-US" sz="800" dirty="0">
                          <a:solidFill>
                            <a:schemeClr val="bg1"/>
                          </a:solidFill>
                          <a:latin typeface="+mn-lt"/>
                        </a:rPr>
                        <a:t>8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914400" rtl="0" eaLnBrk="1" fontAlgn="auto" latinLnBrk="0" hangingPunct="1">
                        <a:lnSpc>
                          <a:spcPct val="95000"/>
                        </a:lnSpc>
                        <a:spcBef>
                          <a:spcPts val="0"/>
                        </a:spcBef>
                        <a:spcAft>
                          <a:spcPts val="0"/>
                        </a:spcAft>
                        <a:buClrTx/>
                        <a:buSzTx/>
                        <a:buFontTx/>
                        <a:buNone/>
                        <a:tabLst/>
                        <a:defRPr/>
                      </a:pPr>
                      <a:r>
                        <a:rPr lang="en-US" sz="800" dirty="0">
                          <a:solidFill>
                            <a:schemeClr val="bg1"/>
                          </a:solidFill>
                          <a:latin typeface="+mn-lt"/>
                        </a:rPr>
                        <a:t>7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95000"/>
                        </a:lnSpc>
                      </a:pPr>
                      <a:r>
                        <a:rPr lang="en-US" sz="800" dirty="0">
                          <a:solidFill>
                            <a:schemeClr val="bg1"/>
                          </a:solidFill>
                          <a:latin typeface="+mn-lt"/>
                        </a:rPr>
                        <a:t>5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95000"/>
                        </a:lnSpc>
                      </a:pPr>
                      <a:r>
                        <a:rPr lang="en-US" sz="800" dirty="0">
                          <a:solidFill>
                            <a:schemeClr val="bg1"/>
                          </a:solidFill>
                          <a:latin typeface="+mn-lt"/>
                        </a:rPr>
                        <a:t>3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914400" rtl="0" eaLnBrk="1" fontAlgn="auto" latinLnBrk="0" hangingPunct="1">
                        <a:lnSpc>
                          <a:spcPct val="95000"/>
                        </a:lnSpc>
                        <a:spcBef>
                          <a:spcPts val="0"/>
                        </a:spcBef>
                        <a:spcAft>
                          <a:spcPts val="0"/>
                        </a:spcAft>
                        <a:buClrTx/>
                        <a:buSzTx/>
                        <a:buFontTx/>
                        <a:buNone/>
                        <a:tabLst/>
                        <a:defRPr/>
                      </a:pPr>
                      <a:r>
                        <a:rPr lang="en-US" sz="800" dirty="0">
                          <a:solidFill>
                            <a:schemeClr val="bg1"/>
                          </a:solidFill>
                          <a:latin typeface="+mn-lt"/>
                        </a:rPr>
                        <a:t>3</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95000"/>
                        </a:lnSpc>
                      </a:pPr>
                      <a:r>
                        <a:rPr lang="en-US" sz="800" dirty="0">
                          <a:solidFill>
                            <a:schemeClr val="bg1"/>
                          </a:solidFill>
                          <a:latin typeface="+mn-lt"/>
                        </a:rPr>
                        <a:t>2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914400" rtl="0" eaLnBrk="1" fontAlgn="auto" latinLnBrk="0" hangingPunct="1">
                        <a:lnSpc>
                          <a:spcPct val="95000"/>
                        </a:lnSpc>
                        <a:spcBef>
                          <a:spcPts val="0"/>
                        </a:spcBef>
                        <a:spcAft>
                          <a:spcPts val="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2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914400" rtl="0" eaLnBrk="1" fontAlgn="auto" latinLnBrk="0" hangingPunct="1">
                        <a:lnSpc>
                          <a:spcPct val="95000"/>
                        </a:lnSpc>
                        <a:spcBef>
                          <a:spcPts val="0"/>
                        </a:spcBef>
                        <a:spcAft>
                          <a:spcPts val="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2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914400" rtl="0" eaLnBrk="1" fontAlgn="auto" latinLnBrk="0" hangingPunct="1">
                        <a:lnSpc>
                          <a:spcPct val="95000"/>
                        </a:lnSpc>
                        <a:spcBef>
                          <a:spcPts val="0"/>
                        </a:spcBef>
                        <a:spcAft>
                          <a:spcPts val="0"/>
                        </a:spcAft>
                        <a:buClrTx/>
                        <a:buSzTx/>
                        <a:buFontTx/>
                        <a:buNone/>
                        <a:tabLst/>
                        <a:defRPr/>
                      </a:pPr>
                      <a:r>
                        <a:rPr lang="en-US" sz="800" dirty="0">
                          <a:solidFill>
                            <a:schemeClr val="bg1"/>
                          </a:solidFill>
                          <a:latin typeface="+mn-lt"/>
                        </a:rPr>
                        <a:t>1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914400" rtl="0" eaLnBrk="1" fontAlgn="auto" latinLnBrk="0" hangingPunct="1">
                        <a:lnSpc>
                          <a:spcPct val="95000"/>
                        </a:lnSpc>
                        <a:spcBef>
                          <a:spcPts val="0"/>
                        </a:spcBef>
                        <a:spcAft>
                          <a:spcPts val="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1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914400" rtl="0" eaLnBrk="1" fontAlgn="auto" latinLnBrk="0" hangingPunct="1">
                        <a:lnSpc>
                          <a:spcPct val="95000"/>
                        </a:lnSpc>
                        <a:spcBef>
                          <a:spcPts val="0"/>
                        </a:spcBef>
                        <a:spcAft>
                          <a:spcPts val="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1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914400" rtl="0" eaLnBrk="1" fontAlgn="auto" latinLnBrk="0" hangingPunct="1">
                        <a:lnSpc>
                          <a:spcPct val="95000"/>
                        </a:lnSpc>
                        <a:spcBef>
                          <a:spcPts val="0"/>
                        </a:spcBef>
                        <a:spcAft>
                          <a:spcPts val="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1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914400" rtl="0" eaLnBrk="1" fontAlgn="auto" latinLnBrk="0" hangingPunct="1">
                        <a:lnSpc>
                          <a:spcPct val="95000"/>
                        </a:lnSpc>
                        <a:spcBef>
                          <a:spcPts val="0"/>
                        </a:spcBef>
                        <a:spcAft>
                          <a:spcPts val="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1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914400" rtl="0" eaLnBrk="1" fontAlgn="auto" latinLnBrk="0" hangingPunct="1">
                        <a:lnSpc>
                          <a:spcPct val="95000"/>
                        </a:lnSpc>
                        <a:spcBef>
                          <a:spcPts val="0"/>
                        </a:spcBef>
                        <a:spcAft>
                          <a:spcPts val="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1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914400" rtl="0" eaLnBrk="1" fontAlgn="auto" latinLnBrk="0" hangingPunct="1">
                        <a:lnSpc>
                          <a:spcPct val="95000"/>
                        </a:lnSpc>
                        <a:spcBef>
                          <a:spcPts val="0"/>
                        </a:spcBef>
                        <a:spcAft>
                          <a:spcPts val="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1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914400" rtl="0" eaLnBrk="1" fontAlgn="auto" latinLnBrk="0" hangingPunct="1">
                        <a:lnSpc>
                          <a:spcPct val="95000"/>
                        </a:lnSpc>
                        <a:spcBef>
                          <a:spcPts val="0"/>
                        </a:spcBef>
                        <a:spcAft>
                          <a:spcPts val="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1</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95000"/>
                        </a:lnSpc>
                      </a:pPr>
                      <a:r>
                        <a:rPr lang="en-US" sz="800" dirty="0">
                          <a:solidFill>
                            <a:schemeClr val="bg1"/>
                          </a:solidFill>
                          <a:latin typeface="+mn-lt"/>
                        </a:rPr>
                        <a:t>0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4282024178"/>
                  </a:ext>
                </a:extLst>
              </a:tr>
              <a:tr h="156853">
                <a:tc>
                  <a:txBody>
                    <a:bodyPr/>
                    <a:lstStyle/>
                    <a:p>
                      <a:pPr algn="r">
                        <a:lnSpc>
                          <a:spcPct val="95000"/>
                        </a:lnSpc>
                      </a:pPr>
                      <a:r>
                        <a:rPr lang="en-US" sz="800" dirty="0">
                          <a:solidFill>
                            <a:schemeClr val="bg1"/>
                          </a:solidFill>
                          <a:latin typeface="+mn-lt"/>
                        </a:rPr>
                        <a:t>No SCT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95000"/>
                        </a:lnSpc>
                      </a:pPr>
                      <a:r>
                        <a:rPr lang="en-US" sz="800" dirty="0">
                          <a:solidFill>
                            <a:schemeClr val="bg1"/>
                          </a:solidFill>
                          <a:latin typeface="+mn-lt"/>
                        </a:rPr>
                        <a:t>63</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95000"/>
                        </a:lnSpc>
                      </a:pPr>
                      <a:r>
                        <a:rPr lang="en-US" sz="800" dirty="0">
                          <a:solidFill>
                            <a:schemeClr val="bg1"/>
                          </a:solidFill>
                          <a:latin typeface="+mn-lt"/>
                        </a:rPr>
                        <a:t>47</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95000"/>
                        </a:lnSpc>
                      </a:pPr>
                      <a:r>
                        <a:rPr lang="en-US" sz="800" dirty="0">
                          <a:solidFill>
                            <a:schemeClr val="bg1"/>
                          </a:solidFill>
                          <a:latin typeface="+mn-lt"/>
                        </a:rPr>
                        <a:t>40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95000"/>
                        </a:lnSpc>
                      </a:pPr>
                      <a:r>
                        <a:rPr lang="en-US" sz="800" dirty="0">
                          <a:solidFill>
                            <a:schemeClr val="bg1"/>
                          </a:solidFill>
                          <a:latin typeface="+mn-lt"/>
                        </a:rPr>
                        <a:t>36</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95000"/>
                        </a:lnSpc>
                      </a:pPr>
                      <a:r>
                        <a:rPr lang="en-US" sz="800" dirty="0">
                          <a:solidFill>
                            <a:schemeClr val="bg1"/>
                          </a:solidFill>
                          <a:latin typeface="+mn-lt"/>
                        </a:rPr>
                        <a:t>29</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95000"/>
                        </a:lnSpc>
                      </a:pPr>
                      <a:r>
                        <a:rPr lang="en-US" sz="800" dirty="0">
                          <a:solidFill>
                            <a:schemeClr val="bg1"/>
                          </a:solidFill>
                          <a:latin typeface="+mn-lt"/>
                        </a:rPr>
                        <a:t>20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95000"/>
                        </a:lnSpc>
                      </a:pPr>
                      <a:r>
                        <a:rPr lang="en-US" sz="800" dirty="0">
                          <a:solidFill>
                            <a:schemeClr val="bg1"/>
                          </a:solidFill>
                          <a:latin typeface="+mn-lt"/>
                        </a:rPr>
                        <a:t>14</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95000"/>
                        </a:lnSpc>
                      </a:pPr>
                      <a:r>
                        <a:rPr lang="en-US" sz="800" dirty="0">
                          <a:solidFill>
                            <a:schemeClr val="bg1"/>
                          </a:solidFill>
                          <a:latin typeface="+mn-lt"/>
                        </a:rPr>
                        <a:t>7</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95000"/>
                        </a:lnSpc>
                      </a:pPr>
                      <a:r>
                        <a:rPr lang="en-US" sz="800" dirty="0">
                          <a:solidFill>
                            <a:schemeClr val="bg1"/>
                          </a:solidFill>
                          <a:latin typeface="+mn-lt"/>
                        </a:rPr>
                        <a:t>4</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95000"/>
                        </a:lnSpc>
                      </a:pPr>
                      <a:r>
                        <a:rPr lang="en-US" sz="800" dirty="0">
                          <a:solidFill>
                            <a:schemeClr val="bg1"/>
                          </a:solidFill>
                          <a:latin typeface="+mn-lt"/>
                        </a:rPr>
                        <a:t>2</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95000"/>
                        </a:lnSpc>
                      </a:pPr>
                      <a:r>
                        <a:rPr lang="en-US" sz="800" dirty="0">
                          <a:solidFill>
                            <a:schemeClr val="bg1"/>
                          </a:solidFill>
                          <a:latin typeface="+mn-lt"/>
                        </a:rPr>
                        <a:t>1</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95000"/>
                        </a:lnSpc>
                      </a:pPr>
                      <a:r>
                        <a:rPr lang="en-US" sz="800" dirty="0">
                          <a:solidFill>
                            <a:schemeClr val="bg1"/>
                          </a:solidFill>
                          <a:latin typeface="+mn-lt"/>
                        </a:rPr>
                        <a:t>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95000"/>
                        </a:lnSpc>
                      </a:pPr>
                      <a:endParaRPr lang="en-US" sz="800" dirty="0">
                        <a:solidFill>
                          <a:schemeClr val="bg1"/>
                        </a:solidFill>
                        <a:latin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95000"/>
                        </a:lnSpc>
                      </a:pPr>
                      <a:endParaRPr lang="en-US" sz="800" dirty="0">
                        <a:solidFill>
                          <a:schemeClr val="bg1"/>
                        </a:solidFill>
                        <a:latin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95000"/>
                        </a:lnSpc>
                      </a:pPr>
                      <a:endParaRPr lang="en-US" sz="800" dirty="0">
                        <a:solidFill>
                          <a:schemeClr val="bg1"/>
                        </a:solidFill>
                        <a:latin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95000"/>
                        </a:lnSpc>
                      </a:pPr>
                      <a:endParaRPr lang="en-US" sz="800" dirty="0">
                        <a:solidFill>
                          <a:schemeClr val="bg1"/>
                        </a:solidFill>
                        <a:latin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95000"/>
                        </a:lnSpc>
                      </a:pPr>
                      <a:endParaRPr lang="en-US" sz="800" dirty="0">
                        <a:solidFill>
                          <a:schemeClr val="bg1"/>
                        </a:solidFill>
                        <a:latin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95000"/>
                        </a:lnSpc>
                      </a:pPr>
                      <a:endParaRPr lang="en-US" sz="800" dirty="0">
                        <a:solidFill>
                          <a:schemeClr val="bg1"/>
                        </a:solidFill>
                        <a:latin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914400" rtl="0" eaLnBrk="1" fontAlgn="auto" latinLnBrk="0" hangingPunct="1">
                        <a:lnSpc>
                          <a:spcPct val="95000"/>
                        </a:lnSpc>
                        <a:spcBef>
                          <a:spcPts val="0"/>
                        </a:spcBef>
                        <a:spcAft>
                          <a:spcPts val="0"/>
                        </a:spcAft>
                        <a:buClrTx/>
                        <a:buSzTx/>
                        <a:buFontTx/>
                        <a:buNone/>
                        <a:tabLs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914400" rtl="0" eaLnBrk="1" fontAlgn="auto" latinLnBrk="0" hangingPunct="1">
                        <a:lnSpc>
                          <a:spcPct val="95000"/>
                        </a:lnSpc>
                        <a:spcBef>
                          <a:spcPts val="0"/>
                        </a:spcBef>
                        <a:spcAft>
                          <a:spcPts val="0"/>
                        </a:spcAft>
                        <a:buClrTx/>
                        <a:buSzTx/>
                        <a:buFontTx/>
                        <a:buNone/>
                        <a:tabLs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914400" rtl="0" eaLnBrk="1" fontAlgn="auto" latinLnBrk="0" hangingPunct="1">
                        <a:lnSpc>
                          <a:spcPct val="95000"/>
                        </a:lnSpc>
                        <a:spcBef>
                          <a:spcPts val="0"/>
                        </a:spcBef>
                        <a:spcAft>
                          <a:spcPts val="0"/>
                        </a:spcAft>
                        <a:buClrTx/>
                        <a:buSzTx/>
                        <a:buFontTx/>
                        <a:buNone/>
                        <a:tabLs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3361826536"/>
                  </a:ext>
                </a:extLst>
              </a:tr>
            </a:tbl>
          </a:graphicData>
        </a:graphic>
      </p:graphicFrame>
      <p:sp>
        <p:nvSpPr>
          <p:cNvPr id="172" name="TextBox 171">
            <a:extLst>
              <a:ext uri="{FF2B5EF4-FFF2-40B4-BE49-F238E27FC236}">
                <a16:creationId xmlns:a16="http://schemas.microsoft.com/office/drawing/2014/main" id="{BC044F68-6765-C811-40F8-CAAC152C597E}"/>
              </a:ext>
            </a:extLst>
          </p:cNvPr>
          <p:cNvSpPr txBox="1"/>
          <p:nvPr/>
        </p:nvSpPr>
        <p:spPr>
          <a:xfrm>
            <a:off x="9011774" y="4979307"/>
            <a:ext cx="812722" cy="143565"/>
          </a:xfrm>
          <a:prstGeom prst="rect">
            <a:avLst/>
          </a:prstGeom>
          <a:noFill/>
        </p:spPr>
        <p:txBody>
          <a:bodyPr wrap="none" lIns="0" tIns="0" rIns="0" bIns="0" rtlCol="0">
            <a:spAutoFit/>
          </a:bodyP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US" sz="933" b="1" i="0" u="none" strike="noStrike" kern="1200" cap="none" spc="0" normalizeH="0" baseline="0" noProof="0" dirty="0">
                <a:ln>
                  <a:noFill/>
                </a:ln>
                <a:solidFill>
                  <a:srgbClr val="1F497D"/>
                </a:solidFill>
                <a:effectLst/>
                <a:uLnTx/>
                <a:uFillTx/>
                <a:latin typeface="Trebuchet MS"/>
                <a:ea typeface="+mn-ea"/>
                <a:cs typeface="Arial" charset="0"/>
              </a:rPr>
              <a:t>Time (months)</a:t>
            </a:r>
          </a:p>
        </p:txBody>
      </p:sp>
      <p:sp>
        <p:nvSpPr>
          <p:cNvPr id="173" name="TextBox 172">
            <a:extLst>
              <a:ext uri="{FF2B5EF4-FFF2-40B4-BE49-F238E27FC236}">
                <a16:creationId xmlns:a16="http://schemas.microsoft.com/office/drawing/2014/main" id="{B7A38107-86CD-4BC7-B2A1-ED54C0B1058B}"/>
              </a:ext>
            </a:extLst>
          </p:cNvPr>
          <p:cNvSpPr txBox="1"/>
          <p:nvPr/>
        </p:nvSpPr>
        <p:spPr>
          <a:xfrm>
            <a:off x="10899130" y="4171018"/>
            <a:ext cx="198772" cy="143565"/>
          </a:xfrm>
          <a:prstGeom prst="rect">
            <a:avLst/>
          </a:prstGeom>
          <a:noFill/>
        </p:spPr>
        <p:txBody>
          <a:bodyPr wrap="none" lIns="0" tIns="0" rIns="0" bIns="0" rtlCol="0" anchor="ctr" anchorCtr="0">
            <a:spAutoFit/>
          </a:bodyPr>
          <a:lstStyle/>
          <a:p>
            <a:pPr marL="0" marR="0" lvl="0" indent="0" algn="l" defTabSz="1219170" rtl="0" eaLnBrk="0" fontAlgn="base" latinLnBrk="0" hangingPunct="0">
              <a:lnSpc>
                <a:spcPct val="100000"/>
              </a:lnSpc>
              <a:spcBef>
                <a:spcPct val="0"/>
              </a:spcBef>
              <a:spcAft>
                <a:spcPct val="0"/>
              </a:spcAft>
              <a:buClrTx/>
              <a:buSzTx/>
              <a:buFontTx/>
              <a:buNone/>
              <a:tabLst/>
              <a:defRPr/>
            </a:pPr>
            <a:r>
              <a:rPr kumimoji="0" lang="en-US" sz="933" b="0" i="0" u="none" strike="noStrike" kern="1200" cap="none" spc="0" normalizeH="0" baseline="0" noProof="0" dirty="0">
                <a:ln>
                  <a:noFill/>
                </a:ln>
                <a:solidFill>
                  <a:srgbClr val="1F497D"/>
                </a:solidFill>
                <a:effectLst/>
                <a:uLnTx/>
                <a:uFillTx/>
                <a:latin typeface="Trebuchet MS"/>
                <a:ea typeface="+mn-ea"/>
                <a:cs typeface="Arial" charset="0"/>
              </a:rPr>
              <a:t>SCT</a:t>
            </a:r>
          </a:p>
        </p:txBody>
      </p:sp>
      <p:cxnSp>
        <p:nvCxnSpPr>
          <p:cNvPr id="175" name="Straight Connector 174">
            <a:extLst>
              <a:ext uri="{FF2B5EF4-FFF2-40B4-BE49-F238E27FC236}">
                <a16:creationId xmlns:a16="http://schemas.microsoft.com/office/drawing/2014/main" id="{E6994CBC-F0E9-289E-C10B-CDE6D8E19D2D}"/>
              </a:ext>
            </a:extLst>
          </p:cNvPr>
          <p:cNvCxnSpPr>
            <a:cxnSpLocks/>
          </p:cNvCxnSpPr>
          <p:nvPr/>
        </p:nvCxnSpPr>
        <p:spPr>
          <a:xfrm>
            <a:off x="10469703" y="4242801"/>
            <a:ext cx="365760" cy="0"/>
          </a:xfrm>
          <a:prstGeom prst="line">
            <a:avLst/>
          </a:prstGeom>
          <a:ln w="12700">
            <a:solidFill>
              <a:srgbClr val="0000FF"/>
            </a:solidFill>
          </a:ln>
        </p:spPr>
        <p:style>
          <a:lnRef idx="1">
            <a:schemeClr val="accent1"/>
          </a:lnRef>
          <a:fillRef idx="0">
            <a:schemeClr val="accent1"/>
          </a:fillRef>
          <a:effectRef idx="0">
            <a:schemeClr val="accent1"/>
          </a:effectRef>
          <a:fontRef idx="minor">
            <a:schemeClr val="tx1"/>
          </a:fontRef>
        </p:style>
      </p:cxnSp>
      <p:graphicFrame>
        <p:nvGraphicFramePr>
          <p:cNvPr id="176" name="Table 190">
            <a:extLst>
              <a:ext uri="{FF2B5EF4-FFF2-40B4-BE49-F238E27FC236}">
                <a16:creationId xmlns:a16="http://schemas.microsoft.com/office/drawing/2014/main" id="{F573DDD2-2A61-E762-78C3-ECF0E1D586E9}"/>
              </a:ext>
            </a:extLst>
          </p:cNvPr>
          <p:cNvGraphicFramePr>
            <a:graphicFrameLocks noGrp="1"/>
          </p:cNvGraphicFramePr>
          <p:nvPr/>
        </p:nvGraphicFramePr>
        <p:xfrm>
          <a:off x="9057624" y="2297237"/>
          <a:ext cx="2887883" cy="548640"/>
        </p:xfrm>
        <a:graphic>
          <a:graphicData uri="http://schemas.openxmlformats.org/drawingml/2006/table">
            <a:tbl>
              <a:tblPr firstRow="1" bandRow="1">
                <a:tableStyleId>{5C22544A-7EE6-4342-B048-85BDC9FD1C3A}</a:tableStyleId>
              </a:tblPr>
              <a:tblGrid>
                <a:gridCol w="593357">
                  <a:extLst>
                    <a:ext uri="{9D8B030D-6E8A-4147-A177-3AD203B41FA5}">
                      <a16:colId xmlns:a16="http://schemas.microsoft.com/office/drawing/2014/main" val="1961430211"/>
                    </a:ext>
                  </a:extLst>
                </a:gridCol>
                <a:gridCol w="286799">
                  <a:extLst>
                    <a:ext uri="{9D8B030D-6E8A-4147-A177-3AD203B41FA5}">
                      <a16:colId xmlns:a16="http://schemas.microsoft.com/office/drawing/2014/main" val="112507749"/>
                    </a:ext>
                  </a:extLst>
                </a:gridCol>
                <a:gridCol w="557702">
                  <a:extLst>
                    <a:ext uri="{9D8B030D-6E8A-4147-A177-3AD203B41FA5}">
                      <a16:colId xmlns:a16="http://schemas.microsoft.com/office/drawing/2014/main" val="1046370071"/>
                    </a:ext>
                  </a:extLst>
                </a:gridCol>
                <a:gridCol w="1450025">
                  <a:extLst>
                    <a:ext uri="{9D8B030D-6E8A-4147-A177-3AD203B41FA5}">
                      <a16:colId xmlns:a16="http://schemas.microsoft.com/office/drawing/2014/main" val="2574441404"/>
                    </a:ext>
                  </a:extLst>
                </a:gridCol>
              </a:tblGrid>
              <a:tr h="162560">
                <a:tc>
                  <a:txBody>
                    <a:bodyPr/>
                    <a:lstStyle/>
                    <a:p>
                      <a:r>
                        <a:rPr lang="en-US" sz="1200" dirty="0">
                          <a:solidFill>
                            <a:schemeClr val="bg1"/>
                          </a:solidFill>
                        </a:rPr>
                        <a:t>Group</a:t>
                      </a:r>
                    </a:p>
                  </a:txBody>
                  <a:tcPr marL="36576"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pPr algn="ctr"/>
                      <a:r>
                        <a:rPr lang="en-US" sz="1200" dirty="0">
                          <a:solidFill>
                            <a:schemeClr val="bg1"/>
                          </a:solidFill>
                        </a:rPr>
                        <a:t>N</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pPr algn="ctr"/>
                      <a:r>
                        <a:rPr lang="en-US" sz="1200" dirty="0">
                          <a:solidFill>
                            <a:schemeClr val="bg1"/>
                          </a:solidFill>
                        </a:rPr>
                        <a:t>Events</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pPr algn="ctr"/>
                      <a:r>
                        <a:rPr lang="en-US" sz="1200" dirty="0">
                          <a:solidFill>
                            <a:schemeClr val="bg1"/>
                          </a:solidFill>
                        </a:rPr>
                        <a:t>Median (95% CI)</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06379077"/>
                  </a:ext>
                </a:extLst>
              </a:tr>
              <a:tr h="162560">
                <a:tc>
                  <a:txBody>
                    <a:bodyPr/>
                    <a:lstStyle/>
                    <a:p>
                      <a:r>
                        <a:rPr lang="en-US" sz="1200" i="0" dirty="0">
                          <a:solidFill>
                            <a:schemeClr val="bg1"/>
                          </a:solidFill>
                        </a:rPr>
                        <a:t>SCT</a:t>
                      </a:r>
                    </a:p>
                  </a:txBody>
                  <a:tcPr marL="36576"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1200" dirty="0">
                          <a:solidFill>
                            <a:schemeClr val="bg1"/>
                          </a:solidFill>
                        </a:rPr>
                        <a:t>9</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1200" dirty="0">
                          <a:solidFill>
                            <a:schemeClr val="bg1"/>
                          </a:solidFill>
                        </a:rPr>
                        <a:t>2</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1200" dirty="0">
                          <a:solidFill>
                            <a:schemeClr val="bg1"/>
                          </a:solidFill>
                        </a:rPr>
                        <a:t>NR (10.8, NR)</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75035496"/>
                  </a:ext>
                </a:extLst>
              </a:tr>
              <a:tr h="162560">
                <a:tc>
                  <a:txBody>
                    <a:bodyPr/>
                    <a:lstStyle/>
                    <a:p>
                      <a:r>
                        <a:rPr lang="en-US" sz="1200" i="0" dirty="0">
                          <a:solidFill>
                            <a:schemeClr val="bg1"/>
                          </a:solidFill>
                        </a:rPr>
                        <a:t>No SCT</a:t>
                      </a:r>
                    </a:p>
                  </a:txBody>
                  <a:tcPr marL="36576"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1200" dirty="0">
                          <a:solidFill>
                            <a:schemeClr val="bg1"/>
                          </a:solidFill>
                        </a:rPr>
                        <a:t>63</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1200" dirty="0">
                          <a:solidFill>
                            <a:schemeClr val="bg1"/>
                          </a:solidFill>
                        </a:rPr>
                        <a:t>48</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1200" dirty="0">
                          <a:solidFill>
                            <a:schemeClr val="bg1"/>
                          </a:solidFill>
                        </a:rPr>
                        <a:t>8.4 (5.6, 12.0)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911828118"/>
                  </a:ext>
                </a:extLst>
              </a:tr>
            </a:tbl>
          </a:graphicData>
        </a:graphic>
      </p:graphicFrame>
      <p:sp>
        <p:nvSpPr>
          <p:cNvPr id="178" name="TextBox 177">
            <a:extLst>
              <a:ext uri="{FF2B5EF4-FFF2-40B4-BE49-F238E27FC236}">
                <a16:creationId xmlns:a16="http://schemas.microsoft.com/office/drawing/2014/main" id="{E4236A89-D08C-E592-D95E-4B1B01473275}"/>
              </a:ext>
            </a:extLst>
          </p:cNvPr>
          <p:cNvSpPr txBox="1"/>
          <p:nvPr/>
        </p:nvSpPr>
        <p:spPr>
          <a:xfrm>
            <a:off x="10899131" y="4371646"/>
            <a:ext cx="375103" cy="143565"/>
          </a:xfrm>
          <a:prstGeom prst="rect">
            <a:avLst/>
          </a:prstGeom>
          <a:noFill/>
        </p:spPr>
        <p:txBody>
          <a:bodyPr wrap="none" lIns="0" tIns="0" rIns="0" bIns="0" rtlCol="0" anchor="ctr" anchorCtr="0">
            <a:spAutoFit/>
          </a:bodyPr>
          <a:lstStyle/>
          <a:p>
            <a:pPr marL="0" marR="0" lvl="0" indent="0" algn="l" defTabSz="1219170" rtl="0" eaLnBrk="0" fontAlgn="base" latinLnBrk="0" hangingPunct="0">
              <a:lnSpc>
                <a:spcPct val="100000"/>
              </a:lnSpc>
              <a:spcBef>
                <a:spcPct val="0"/>
              </a:spcBef>
              <a:spcAft>
                <a:spcPct val="0"/>
              </a:spcAft>
              <a:buClrTx/>
              <a:buSzTx/>
              <a:buFontTx/>
              <a:buNone/>
              <a:tabLst/>
              <a:defRPr/>
            </a:pPr>
            <a:r>
              <a:rPr kumimoji="0" lang="en-US" sz="933" b="0" i="0" u="none" strike="noStrike" kern="1200" cap="none" spc="0" normalizeH="0" baseline="0" noProof="0" dirty="0">
                <a:ln>
                  <a:noFill/>
                </a:ln>
                <a:solidFill>
                  <a:srgbClr val="1F497D"/>
                </a:solidFill>
                <a:effectLst/>
                <a:uLnTx/>
                <a:uFillTx/>
                <a:latin typeface="Trebuchet MS"/>
                <a:ea typeface="+mn-ea"/>
                <a:cs typeface="Arial" charset="0"/>
              </a:rPr>
              <a:t>No SCT</a:t>
            </a:r>
          </a:p>
        </p:txBody>
      </p:sp>
      <p:cxnSp>
        <p:nvCxnSpPr>
          <p:cNvPr id="179" name="Straight Connector 178">
            <a:extLst>
              <a:ext uri="{FF2B5EF4-FFF2-40B4-BE49-F238E27FC236}">
                <a16:creationId xmlns:a16="http://schemas.microsoft.com/office/drawing/2014/main" id="{92F54287-EAA3-2962-FF99-1949FCCFB88F}"/>
              </a:ext>
            </a:extLst>
          </p:cNvPr>
          <p:cNvCxnSpPr>
            <a:cxnSpLocks/>
          </p:cNvCxnSpPr>
          <p:nvPr/>
        </p:nvCxnSpPr>
        <p:spPr>
          <a:xfrm>
            <a:off x="10469703" y="4443429"/>
            <a:ext cx="36576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183" name="TextBox 182">
            <a:extLst>
              <a:ext uri="{FF2B5EF4-FFF2-40B4-BE49-F238E27FC236}">
                <a16:creationId xmlns:a16="http://schemas.microsoft.com/office/drawing/2014/main" id="{825AB420-C28A-F418-00FF-00BB68132CB4}"/>
              </a:ext>
            </a:extLst>
          </p:cNvPr>
          <p:cNvSpPr txBox="1"/>
          <p:nvPr/>
        </p:nvSpPr>
        <p:spPr>
          <a:xfrm rot="16200000">
            <a:off x="6047621" y="3480617"/>
            <a:ext cx="936154" cy="143565"/>
          </a:xfrm>
          <a:prstGeom prst="rect">
            <a:avLst/>
          </a:prstGeom>
          <a:noFill/>
        </p:spPr>
        <p:txBody>
          <a:bodyPr wrap="none" lIns="0" tIns="0" rIns="0" bIns="0" rtlCol="0" anchor="b" anchorCtr="0">
            <a:spAutoFit/>
          </a:bodyP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US" sz="933" b="1" i="0" u="none" strike="noStrike" kern="1200" cap="none" spc="0" normalizeH="0" baseline="0" noProof="0" dirty="0">
                <a:ln>
                  <a:noFill/>
                </a:ln>
                <a:solidFill>
                  <a:srgbClr val="1F497D"/>
                </a:solidFill>
                <a:effectLst/>
                <a:uLnTx/>
                <a:uFillTx/>
                <a:latin typeface="Trebuchet MS"/>
                <a:ea typeface="+mn-ea"/>
                <a:cs typeface="Arial" charset="0"/>
              </a:rPr>
              <a:t>Probability of OS</a:t>
            </a:r>
          </a:p>
        </p:txBody>
      </p:sp>
      <p:grpSp>
        <p:nvGrpSpPr>
          <p:cNvPr id="186" name="Group 185">
            <a:extLst>
              <a:ext uri="{FF2B5EF4-FFF2-40B4-BE49-F238E27FC236}">
                <a16:creationId xmlns:a16="http://schemas.microsoft.com/office/drawing/2014/main" id="{D071C0C8-7BEB-6626-D45E-3B5A19900F3F}"/>
              </a:ext>
            </a:extLst>
          </p:cNvPr>
          <p:cNvGrpSpPr/>
          <p:nvPr/>
        </p:nvGrpSpPr>
        <p:grpSpPr>
          <a:xfrm>
            <a:off x="6650745" y="2349681"/>
            <a:ext cx="187552" cy="2395028"/>
            <a:chOff x="538525" y="2137819"/>
            <a:chExt cx="140664" cy="1796271"/>
          </a:xfrm>
        </p:grpSpPr>
        <p:sp>
          <p:nvSpPr>
            <p:cNvPr id="187" name="TextBox 186">
              <a:extLst>
                <a:ext uri="{FF2B5EF4-FFF2-40B4-BE49-F238E27FC236}">
                  <a16:creationId xmlns:a16="http://schemas.microsoft.com/office/drawing/2014/main" id="{ECCAF0E8-C852-EA34-EC8E-506514A6A55E}"/>
                </a:ext>
              </a:extLst>
            </p:cNvPr>
            <p:cNvSpPr txBox="1"/>
            <p:nvPr/>
          </p:nvSpPr>
          <p:spPr>
            <a:xfrm>
              <a:off x="632301" y="3826416"/>
              <a:ext cx="46888" cy="107674"/>
            </a:xfrm>
            <a:prstGeom prst="rect">
              <a:avLst/>
            </a:prstGeom>
            <a:noFill/>
          </p:spPr>
          <p:txBody>
            <a:bodyPr wrap="none" lIns="0" tIns="0" rIns="0" bIns="0" rtlCol="0" anchor="ctr" anchorCtr="0">
              <a:spAutoFit/>
            </a:bodyPr>
            <a:lstStyle/>
            <a:p>
              <a:pPr marL="0" marR="0" lvl="0" indent="0" algn="r" defTabSz="1219170" rtl="0" eaLnBrk="0" fontAlgn="base" latinLnBrk="0" hangingPunct="0">
                <a:lnSpc>
                  <a:spcPct val="100000"/>
                </a:lnSpc>
                <a:spcBef>
                  <a:spcPct val="0"/>
                </a:spcBef>
                <a:spcAft>
                  <a:spcPct val="0"/>
                </a:spcAft>
                <a:buClrTx/>
                <a:buSzTx/>
                <a:buFontTx/>
                <a:buNone/>
                <a:tabLst/>
                <a:defRPr/>
              </a:pPr>
              <a:r>
                <a:rPr kumimoji="0" lang="en-US" sz="933" b="0" i="0" u="none" strike="noStrike" kern="1200" cap="none" spc="0" normalizeH="0" baseline="0" noProof="0" dirty="0">
                  <a:ln>
                    <a:noFill/>
                  </a:ln>
                  <a:solidFill>
                    <a:srgbClr val="1F497D"/>
                  </a:solidFill>
                  <a:effectLst/>
                  <a:uLnTx/>
                  <a:uFillTx/>
                  <a:latin typeface="Trebuchet MS"/>
                  <a:ea typeface="+mn-ea"/>
                  <a:cs typeface="Arial" charset="0"/>
                </a:rPr>
                <a:t>0</a:t>
              </a:r>
            </a:p>
          </p:txBody>
        </p:sp>
        <p:sp>
          <p:nvSpPr>
            <p:cNvPr id="188" name="TextBox 187">
              <a:extLst>
                <a:ext uri="{FF2B5EF4-FFF2-40B4-BE49-F238E27FC236}">
                  <a16:creationId xmlns:a16="http://schemas.microsoft.com/office/drawing/2014/main" id="{4D6C0188-E7A4-C035-1DDC-7B85389E19E4}"/>
                </a:ext>
              </a:extLst>
            </p:cNvPr>
            <p:cNvSpPr txBox="1"/>
            <p:nvPr/>
          </p:nvSpPr>
          <p:spPr>
            <a:xfrm>
              <a:off x="585413" y="3657348"/>
              <a:ext cx="93776" cy="107674"/>
            </a:xfrm>
            <a:prstGeom prst="rect">
              <a:avLst/>
            </a:prstGeom>
            <a:noFill/>
          </p:spPr>
          <p:txBody>
            <a:bodyPr wrap="none" lIns="0" tIns="0" rIns="0" bIns="0" rtlCol="0" anchor="ctr" anchorCtr="0">
              <a:spAutoFit/>
            </a:bodyPr>
            <a:lstStyle/>
            <a:p>
              <a:pPr marL="0" marR="0" lvl="0" indent="0" algn="r" defTabSz="1219170" rtl="0" eaLnBrk="0" fontAlgn="base" latinLnBrk="0" hangingPunct="0">
                <a:lnSpc>
                  <a:spcPct val="100000"/>
                </a:lnSpc>
                <a:spcBef>
                  <a:spcPct val="0"/>
                </a:spcBef>
                <a:spcAft>
                  <a:spcPct val="0"/>
                </a:spcAft>
                <a:buClrTx/>
                <a:buSzTx/>
                <a:buFontTx/>
                <a:buNone/>
                <a:tabLst/>
                <a:defRPr/>
              </a:pPr>
              <a:r>
                <a:rPr kumimoji="0" lang="en-US" sz="933" b="0" i="0" u="none" strike="noStrike" kern="1200" cap="none" spc="0" normalizeH="0" baseline="0" noProof="0" dirty="0">
                  <a:ln>
                    <a:noFill/>
                  </a:ln>
                  <a:solidFill>
                    <a:srgbClr val="1F497D"/>
                  </a:solidFill>
                  <a:effectLst/>
                  <a:uLnTx/>
                  <a:uFillTx/>
                  <a:latin typeface="Trebuchet MS"/>
                  <a:ea typeface="+mn-ea"/>
                  <a:cs typeface="Arial" charset="0"/>
                </a:rPr>
                <a:t>10</a:t>
              </a:r>
            </a:p>
          </p:txBody>
        </p:sp>
        <p:sp>
          <p:nvSpPr>
            <p:cNvPr id="189" name="TextBox 188">
              <a:extLst>
                <a:ext uri="{FF2B5EF4-FFF2-40B4-BE49-F238E27FC236}">
                  <a16:creationId xmlns:a16="http://schemas.microsoft.com/office/drawing/2014/main" id="{B826595F-EF89-19CF-BEA4-96323443F5C3}"/>
                </a:ext>
              </a:extLst>
            </p:cNvPr>
            <p:cNvSpPr txBox="1"/>
            <p:nvPr/>
          </p:nvSpPr>
          <p:spPr>
            <a:xfrm>
              <a:off x="585413" y="3488278"/>
              <a:ext cx="93776" cy="107674"/>
            </a:xfrm>
            <a:prstGeom prst="rect">
              <a:avLst/>
            </a:prstGeom>
            <a:noFill/>
          </p:spPr>
          <p:txBody>
            <a:bodyPr wrap="none" lIns="0" tIns="0" rIns="0" bIns="0" rtlCol="0" anchor="ctr" anchorCtr="0">
              <a:spAutoFit/>
            </a:bodyPr>
            <a:lstStyle/>
            <a:p>
              <a:pPr marL="0" marR="0" lvl="0" indent="0" algn="r" defTabSz="1219170" rtl="0" eaLnBrk="0" fontAlgn="base" latinLnBrk="0" hangingPunct="0">
                <a:lnSpc>
                  <a:spcPct val="100000"/>
                </a:lnSpc>
                <a:spcBef>
                  <a:spcPct val="0"/>
                </a:spcBef>
                <a:spcAft>
                  <a:spcPct val="0"/>
                </a:spcAft>
                <a:buClrTx/>
                <a:buSzTx/>
                <a:buFontTx/>
                <a:buNone/>
                <a:tabLst/>
                <a:defRPr/>
              </a:pPr>
              <a:r>
                <a:rPr kumimoji="0" lang="en-US" sz="933" b="0" i="0" u="none" strike="noStrike" kern="1200" cap="none" spc="0" normalizeH="0" baseline="0" noProof="0" dirty="0">
                  <a:ln>
                    <a:noFill/>
                  </a:ln>
                  <a:solidFill>
                    <a:srgbClr val="1F497D"/>
                  </a:solidFill>
                  <a:effectLst/>
                  <a:uLnTx/>
                  <a:uFillTx/>
                  <a:latin typeface="Trebuchet MS"/>
                  <a:ea typeface="+mn-ea"/>
                  <a:cs typeface="Arial" charset="0"/>
                </a:rPr>
                <a:t>20</a:t>
              </a:r>
            </a:p>
          </p:txBody>
        </p:sp>
        <p:sp>
          <p:nvSpPr>
            <p:cNvPr id="190" name="TextBox 189">
              <a:extLst>
                <a:ext uri="{FF2B5EF4-FFF2-40B4-BE49-F238E27FC236}">
                  <a16:creationId xmlns:a16="http://schemas.microsoft.com/office/drawing/2014/main" id="{63F949F9-741D-B97A-F284-BD83D0DC7111}"/>
                </a:ext>
              </a:extLst>
            </p:cNvPr>
            <p:cNvSpPr txBox="1"/>
            <p:nvPr/>
          </p:nvSpPr>
          <p:spPr>
            <a:xfrm>
              <a:off x="585413" y="3321591"/>
              <a:ext cx="93776" cy="107674"/>
            </a:xfrm>
            <a:prstGeom prst="rect">
              <a:avLst/>
            </a:prstGeom>
            <a:noFill/>
          </p:spPr>
          <p:txBody>
            <a:bodyPr wrap="none" lIns="0" tIns="0" rIns="0" bIns="0" rtlCol="0" anchor="ctr" anchorCtr="0">
              <a:spAutoFit/>
            </a:bodyPr>
            <a:lstStyle/>
            <a:p>
              <a:pPr marL="0" marR="0" lvl="0" indent="0" algn="r" defTabSz="1219170" rtl="0" eaLnBrk="0" fontAlgn="base" latinLnBrk="0" hangingPunct="0">
                <a:lnSpc>
                  <a:spcPct val="100000"/>
                </a:lnSpc>
                <a:spcBef>
                  <a:spcPct val="0"/>
                </a:spcBef>
                <a:spcAft>
                  <a:spcPct val="0"/>
                </a:spcAft>
                <a:buClrTx/>
                <a:buSzTx/>
                <a:buFontTx/>
                <a:buNone/>
                <a:tabLst/>
                <a:defRPr/>
              </a:pPr>
              <a:r>
                <a:rPr kumimoji="0" lang="en-US" sz="933" b="0" i="0" u="none" strike="noStrike" kern="1200" cap="none" spc="0" normalizeH="0" baseline="0" noProof="0" dirty="0">
                  <a:ln>
                    <a:noFill/>
                  </a:ln>
                  <a:solidFill>
                    <a:srgbClr val="1F497D"/>
                  </a:solidFill>
                  <a:effectLst/>
                  <a:uLnTx/>
                  <a:uFillTx/>
                  <a:latin typeface="Trebuchet MS"/>
                  <a:ea typeface="+mn-ea"/>
                  <a:cs typeface="Arial" charset="0"/>
                </a:rPr>
                <a:t>30</a:t>
              </a:r>
            </a:p>
          </p:txBody>
        </p:sp>
        <p:sp>
          <p:nvSpPr>
            <p:cNvPr id="191" name="TextBox 190">
              <a:extLst>
                <a:ext uri="{FF2B5EF4-FFF2-40B4-BE49-F238E27FC236}">
                  <a16:creationId xmlns:a16="http://schemas.microsoft.com/office/drawing/2014/main" id="{9E6C2638-2403-FC25-FFF4-4BAF98E349E7}"/>
                </a:ext>
              </a:extLst>
            </p:cNvPr>
            <p:cNvSpPr txBox="1"/>
            <p:nvPr/>
          </p:nvSpPr>
          <p:spPr>
            <a:xfrm>
              <a:off x="585413" y="3152521"/>
              <a:ext cx="93776" cy="107674"/>
            </a:xfrm>
            <a:prstGeom prst="rect">
              <a:avLst/>
            </a:prstGeom>
            <a:noFill/>
          </p:spPr>
          <p:txBody>
            <a:bodyPr wrap="none" lIns="0" tIns="0" rIns="0" bIns="0" rtlCol="0" anchor="ctr" anchorCtr="0">
              <a:spAutoFit/>
            </a:bodyPr>
            <a:lstStyle/>
            <a:p>
              <a:pPr marL="0" marR="0" lvl="0" indent="0" algn="r" defTabSz="1219170" rtl="0" eaLnBrk="0" fontAlgn="base" latinLnBrk="0" hangingPunct="0">
                <a:lnSpc>
                  <a:spcPct val="100000"/>
                </a:lnSpc>
                <a:spcBef>
                  <a:spcPct val="0"/>
                </a:spcBef>
                <a:spcAft>
                  <a:spcPct val="0"/>
                </a:spcAft>
                <a:buClrTx/>
                <a:buSzTx/>
                <a:buFontTx/>
                <a:buNone/>
                <a:tabLst/>
                <a:defRPr/>
              </a:pPr>
              <a:r>
                <a:rPr kumimoji="0" lang="en-US" sz="933" b="0" i="0" u="none" strike="noStrike" kern="1200" cap="none" spc="0" normalizeH="0" baseline="0" noProof="0" dirty="0">
                  <a:ln>
                    <a:noFill/>
                  </a:ln>
                  <a:solidFill>
                    <a:srgbClr val="1F497D"/>
                  </a:solidFill>
                  <a:effectLst/>
                  <a:uLnTx/>
                  <a:uFillTx/>
                  <a:latin typeface="Trebuchet MS"/>
                  <a:ea typeface="+mn-ea"/>
                  <a:cs typeface="Arial" charset="0"/>
                </a:rPr>
                <a:t>40</a:t>
              </a:r>
            </a:p>
          </p:txBody>
        </p:sp>
        <p:sp>
          <p:nvSpPr>
            <p:cNvPr id="192" name="TextBox 191">
              <a:extLst>
                <a:ext uri="{FF2B5EF4-FFF2-40B4-BE49-F238E27FC236}">
                  <a16:creationId xmlns:a16="http://schemas.microsoft.com/office/drawing/2014/main" id="{3029BAEC-0668-B8C8-D0BB-450A2382FDF8}"/>
                </a:ext>
              </a:extLst>
            </p:cNvPr>
            <p:cNvSpPr txBox="1"/>
            <p:nvPr/>
          </p:nvSpPr>
          <p:spPr>
            <a:xfrm>
              <a:off x="585413" y="2978690"/>
              <a:ext cx="93776" cy="107674"/>
            </a:xfrm>
            <a:prstGeom prst="rect">
              <a:avLst/>
            </a:prstGeom>
            <a:noFill/>
          </p:spPr>
          <p:txBody>
            <a:bodyPr wrap="none" lIns="0" tIns="0" rIns="0" bIns="0" rtlCol="0" anchor="ctr" anchorCtr="0">
              <a:spAutoFit/>
            </a:bodyPr>
            <a:lstStyle/>
            <a:p>
              <a:pPr marL="0" marR="0" lvl="0" indent="0" algn="r" defTabSz="1219170" rtl="0" eaLnBrk="0" fontAlgn="base" latinLnBrk="0" hangingPunct="0">
                <a:lnSpc>
                  <a:spcPct val="100000"/>
                </a:lnSpc>
                <a:spcBef>
                  <a:spcPct val="0"/>
                </a:spcBef>
                <a:spcAft>
                  <a:spcPct val="0"/>
                </a:spcAft>
                <a:buClrTx/>
                <a:buSzTx/>
                <a:buFontTx/>
                <a:buNone/>
                <a:tabLst/>
                <a:defRPr/>
              </a:pPr>
              <a:r>
                <a:rPr kumimoji="0" lang="en-US" sz="933" b="0" i="0" u="none" strike="noStrike" kern="1200" cap="none" spc="0" normalizeH="0" baseline="0" noProof="0" dirty="0">
                  <a:ln>
                    <a:noFill/>
                  </a:ln>
                  <a:solidFill>
                    <a:srgbClr val="1F497D"/>
                  </a:solidFill>
                  <a:effectLst/>
                  <a:uLnTx/>
                  <a:uFillTx/>
                  <a:latin typeface="Trebuchet MS"/>
                  <a:ea typeface="+mn-ea"/>
                  <a:cs typeface="Arial" charset="0"/>
                </a:rPr>
                <a:t>50</a:t>
              </a:r>
            </a:p>
          </p:txBody>
        </p:sp>
        <p:sp>
          <p:nvSpPr>
            <p:cNvPr id="193" name="TextBox 192">
              <a:extLst>
                <a:ext uri="{FF2B5EF4-FFF2-40B4-BE49-F238E27FC236}">
                  <a16:creationId xmlns:a16="http://schemas.microsoft.com/office/drawing/2014/main" id="{B915A8F9-72D3-83F1-5B32-8D6B6C4A8EDC}"/>
                </a:ext>
              </a:extLst>
            </p:cNvPr>
            <p:cNvSpPr txBox="1"/>
            <p:nvPr/>
          </p:nvSpPr>
          <p:spPr>
            <a:xfrm>
              <a:off x="585413" y="2812002"/>
              <a:ext cx="93776" cy="107674"/>
            </a:xfrm>
            <a:prstGeom prst="rect">
              <a:avLst/>
            </a:prstGeom>
            <a:noFill/>
          </p:spPr>
          <p:txBody>
            <a:bodyPr wrap="none" lIns="0" tIns="0" rIns="0" bIns="0" rtlCol="0" anchor="ctr" anchorCtr="0">
              <a:spAutoFit/>
            </a:bodyPr>
            <a:lstStyle/>
            <a:p>
              <a:pPr marL="0" marR="0" lvl="0" indent="0" algn="r" defTabSz="1219170" rtl="0" eaLnBrk="0" fontAlgn="base" latinLnBrk="0" hangingPunct="0">
                <a:lnSpc>
                  <a:spcPct val="100000"/>
                </a:lnSpc>
                <a:spcBef>
                  <a:spcPct val="0"/>
                </a:spcBef>
                <a:spcAft>
                  <a:spcPct val="0"/>
                </a:spcAft>
                <a:buClrTx/>
                <a:buSzTx/>
                <a:buFontTx/>
                <a:buNone/>
                <a:tabLst/>
                <a:defRPr/>
              </a:pPr>
              <a:r>
                <a:rPr kumimoji="0" lang="en-US" sz="933" b="0" i="0" u="none" strike="noStrike" kern="1200" cap="none" spc="0" normalizeH="0" baseline="0" noProof="0" dirty="0">
                  <a:ln>
                    <a:noFill/>
                  </a:ln>
                  <a:solidFill>
                    <a:srgbClr val="1F497D"/>
                  </a:solidFill>
                  <a:effectLst/>
                  <a:uLnTx/>
                  <a:uFillTx/>
                  <a:latin typeface="Trebuchet MS"/>
                  <a:ea typeface="+mn-ea"/>
                  <a:cs typeface="Arial" charset="0"/>
                </a:rPr>
                <a:t>60</a:t>
              </a:r>
            </a:p>
          </p:txBody>
        </p:sp>
        <p:sp>
          <p:nvSpPr>
            <p:cNvPr id="194" name="TextBox 193">
              <a:extLst>
                <a:ext uri="{FF2B5EF4-FFF2-40B4-BE49-F238E27FC236}">
                  <a16:creationId xmlns:a16="http://schemas.microsoft.com/office/drawing/2014/main" id="{40F040D3-75A6-4FAC-515E-3C13825B2B1C}"/>
                </a:ext>
              </a:extLst>
            </p:cNvPr>
            <p:cNvSpPr txBox="1"/>
            <p:nvPr/>
          </p:nvSpPr>
          <p:spPr>
            <a:xfrm>
              <a:off x="585413" y="2647696"/>
              <a:ext cx="93776" cy="107674"/>
            </a:xfrm>
            <a:prstGeom prst="rect">
              <a:avLst/>
            </a:prstGeom>
            <a:noFill/>
          </p:spPr>
          <p:txBody>
            <a:bodyPr wrap="none" lIns="0" tIns="0" rIns="0" bIns="0" rtlCol="0" anchor="ctr" anchorCtr="0">
              <a:spAutoFit/>
            </a:bodyPr>
            <a:lstStyle/>
            <a:p>
              <a:pPr marL="0" marR="0" lvl="0" indent="0" algn="r" defTabSz="1219170" rtl="0" eaLnBrk="0" fontAlgn="base" latinLnBrk="0" hangingPunct="0">
                <a:lnSpc>
                  <a:spcPct val="100000"/>
                </a:lnSpc>
                <a:spcBef>
                  <a:spcPct val="0"/>
                </a:spcBef>
                <a:spcAft>
                  <a:spcPct val="0"/>
                </a:spcAft>
                <a:buClrTx/>
                <a:buSzTx/>
                <a:buFontTx/>
                <a:buNone/>
                <a:tabLst/>
                <a:defRPr/>
              </a:pPr>
              <a:r>
                <a:rPr kumimoji="0" lang="en-US" sz="933" b="0" i="0" u="none" strike="noStrike" kern="1200" cap="none" spc="0" normalizeH="0" baseline="0" noProof="0" dirty="0">
                  <a:ln>
                    <a:noFill/>
                  </a:ln>
                  <a:solidFill>
                    <a:srgbClr val="1F497D"/>
                  </a:solidFill>
                  <a:effectLst/>
                  <a:uLnTx/>
                  <a:uFillTx/>
                  <a:latin typeface="Trebuchet MS"/>
                  <a:ea typeface="+mn-ea"/>
                  <a:cs typeface="Arial" charset="0"/>
                </a:rPr>
                <a:t>70</a:t>
              </a:r>
            </a:p>
          </p:txBody>
        </p:sp>
        <p:sp>
          <p:nvSpPr>
            <p:cNvPr id="195" name="TextBox 194">
              <a:extLst>
                <a:ext uri="{FF2B5EF4-FFF2-40B4-BE49-F238E27FC236}">
                  <a16:creationId xmlns:a16="http://schemas.microsoft.com/office/drawing/2014/main" id="{B7DFDFB1-A7C2-7899-8090-FB4DBA7D435A}"/>
                </a:ext>
              </a:extLst>
            </p:cNvPr>
            <p:cNvSpPr txBox="1"/>
            <p:nvPr/>
          </p:nvSpPr>
          <p:spPr>
            <a:xfrm>
              <a:off x="585413" y="2473576"/>
              <a:ext cx="93776" cy="107674"/>
            </a:xfrm>
            <a:prstGeom prst="rect">
              <a:avLst/>
            </a:prstGeom>
            <a:noFill/>
          </p:spPr>
          <p:txBody>
            <a:bodyPr wrap="none" lIns="0" tIns="0" rIns="0" bIns="0" rtlCol="0" anchor="ctr" anchorCtr="0">
              <a:spAutoFit/>
            </a:bodyPr>
            <a:lstStyle/>
            <a:p>
              <a:pPr marL="0" marR="0" lvl="0" indent="0" algn="r" defTabSz="1219170" rtl="0" eaLnBrk="0" fontAlgn="base" latinLnBrk="0" hangingPunct="0">
                <a:lnSpc>
                  <a:spcPct val="100000"/>
                </a:lnSpc>
                <a:spcBef>
                  <a:spcPct val="0"/>
                </a:spcBef>
                <a:spcAft>
                  <a:spcPct val="0"/>
                </a:spcAft>
                <a:buClrTx/>
                <a:buSzTx/>
                <a:buFontTx/>
                <a:buNone/>
                <a:tabLst/>
                <a:defRPr/>
              </a:pPr>
              <a:r>
                <a:rPr kumimoji="0" lang="en-US" sz="933" b="0" i="0" u="none" strike="noStrike" kern="1200" cap="none" spc="0" normalizeH="0" baseline="0" noProof="0" dirty="0">
                  <a:ln>
                    <a:noFill/>
                  </a:ln>
                  <a:solidFill>
                    <a:srgbClr val="1F497D"/>
                  </a:solidFill>
                  <a:effectLst/>
                  <a:uLnTx/>
                  <a:uFillTx/>
                  <a:latin typeface="Trebuchet MS"/>
                  <a:ea typeface="+mn-ea"/>
                  <a:cs typeface="Arial" charset="0"/>
                </a:rPr>
                <a:t>80</a:t>
              </a:r>
            </a:p>
          </p:txBody>
        </p:sp>
        <p:sp>
          <p:nvSpPr>
            <p:cNvPr id="196" name="TextBox 195">
              <a:extLst>
                <a:ext uri="{FF2B5EF4-FFF2-40B4-BE49-F238E27FC236}">
                  <a16:creationId xmlns:a16="http://schemas.microsoft.com/office/drawing/2014/main" id="{967ABA23-3E5C-85B2-A3DE-A5BCA2463291}"/>
                </a:ext>
              </a:extLst>
            </p:cNvPr>
            <p:cNvSpPr txBox="1"/>
            <p:nvPr/>
          </p:nvSpPr>
          <p:spPr>
            <a:xfrm>
              <a:off x="585413" y="2306888"/>
              <a:ext cx="93776" cy="107674"/>
            </a:xfrm>
            <a:prstGeom prst="rect">
              <a:avLst/>
            </a:prstGeom>
            <a:noFill/>
          </p:spPr>
          <p:txBody>
            <a:bodyPr wrap="none" lIns="0" tIns="0" rIns="0" bIns="0" rtlCol="0" anchor="ctr" anchorCtr="0">
              <a:spAutoFit/>
            </a:bodyPr>
            <a:lstStyle/>
            <a:p>
              <a:pPr marL="0" marR="0" lvl="0" indent="0" algn="r" defTabSz="1219170" rtl="0" eaLnBrk="0" fontAlgn="base" latinLnBrk="0" hangingPunct="0">
                <a:lnSpc>
                  <a:spcPct val="100000"/>
                </a:lnSpc>
                <a:spcBef>
                  <a:spcPct val="0"/>
                </a:spcBef>
                <a:spcAft>
                  <a:spcPct val="0"/>
                </a:spcAft>
                <a:buClrTx/>
                <a:buSzTx/>
                <a:buFontTx/>
                <a:buNone/>
                <a:tabLst/>
                <a:defRPr/>
              </a:pPr>
              <a:r>
                <a:rPr kumimoji="0" lang="en-US" sz="933" b="0" i="0" u="none" strike="noStrike" kern="1200" cap="none" spc="0" normalizeH="0" baseline="0" noProof="0" dirty="0">
                  <a:ln>
                    <a:noFill/>
                  </a:ln>
                  <a:solidFill>
                    <a:srgbClr val="1F497D"/>
                  </a:solidFill>
                  <a:effectLst/>
                  <a:uLnTx/>
                  <a:uFillTx/>
                  <a:latin typeface="Trebuchet MS"/>
                  <a:ea typeface="+mn-ea"/>
                  <a:cs typeface="Arial" charset="0"/>
                </a:rPr>
                <a:t>90</a:t>
              </a:r>
            </a:p>
          </p:txBody>
        </p:sp>
        <p:sp>
          <p:nvSpPr>
            <p:cNvPr id="197" name="TextBox 196">
              <a:extLst>
                <a:ext uri="{FF2B5EF4-FFF2-40B4-BE49-F238E27FC236}">
                  <a16:creationId xmlns:a16="http://schemas.microsoft.com/office/drawing/2014/main" id="{529F61CF-4001-20CA-AF9A-1304BEEFC8D8}"/>
                </a:ext>
              </a:extLst>
            </p:cNvPr>
            <p:cNvSpPr txBox="1"/>
            <p:nvPr/>
          </p:nvSpPr>
          <p:spPr>
            <a:xfrm>
              <a:off x="538525" y="2137819"/>
              <a:ext cx="140664" cy="107674"/>
            </a:xfrm>
            <a:prstGeom prst="rect">
              <a:avLst/>
            </a:prstGeom>
            <a:noFill/>
          </p:spPr>
          <p:txBody>
            <a:bodyPr wrap="none" lIns="0" tIns="0" rIns="0" bIns="0" rtlCol="0" anchor="ctr" anchorCtr="0">
              <a:spAutoFit/>
            </a:bodyPr>
            <a:lstStyle/>
            <a:p>
              <a:pPr marL="0" marR="0" lvl="0" indent="0" algn="r" defTabSz="1219170" rtl="0" eaLnBrk="0" fontAlgn="base" latinLnBrk="0" hangingPunct="0">
                <a:lnSpc>
                  <a:spcPct val="100000"/>
                </a:lnSpc>
                <a:spcBef>
                  <a:spcPct val="0"/>
                </a:spcBef>
                <a:spcAft>
                  <a:spcPct val="0"/>
                </a:spcAft>
                <a:buClrTx/>
                <a:buSzTx/>
                <a:buFontTx/>
                <a:buNone/>
                <a:tabLst/>
                <a:defRPr/>
              </a:pPr>
              <a:r>
                <a:rPr kumimoji="0" lang="en-US" sz="933" b="0" i="0" u="none" strike="noStrike" kern="1200" cap="none" spc="0" normalizeH="0" baseline="0" noProof="0" dirty="0">
                  <a:ln>
                    <a:noFill/>
                  </a:ln>
                  <a:solidFill>
                    <a:srgbClr val="1F497D"/>
                  </a:solidFill>
                  <a:effectLst/>
                  <a:uLnTx/>
                  <a:uFillTx/>
                  <a:latin typeface="Trebuchet MS"/>
                  <a:ea typeface="+mn-ea"/>
                  <a:cs typeface="Arial" charset="0"/>
                </a:rPr>
                <a:t>100</a:t>
              </a:r>
            </a:p>
          </p:txBody>
        </p:sp>
      </p:grpSp>
      <p:grpSp>
        <p:nvGrpSpPr>
          <p:cNvPr id="198" name="Group 197">
            <a:extLst>
              <a:ext uri="{FF2B5EF4-FFF2-40B4-BE49-F238E27FC236}">
                <a16:creationId xmlns:a16="http://schemas.microsoft.com/office/drawing/2014/main" id="{DFF784FD-5DCE-E95A-FC6F-E0CE73875A2B}"/>
              </a:ext>
            </a:extLst>
          </p:cNvPr>
          <p:cNvGrpSpPr/>
          <p:nvPr/>
        </p:nvGrpSpPr>
        <p:grpSpPr>
          <a:xfrm>
            <a:off x="7061455" y="4791970"/>
            <a:ext cx="4763073" cy="143565"/>
            <a:chOff x="846558" y="3969544"/>
            <a:chExt cx="3572305" cy="107674"/>
          </a:xfrm>
        </p:grpSpPr>
        <p:sp>
          <p:nvSpPr>
            <p:cNvPr id="199" name="TextBox 198">
              <a:extLst>
                <a:ext uri="{FF2B5EF4-FFF2-40B4-BE49-F238E27FC236}">
                  <a16:creationId xmlns:a16="http://schemas.microsoft.com/office/drawing/2014/main" id="{036FF4D4-5AD2-D854-FAED-A2511AEE76DC}"/>
                </a:ext>
              </a:extLst>
            </p:cNvPr>
            <p:cNvSpPr txBox="1"/>
            <p:nvPr/>
          </p:nvSpPr>
          <p:spPr>
            <a:xfrm>
              <a:off x="846558" y="3969544"/>
              <a:ext cx="46888" cy="107674"/>
            </a:xfrm>
            <a:prstGeom prst="rect">
              <a:avLst/>
            </a:prstGeom>
            <a:noFill/>
          </p:spPr>
          <p:txBody>
            <a:bodyPr wrap="none" lIns="0" tIns="0" rIns="0" bIns="0" rtlCol="0">
              <a:spAutoFit/>
            </a:bodyP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US" sz="933" b="0" i="0" u="none" strike="noStrike" kern="1200" cap="none" spc="0" normalizeH="0" baseline="0" noProof="0" dirty="0">
                  <a:ln>
                    <a:noFill/>
                  </a:ln>
                  <a:solidFill>
                    <a:srgbClr val="1F497D"/>
                  </a:solidFill>
                  <a:effectLst/>
                  <a:uLnTx/>
                  <a:uFillTx/>
                  <a:latin typeface="Trebuchet MS"/>
                  <a:ea typeface="+mn-ea"/>
                  <a:cs typeface="Arial" charset="0"/>
                </a:rPr>
                <a:t>0</a:t>
              </a:r>
            </a:p>
          </p:txBody>
        </p:sp>
        <p:sp>
          <p:nvSpPr>
            <p:cNvPr id="200" name="TextBox 199">
              <a:extLst>
                <a:ext uri="{FF2B5EF4-FFF2-40B4-BE49-F238E27FC236}">
                  <a16:creationId xmlns:a16="http://schemas.microsoft.com/office/drawing/2014/main" id="{ED0BCE6A-51C6-7987-C08F-9B2DA605E4E2}"/>
                </a:ext>
              </a:extLst>
            </p:cNvPr>
            <p:cNvSpPr txBox="1"/>
            <p:nvPr/>
          </p:nvSpPr>
          <p:spPr>
            <a:xfrm>
              <a:off x="1022771" y="3969544"/>
              <a:ext cx="46889" cy="107674"/>
            </a:xfrm>
            <a:prstGeom prst="rect">
              <a:avLst/>
            </a:prstGeom>
            <a:noFill/>
          </p:spPr>
          <p:txBody>
            <a:bodyPr wrap="none" lIns="0" tIns="0" rIns="0" bIns="0" rtlCol="0">
              <a:spAutoFit/>
            </a:bodyP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US" sz="933" b="0" i="0" u="none" strike="noStrike" kern="1200" cap="none" spc="0" normalizeH="0" baseline="0" noProof="0" dirty="0">
                  <a:ln>
                    <a:noFill/>
                  </a:ln>
                  <a:solidFill>
                    <a:srgbClr val="1F497D"/>
                  </a:solidFill>
                  <a:effectLst/>
                  <a:uLnTx/>
                  <a:uFillTx/>
                  <a:latin typeface="Trebuchet MS"/>
                  <a:ea typeface="+mn-ea"/>
                  <a:cs typeface="Arial" charset="0"/>
                </a:rPr>
                <a:t>2</a:t>
              </a:r>
            </a:p>
          </p:txBody>
        </p:sp>
        <p:sp>
          <p:nvSpPr>
            <p:cNvPr id="202" name="TextBox 201">
              <a:extLst>
                <a:ext uri="{FF2B5EF4-FFF2-40B4-BE49-F238E27FC236}">
                  <a16:creationId xmlns:a16="http://schemas.microsoft.com/office/drawing/2014/main" id="{B0BD73D4-3F35-1DF3-6D21-23C56EB4A65C}"/>
                </a:ext>
              </a:extLst>
            </p:cNvPr>
            <p:cNvSpPr txBox="1"/>
            <p:nvPr/>
          </p:nvSpPr>
          <p:spPr>
            <a:xfrm>
              <a:off x="1194224" y="3969544"/>
              <a:ext cx="46889" cy="107674"/>
            </a:xfrm>
            <a:prstGeom prst="rect">
              <a:avLst/>
            </a:prstGeom>
            <a:noFill/>
          </p:spPr>
          <p:txBody>
            <a:bodyPr wrap="none" lIns="0" tIns="0" rIns="0" bIns="0" rtlCol="0">
              <a:spAutoFit/>
            </a:bodyP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US" sz="933" b="0" i="0" u="none" strike="noStrike" kern="1200" cap="none" spc="0" normalizeH="0" baseline="0" noProof="0" dirty="0">
                  <a:ln>
                    <a:noFill/>
                  </a:ln>
                  <a:solidFill>
                    <a:srgbClr val="1F497D"/>
                  </a:solidFill>
                  <a:effectLst/>
                  <a:uLnTx/>
                  <a:uFillTx/>
                  <a:latin typeface="Trebuchet MS"/>
                  <a:ea typeface="+mn-ea"/>
                  <a:cs typeface="Arial" charset="0"/>
                </a:rPr>
                <a:t>4</a:t>
              </a:r>
            </a:p>
          </p:txBody>
        </p:sp>
        <p:sp>
          <p:nvSpPr>
            <p:cNvPr id="205" name="TextBox 204">
              <a:extLst>
                <a:ext uri="{FF2B5EF4-FFF2-40B4-BE49-F238E27FC236}">
                  <a16:creationId xmlns:a16="http://schemas.microsoft.com/office/drawing/2014/main" id="{3BE4CD89-1383-B212-BD77-95C6EBDFB01A}"/>
                </a:ext>
              </a:extLst>
            </p:cNvPr>
            <p:cNvSpPr txBox="1"/>
            <p:nvPr/>
          </p:nvSpPr>
          <p:spPr>
            <a:xfrm>
              <a:off x="1368053" y="3969544"/>
              <a:ext cx="46889" cy="107674"/>
            </a:xfrm>
            <a:prstGeom prst="rect">
              <a:avLst/>
            </a:prstGeom>
            <a:noFill/>
          </p:spPr>
          <p:txBody>
            <a:bodyPr wrap="none" lIns="0" tIns="0" rIns="0" bIns="0" rtlCol="0">
              <a:spAutoFit/>
            </a:bodyP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US" sz="933" b="0" i="0" u="none" strike="noStrike" kern="1200" cap="none" spc="0" normalizeH="0" baseline="0" noProof="0" dirty="0">
                  <a:ln>
                    <a:noFill/>
                  </a:ln>
                  <a:solidFill>
                    <a:srgbClr val="1F497D"/>
                  </a:solidFill>
                  <a:effectLst/>
                  <a:uLnTx/>
                  <a:uFillTx/>
                  <a:latin typeface="Trebuchet MS"/>
                  <a:ea typeface="+mn-ea"/>
                  <a:cs typeface="Arial" charset="0"/>
                </a:rPr>
                <a:t>6</a:t>
              </a:r>
            </a:p>
          </p:txBody>
        </p:sp>
        <p:sp>
          <p:nvSpPr>
            <p:cNvPr id="228" name="TextBox 227">
              <a:extLst>
                <a:ext uri="{FF2B5EF4-FFF2-40B4-BE49-F238E27FC236}">
                  <a16:creationId xmlns:a16="http://schemas.microsoft.com/office/drawing/2014/main" id="{364068C0-A625-6716-CB84-60EB386E0CF2}"/>
                </a:ext>
              </a:extLst>
            </p:cNvPr>
            <p:cNvSpPr txBox="1"/>
            <p:nvPr/>
          </p:nvSpPr>
          <p:spPr>
            <a:xfrm>
              <a:off x="1544264" y="3969544"/>
              <a:ext cx="46889" cy="107674"/>
            </a:xfrm>
            <a:prstGeom prst="rect">
              <a:avLst/>
            </a:prstGeom>
            <a:noFill/>
          </p:spPr>
          <p:txBody>
            <a:bodyPr wrap="none" lIns="0" tIns="0" rIns="0" bIns="0" rtlCol="0">
              <a:spAutoFit/>
            </a:bodyP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US" sz="933" b="0" i="0" u="none" strike="noStrike" kern="1200" cap="none" spc="0" normalizeH="0" baseline="0" noProof="0" dirty="0">
                  <a:ln>
                    <a:noFill/>
                  </a:ln>
                  <a:solidFill>
                    <a:srgbClr val="1F497D"/>
                  </a:solidFill>
                  <a:effectLst/>
                  <a:uLnTx/>
                  <a:uFillTx/>
                  <a:latin typeface="Trebuchet MS"/>
                  <a:ea typeface="+mn-ea"/>
                  <a:cs typeface="Arial" charset="0"/>
                </a:rPr>
                <a:t>8</a:t>
              </a:r>
            </a:p>
          </p:txBody>
        </p:sp>
        <p:sp>
          <p:nvSpPr>
            <p:cNvPr id="229" name="TextBox 228">
              <a:extLst>
                <a:ext uri="{FF2B5EF4-FFF2-40B4-BE49-F238E27FC236}">
                  <a16:creationId xmlns:a16="http://schemas.microsoft.com/office/drawing/2014/main" id="{8770E039-0339-2C7A-15F1-0D861D776FE5}"/>
                </a:ext>
              </a:extLst>
            </p:cNvPr>
            <p:cNvSpPr txBox="1"/>
            <p:nvPr/>
          </p:nvSpPr>
          <p:spPr>
            <a:xfrm>
              <a:off x="1697033" y="3969544"/>
              <a:ext cx="93776" cy="107674"/>
            </a:xfrm>
            <a:prstGeom prst="rect">
              <a:avLst/>
            </a:prstGeom>
            <a:noFill/>
          </p:spPr>
          <p:txBody>
            <a:bodyPr wrap="none" lIns="0" tIns="0" rIns="0" bIns="0" rtlCol="0">
              <a:spAutoFit/>
            </a:bodyP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US" sz="933" b="0" i="0" u="none" strike="noStrike" kern="1200" cap="none" spc="0" normalizeH="0" baseline="0" noProof="0" dirty="0">
                  <a:ln>
                    <a:noFill/>
                  </a:ln>
                  <a:solidFill>
                    <a:srgbClr val="1F497D"/>
                  </a:solidFill>
                  <a:effectLst/>
                  <a:uLnTx/>
                  <a:uFillTx/>
                  <a:latin typeface="Trebuchet MS"/>
                  <a:ea typeface="+mn-ea"/>
                  <a:cs typeface="Arial" charset="0"/>
                </a:rPr>
                <a:t>10</a:t>
              </a:r>
            </a:p>
          </p:txBody>
        </p:sp>
        <p:sp>
          <p:nvSpPr>
            <p:cNvPr id="230" name="TextBox 229">
              <a:extLst>
                <a:ext uri="{FF2B5EF4-FFF2-40B4-BE49-F238E27FC236}">
                  <a16:creationId xmlns:a16="http://schemas.microsoft.com/office/drawing/2014/main" id="{6A2DC5A8-F7D3-B80F-9B6A-C83A9ACA7DFA}"/>
                </a:ext>
              </a:extLst>
            </p:cNvPr>
            <p:cNvSpPr txBox="1"/>
            <p:nvPr/>
          </p:nvSpPr>
          <p:spPr>
            <a:xfrm>
              <a:off x="1870862" y="3969544"/>
              <a:ext cx="93776" cy="107674"/>
            </a:xfrm>
            <a:prstGeom prst="rect">
              <a:avLst/>
            </a:prstGeom>
            <a:noFill/>
          </p:spPr>
          <p:txBody>
            <a:bodyPr wrap="none" lIns="0" tIns="0" rIns="0" bIns="0" rtlCol="0">
              <a:spAutoFit/>
            </a:bodyP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US" sz="933" b="0" i="0" u="none" strike="noStrike" kern="1200" cap="none" spc="0" normalizeH="0" baseline="0" noProof="0" dirty="0">
                  <a:ln>
                    <a:noFill/>
                  </a:ln>
                  <a:solidFill>
                    <a:srgbClr val="1F497D"/>
                  </a:solidFill>
                  <a:effectLst/>
                  <a:uLnTx/>
                  <a:uFillTx/>
                  <a:latin typeface="Trebuchet MS"/>
                  <a:ea typeface="+mn-ea"/>
                  <a:cs typeface="Arial" charset="0"/>
                </a:rPr>
                <a:t>12</a:t>
              </a:r>
            </a:p>
          </p:txBody>
        </p:sp>
        <p:sp>
          <p:nvSpPr>
            <p:cNvPr id="231" name="TextBox 230">
              <a:extLst>
                <a:ext uri="{FF2B5EF4-FFF2-40B4-BE49-F238E27FC236}">
                  <a16:creationId xmlns:a16="http://schemas.microsoft.com/office/drawing/2014/main" id="{819A3E92-4C94-A380-1C28-7C9886AC3AAF}"/>
                </a:ext>
              </a:extLst>
            </p:cNvPr>
            <p:cNvSpPr txBox="1"/>
            <p:nvPr/>
          </p:nvSpPr>
          <p:spPr>
            <a:xfrm>
              <a:off x="2042312" y="3969544"/>
              <a:ext cx="93776" cy="107674"/>
            </a:xfrm>
            <a:prstGeom prst="rect">
              <a:avLst/>
            </a:prstGeom>
            <a:noFill/>
          </p:spPr>
          <p:txBody>
            <a:bodyPr wrap="none" lIns="0" tIns="0" rIns="0" bIns="0" rtlCol="0">
              <a:spAutoFit/>
            </a:bodyP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US" sz="933" b="0" i="0" u="none" strike="noStrike" kern="1200" cap="none" spc="0" normalizeH="0" baseline="0" noProof="0" dirty="0">
                  <a:ln>
                    <a:noFill/>
                  </a:ln>
                  <a:solidFill>
                    <a:srgbClr val="1F497D"/>
                  </a:solidFill>
                  <a:effectLst/>
                  <a:uLnTx/>
                  <a:uFillTx/>
                  <a:latin typeface="Trebuchet MS"/>
                  <a:ea typeface="+mn-ea"/>
                  <a:cs typeface="Arial" charset="0"/>
                </a:rPr>
                <a:t>14</a:t>
              </a:r>
            </a:p>
          </p:txBody>
        </p:sp>
        <p:sp>
          <p:nvSpPr>
            <p:cNvPr id="232" name="TextBox 231">
              <a:extLst>
                <a:ext uri="{FF2B5EF4-FFF2-40B4-BE49-F238E27FC236}">
                  <a16:creationId xmlns:a16="http://schemas.microsoft.com/office/drawing/2014/main" id="{B157C15A-010F-CD8E-7D07-B89B0BB764C2}"/>
                </a:ext>
              </a:extLst>
            </p:cNvPr>
            <p:cNvSpPr txBox="1"/>
            <p:nvPr/>
          </p:nvSpPr>
          <p:spPr>
            <a:xfrm>
              <a:off x="2223290" y="3969544"/>
              <a:ext cx="93776" cy="107674"/>
            </a:xfrm>
            <a:prstGeom prst="rect">
              <a:avLst/>
            </a:prstGeom>
            <a:noFill/>
          </p:spPr>
          <p:txBody>
            <a:bodyPr wrap="none" lIns="0" tIns="0" rIns="0" bIns="0" rtlCol="0">
              <a:spAutoFit/>
            </a:bodyP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US" sz="933" b="0" i="0" u="none" strike="noStrike" kern="1200" cap="none" spc="0" normalizeH="0" baseline="0" noProof="0" dirty="0">
                  <a:ln>
                    <a:noFill/>
                  </a:ln>
                  <a:solidFill>
                    <a:srgbClr val="1F497D"/>
                  </a:solidFill>
                  <a:effectLst/>
                  <a:uLnTx/>
                  <a:uFillTx/>
                  <a:latin typeface="Trebuchet MS"/>
                  <a:ea typeface="+mn-ea"/>
                  <a:cs typeface="Arial" charset="0"/>
                </a:rPr>
                <a:t>16</a:t>
              </a:r>
            </a:p>
          </p:txBody>
        </p:sp>
        <p:sp>
          <p:nvSpPr>
            <p:cNvPr id="233" name="TextBox 232">
              <a:extLst>
                <a:ext uri="{FF2B5EF4-FFF2-40B4-BE49-F238E27FC236}">
                  <a16:creationId xmlns:a16="http://schemas.microsoft.com/office/drawing/2014/main" id="{FFD80114-9464-B051-A41D-0F5732EB00E2}"/>
                </a:ext>
              </a:extLst>
            </p:cNvPr>
            <p:cNvSpPr txBox="1"/>
            <p:nvPr/>
          </p:nvSpPr>
          <p:spPr>
            <a:xfrm>
              <a:off x="2399501" y="3969544"/>
              <a:ext cx="93776" cy="107674"/>
            </a:xfrm>
            <a:prstGeom prst="rect">
              <a:avLst/>
            </a:prstGeom>
            <a:noFill/>
          </p:spPr>
          <p:txBody>
            <a:bodyPr wrap="none" lIns="0" tIns="0" rIns="0" bIns="0" rtlCol="0">
              <a:spAutoFit/>
            </a:bodyP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US" sz="933" b="0" i="0" u="none" strike="noStrike" kern="1200" cap="none" spc="0" normalizeH="0" baseline="0" noProof="0" dirty="0">
                  <a:ln>
                    <a:noFill/>
                  </a:ln>
                  <a:solidFill>
                    <a:srgbClr val="1F497D"/>
                  </a:solidFill>
                  <a:effectLst/>
                  <a:uLnTx/>
                  <a:uFillTx/>
                  <a:latin typeface="Trebuchet MS"/>
                  <a:ea typeface="+mn-ea"/>
                  <a:cs typeface="Arial" charset="0"/>
                </a:rPr>
                <a:t>18</a:t>
              </a:r>
            </a:p>
          </p:txBody>
        </p:sp>
        <p:sp>
          <p:nvSpPr>
            <p:cNvPr id="234" name="TextBox 233">
              <a:extLst>
                <a:ext uri="{FF2B5EF4-FFF2-40B4-BE49-F238E27FC236}">
                  <a16:creationId xmlns:a16="http://schemas.microsoft.com/office/drawing/2014/main" id="{8E5D3EBB-7508-1AC4-E5C9-F4739F692F41}"/>
                </a:ext>
              </a:extLst>
            </p:cNvPr>
            <p:cNvSpPr txBox="1"/>
            <p:nvPr/>
          </p:nvSpPr>
          <p:spPr>
            <a:xfrm>
              <a:off x="2568569" y="3969544"/>
              <a:ext cx="93776" cy="107674"/>
            </a:xfrm>
            <a:prstGeom prst="rect">
              <a:avLst/>
            </a:prstGeom>
            <a:noFill/>
          </p:spPr>
          <p:txBody>
            <a:bodyPr wrap="none" lIns="0" tIns="0" rIns="0" bIns="0" rtlCol="0">
              <a:spAutoFit/>
            </a:bodyP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US" sz="933" b="0" i="0" u="none" strike="noStrike" kern="1200" cap="none" spc="0" normalizeH="0" baseline="0" noProof="0" dirty="0">
                  <a:ln>
                    <a:noFill/>
                  </a:ln>
                  <a:solidFill>
                    <a:srgbClr val="1F497D"/>
                  </a:solidFill>
                  <a:effectLst/>
                  <a:uLnTx/>
                  <a:uFillTx/>
                  <a:latin typeface="Trebuchet MS"/>
                  <a:ea typeface="+mn-ea"/>
                  <a:cs typeface="Arial" charset="0"/>
                </a:rPr>
                <a:t>20</a:t>
              </a:r>
            </a:p>
          </p:txBody>
        </p:sp>
        <p:sp>
          <p:nvSpPr>
            <p:cNvPr id="235" name="TextBox 234">
              <a:extLst>
                <a:ext uri="{FF2B5EF4-FFF2-40B4-BE49-F238E27FC236}">
                  <a16:creationId xmlns:a16="http://schemas.microsoft.com/office/drawing/2014/main" id="{AC4CF817-F313-D1D8-C7B1-5F7ACE79FAF3}"/>
                </a:ext>
              </a:extLst>
            </p:cNvPr>
            <p:cNvSpPr txBox="1"/>
            <p:nvPr/>
          </p:nvSpPr>
          <p:spPr>
            <a:xfrm>
              <a:off x="2747162" y="3969544"/>
              <a:ext cx="93776" cy="107674"/>
            </a:xfrm>
            <a:prstGeom prst="rect">
              <a:avLst/>
            </a:prstGeom>
            <a:noFill/>
          </p:spPr>
          <p:txBody>
            <a:bodyPr wrap="none" lIns="0" tIns="0" rIns="0" bIns="0" rtlCol="0">
              <a:spAutoFit/>
            </a:bodyP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US" sz="933" b="0" i="0" u="none" strike="noStrike" kern="1200" cap="none" spc="0" normalizeH="0" baseline="0" noProof="0" dirty="0">
                  <a:ln>
                    <a:noFill/>
                  </a:ln>
                  <a:solidFill>
                    <a:srgbClr val="1F497D"/>
                  </a:solidFill>
                  <a:effectLst/>
                  <a:uLnTx/>
                  <a:uFillTx/>
                  <a:latin typeface="Trebuchet MS"/>
                  <a:ea typeface="+mn-ea"/>
                  <a:cs typeface="Arial" charset="0"/>
                </a:rPr>
                <a:t>22</a:t>
              </a:r>
            </a:p>
          </p:txBody>
        </p:sp>
        <p:sp>
          <p:nvSpPr>
            <p:cNvPr id="236" name="TextBox 235">
              <a:extLst>
                <a:ext uri="{FF2B5EF4-FFF2-40B4-BE49-F238E27FC236}">
                  <a16:creationId xmlns:a16="http://schemas.microsoft.com/office/drawing/2014/main" id="{1482D700-8F76-D82A-A56F-D8D5C12003F8}"/>
                </a:ext>
              </a:extLst>
            </p:cNvPr>
            <p:cNvSpPr txBox="1"/>
            <p:nvPr/>
          </p:nvSpPr>
          <p:spPr>
            <a:xfrm>
              <a:off x="2923376" y="3969544"/>
              <a:ext cx="93776" cy="107674"/>
            </a:xfrm>
            <a:prstGeom prst="rect">
              <a:avLst/>
            </a:prstGeom>
            <a:noFill/>
          </p:spPr>
          <p:txBody>
            <a:bodyPr wrap="none" lIns="0" tIns="0" rIns="0" bIns="0" rtlCol="0">
              <a:spAutoFit/>
            </a:bodyP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US" sz="933" b="0" i="0" u="none" strike="noStrike" kern="1200" cap="none" spc="0" normalizeH="0" baseline="0" noProof="0" dirty="0">
                  <a:ln>
                    <a:noFill/>
                  </a:ln>
                  <a:solidFill>
                    <a:srgbClr val="1F497D"/>
                  </a:solidFill>
                  <a:effectLst/>
                  <a:uLnTx/>
                  <a:uFillTx/>
                  <a:latin typeface="Trebuchet MS"/>
                  <a:ea typeface="+mn-ea"/>
                  <a:cs typeface="Arial" charset="0"/>
                </a:rPr>
                <a:t>24</a:t>
              </a:r>
            </a:p>
          </p:txBody>
        </p:sp>
        <p:sp>
          <p:nvSpPr>
            <p:cNvPr id="237" name="TextBox 236">
              <a:extLst>
                <a:ext uri="{FF2B5EF4-FFF2-40B4-BE49-F238E27FC236}">
                  <a16:creationId xmlns:a16="http://schemas.microsoft.com/office/drawing/2014/main" id="{B067DC74-5BDB-F671-DFBA-CFD28817426D}"/>
                </a:ext>
              </a:extLst>
            </p:cNvPr>
            <p:cNvSpPr txBox="1"/>
            <p:nvPr/>
          </p:nvSpPr>
          <p:spPr>
            <a:xfrm>
              <a:off x="3097206" y="3969544"/>
              <a:ext cx="93776" cy="107674"/>
            </a:xfrm>
            <a:prstGeom prst="rect">
              <a:avLst/>
            </a:prstGeom>
            <a:noFill/>
          </p:spPr>
          <p:txBody>
            <a:bodyPr wrap="none" lIns="0" tIns="0" rIns="0" bIns="0" rtlCol="0">
              <a:spAutoFit/>
            </a:bodyP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US" sz="933" b="0" i="0" u="none" strike="noStrike" kern="1200" cap="none" spc="0" normalizeH="0" baseline="0" noProof="0" dirty="0">
                  <a:ln>
                    <a:noFill/>
                  </a:ln>
                  <a:solidFill>
                    <a:srgbClr val="1F497D"/>
                  </a:solidFill>
                  <a:effectLst/>
                  <a:uLnTx/>
                  <a:uFillTx/>
                  <a:latin typeface="Trebuchet MS"/>
                  <a:ea typeface="+mn-ea"/>
                  <a:cs typeface="Arial" charset="0"/>
                </a:rPr>
                <a:t>26</a:t>
              </a:r>
            </a:p>
          </p:txBody>
        </p:sp>
        <p:sp>
          <p:nvSpPr>
            <p:cNvPr id="238" name="TextBox 237">
              <a:extLst>
                <a:ext uri="{FF2B5EF4-FFF2-40B4-BE49-F238E27FC236}">
                  <a16:creationId xmlns:a16="http://schemas.microsoft.com/office/drawing/2014/main" id="{56320688-F1A1-A78D-21F8-39E1294E89B0}"/>
                </a:ext>
              </a:extLst>
            </p:cNvPr>
            <p:cNvSpPr txBox="1"/>
            <p:nvPr/>
          </p:nvSpPr>
          <p:spPr>
            <a:xfrm>
              <a:off x="3271037" y="3969544"/>
              <a:ext cx="93776" cy="107674"/>
            </a:xfrm>
            <a:prstGeom prst="rect">
              <a:avLst/>
            </a:prstGeom>
            <a:noFill/>
          </p:spPr>
          <p:txBody>
            <a:bodyPr wrap="none" lIns="0" tIns="0" rIns="0" bIns="0" rtlCol="0">
              <a:spAutoFit/>
            </a:bodyP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US" sz="933" b="0" i="0" u="none" strike="noStrike" kern="1200" cap="none" spc="0" normalizeH="0" baseline="0" noProof="0" dirty="0">
                  <a:ln>
                    <a:noFill/>
                  </a:ln>
                  <a:solidFill>
                    <a:srgbClr val="1F497D"/>
                  </a:solidFill>
                  <a:effectLst/>
                  <a:uLnTx/>
                  <a:uFillTx/>
                  <a:latin typeface="Trebuchet MS"/>
                  <a:ea typeface="+mn-ea"/>
                  <a:cs typeface="Arial" charset="0"/>
                </a:rPr>
                <a:t>28</a:t>
              </a:r>
            </a:p>
          </p:txBody>
        </p:sp>
        <p:sp>
          <p:nvSpPr>
            <p:cNvPr id="239" name="TextBox 238">
              <a:extLst>
                <a:ext uri="{FF2B5EF4-FFF2-40B4-BE49-F238E27FC236}">
                  <a16:creationId xmlns:a16="http://schemas.microsoft.com/office/drawing/2014/main" id="{C68C1ACB-E040-6AA7-0215-CFE080EDB662}"/>
                </a:ext>
              </a:extLst>
            </p:cNvPr>
            <p:cNvSpPr txBox="1"/>
            <p:nvPr/>
          </p:nvSpPr>
          <p:spPr>
            <a:xfrm>
              <a:off x="3444869" y="3969544"/>
              <a:ext cx="93776" cy="107674"/>
            </a:xfrm>
            <a:prstGeom prst="rect">
              <a:avLst/>
            </a:prstGeom>
            <a:noFill/>
          </p:spPr>
          <p:txBody>
            <a:bodyPr wrap="none" lIns="0" tIns="0" rIns="0" bIns="0" rtlCol="0">
              <a:spAutoFit/>
            </a:bodyP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US" sz="933" b="0" i="0" u="none" strike="noStrike" kern="1200" cap="none" spc="0" normalizeH="0" baseline="0" noProof="0" dirty="0">
                  <a:ln>
                    <a:noFill/>
                  </a:ln>
                  <a:solidFill>
                    <a:srgbClr val="1F497D"/>
                  </a:solidFill>
                  <a:effectLst/>
                  <a:uLnTx/>
                  <a:uFillTx/>
                  <a:latin typeface="Trebuchet MS"/>
                  <a:ea typeface="+mn-ea"/>
                  <a:cs typeface="Arial" charset="0"/>
                </a:rPr>
                <a:t>30</a:t>
              </a:r>
            </a:p>
          </p:txBody>
        </p:sp>
        <p:sp>
          <p:nvSpPr>
            <p:cNvPr id="240" name="TextBox 239">
              <a:extLst>
                <a:ext uri="{FF2B5EF4-FFF2-40B4-BE49-F238E27FC236}">
                  <a16:creationId xmlns:a16="http://schemas.microsoft.com/office/drawing/2014/main" id="{82177A91-A0C3-FC37-F1F0-A1384BB70602}"/>
                </a:ext>
              </a:extLst>
            </p:cNvPr>
            <p:cNvSpPr txBox="1"/>
            <p:nvPr/>
          </p:nvSpPr>
          <p:spPr>
            <a:xfrm>
              <a:off x="3623465" y="3969544"/>
              <a:ext cx="93776" cy="107674"/>
            </a:xfrm>
            <a:prstGeom prst="rect">
              <a:avLst/>
            </a:prstGeom>
            <a:noFill/>
          </p:spPr>
          <p:txBody>
            <a:bodyPr wrap="none" lIns="0" tIns="0" rIns="0" bIns="0" rtlCol="0">
              <a:spAutoFit/>
            </a:bodyP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US" sz="933" b="0" i="0" u="none" strike="noStrike" kern="1200" cap="none" spc="0" normalizeH="0" baseline="0" noProof="0" dirty="0">
                  <a:ln>
                    <a:noFill/>
                  </a:ln>
                  <a:solidFill>
                    <a:srgbClr val="1F497D"/>
                  </a:solidFill>
                  <a:effectLst/>
                  <a:uLnTx/>
                  <a:uFillTx/>
                  <a:latin typeface="Trebuchet MS"/>
                  <a:ea typeface="+mn-ea"/>
                  <a:cs typeface="Arial" charset="0"/>
                </a:rPr>
                <a:t>32</a:t>
              </a:r>
            </a:p>
          </p:txBody>
        </p:sp>
        <p:sp>
          <p:nvSpPr>
            <p:cNvPr id="241" name="TextBox 240">
              <a:extLst>
                <a:ext uri="{FF2B5EF4-FFF2-40B4-BE49-F238E27FC236}">
                  <a16:creationId xmlns:a16="http://schemas.microsoft.com/office/drawing/2014/main" id="{576CFC29-82FB-C58D-021A-B9721404BB74}"/>
                </a:ext>
              </a:extLst>
            </p:cNvPr>
            <p:cNvSpPr txBox="1"/>
            <p:nvPr/>
          </p:nvSpPr>
          <p:spPr>
            <a:xfrm>
              <a:off x="3792533" y="3969544"/>
              <a:ext cx="93776" cy="107674"/>
            </a:xfrm>
            <a:prstGeom prst="rect">
              <a:avLst/>
            </a:prstGeom>
            <a:noFill/>
          </p:spPr>
          <p:txBody>
            <a:bodyPr wrap="none" lIns="0" tIns="0" rIns="0" bIns="0" rtlCol="0">
              <a:spAutoFit/>
            </a:bodyP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US" sz="933" b="0" i="0" u="none" strike="noStrike" kern="1200" cap="none" spc="0" normalizeH="0" baseline="0" noProof="0" dirty="0">
                  <a:ln>
                    <a:noFill/>
                  </a:ln>
                  <a:solidFill>
                    <a:srgbClr val="1F497D"/>
                  </a:solidFill>
                  <a:effectLst/>
                  <a:uLnTx/>
                  <a:uFillTx/>
                  <a:latin typeface="Trebuchet MS"/>
                  <a:ea typeface="+mn-ea"/>
                  <a:cs typeface="Arial" charset="0"/>
                </a:rPr>
                <a:t>34</a:t>
              </a:r>
            </a:p>
          </p:txBody>
        </p:sp>
        <p:sp>
          <p:nvSpPr>
            <p:cNvPr id="242" name="TextBox 241">
              <a:extLst>
                <a:ext uri="{FF2B5EF4-FFF2-40B4-BE49-F238E27FC236}">
                  <a16:creationId xmlns:a16="http://schemas.microsoft.com/office/drawing/2014/main" id="{ACDB4189-EE49-8FD5-4EDD-7D939EACCB0F}"/>
                </a:ext>
              </a:extLst>
            </p:cNvPr>
            <p:cNvSpPr txBox="1"/>
            <p:nvPr/>
          </p:nvSpPr>
          <p:spPr>
            <a:xfrm>
              <a:off x="3973508" y="3969544"/>
              <a:ext cx="93776" cy="107674"/>
            </a:xfrm>
            <a:prstGeom prst="rect">
              <a:avLst/>
            </a:prstGeom>
            <a:noFill/>
          </p:spPr>
          <p:txBody>
            <a:bodyPr wrap="none" lIns="0" tIns="0" rIns="0" bIns="0" rtlCol="0">
              <a:spAutoFit/>
            </a:bodyP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US" sz="933" b="0" i="0" u="none" strike="noStrike" kern="1200" cap="none" spc="0" normalizeH="0" baseline="0" noProof="0" dirty="0">
                  <a:ln>
                    <a:noFill/>
                  </a:ln>
                  <a:solidFill>
                    <a:srgbClr val="1F497D"/>
                  </a:solidFill>
                  <a:effectLst/>
                  <a:uLnTx/>
                  <a:uFillTx/>
                  <a:latin typeface="Trebuchet MS"/>
                  <a:ea typeface="+mn-ea"/>
                  <a:cs typeface="Arial" charset="0"/>
                </a:rPr>
                <a:t>36</a:t>
              </a:r>
            </a:p>
          </p:txBody>
        </p:sp>
        <p:sp>
          <p:nvSpPr>
            <p:cNvPr id="243" name="TextBox 242">
              <a:extLst>
                <a:ext uri="{FF2B5EF4-FFF2-40B4-BE49-F238E27FC236}">
                  <a16:creationId xmlns:a16="http://schemas.microsoft.com/office/drawing/2014/main" id="{8213C208-A98D-AD50-E920-BBDE5C44A78C}"/>
                </a:ext>
              </a:extLst>
            </p:cNvPr>
            <p:cNvSpPr txBox="1"/>
            <p:nvPr/>
          </p:nvSpPr>
          <p:spPr>
            <a:xfrm>
              <a:off x="4325087" y="3969544"/>
              <a:ext cx="93776" cy="107674"/>
            </a:xfrm>
            <a:prstGeom prst="rect">
              <a:avLst/>
            </a:prstGeom>
            <a:noFill/>
          </p:spPr>
          <p:txBody>
            <a:bodyPr wrap="none" lIns="0" tIns="0" rIns="0" bIns="0" rtlCol="0">
              <a:spAutoFit/>
            </a:bodyP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US" sz="933" b="0" i="0" u="none" strike="noStrike" kern="1200" cap="none" spc="0" normalizeH="0" baseline="0" noProof="0" dirty="0">
                  <a:ln>
                    <a:noFill/>
                  </a:ln>
                  <a:solidFill>
                    <a:srgbClr val="1F497D"/>
                  </a:solidFill>
                  <a:effectLst/>
                  <a:uLnTx/>
                  <a:uFillTx/>
                  <a:latin typeface="Trebuchet MS"/>
                  <a:ea typeface="+mn-ea"/>
                  <a:cs typeface="Arial" charset="0"/>
                </a:rPr>
                <a:t>40</a:t>
              </a:r>
            </a:p>
          </p:txBody>
        </p:sp>
        <p:sp>
          <p:nvSpPr>
            <p:cNvPr id="244" name="TextBox 243">
              <a:extLst>
                <a:ext uri="{FF2B5EF4-FFF2-40B4-BE49-F238E27FC236}">
                  <a16:creationId xmlns:a16="http://schemas.microsoft.com/office/drawing/2014/main" id="{B9AAE70B-B3B1-F9FA-D19C-6614CCEB5EAC}"/>
                </a:ext>
              </a:extLst>
            </p:cNvPr>
            <p:cNvSpPr txBox="1"/>
            <p:nvPr/>
          </p:nvSpPr>
          <p:spPr>
            <a:xfrm>
              <a:off x="4146493" y="3969544"/>
              <a:ext cx="93776" cy="107674"/>
            </a:xfrm>
            <a:prstGeom prst="rect">
              <a:avLst/>
            </a:prstGeom>
            <a:noFill/>
          </p:spPr>
          <p:txBody>
            <a:bodyPr wrap="none" lIns="0" tIns="0" rIns="0" bIns="0" rtlCol="0">
              <a:spAutoFit/>
            </a:bodyP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US" sz="933" b="0" i="0" u="none" strike="noStrike" kern="1200" cap="none" spc="0" normalizeH="0" baseline="0" noProof="0" dirty="0">
                  <a:ln>
                    <a:noFill/>
                  </a:ln>
                  <a:solidFill>
                    <a:srgbClr val="1F497D"/>
                  </a:solidFill>
                  <a:effectLst/>
                  <a:uLnTx/>
                  <a:uFillTx/>
                  <a:latin typeface="Trebuchet MS"/>
                  <a:ea typeface="+mn-ea"/>
                  <a:cs typeface="Arial" charset="0"/>
                </a:rPr>
                <a:t>38</a:t>
              </a:r>
            </a:p>
          </p:txBody>
        </p:sp>
      </p:grpSp>
      <p:grpSp>
        <p:nvGrpSpPr>
          <p:cNvPr id="245" name="Group 244">
            <a:extLst>
              <a:ext uri="{FF2B5EF4-FFF2-40B4-BE49-F238E27FC236}">
                <a16:creationId xmlns:a16="http://schemas.microsoft.com/office/drawing/2014/main" id="{1076536D-ABDC-A70D-4B28-18C09512340D}"/>
              </a:ext>
            </a:extLst>
          </p:cNvPr>
          <p:cNvGrpSpPr/>
          <p:nvPr/>
        </p:nvGrpSpPr>
        <p:grpSpPr>
          <a:xfrm>
            <a:off x="6863038" y="2347195"/>
            <a:ext cx="5020531" cy="2403868"/>
            <a:chOff x="697745" y="2135954"/>
            <a:chExt cx="3765398" cy="1802901"/>
          </a:xfrm>
        </p:grpSpPr>
        <p:cxnSp>
          <p:nvCxnSpPr>
            <p:cNvPr id="246" name="Straight Connector 245">
              <a:extLst>
                <a:ext uri="{FF2B5EF4-FFF2-40B4-BE49-F238E27FC236}">
                  <a16:creationId xmlns:a16="http://schemas.microsoft.com/office/drawing/2014/main" id="{C20D5729-2C56-70DC-8696-CCF638CBC5AE}"/>
                </a:ext>
              </a:extLst>
            </p:cNvPr>
            <p:cNvCxnSpPr>
              <a:cxnSpLocks/>
            </p:cNvCxnSpPr>
            <p:nvPr/>
          </p:nvCxnSpPr>
          <p:spPr>
            <a:xfrm>
              <a:off x="751868" y="3883379"/>
              <a:ext cx="371127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7" name="Straight Connector 246">
              <a:extLst>
                <a:ext uri="{FF2B5EF4-FFF2-40B4-BE49-F238E27FC236}">
                  <a16:creationId xmlns:a16="http://schemas.microsoft.com/office/drawing/2014/main" id="{58EA0A4F-9743-D15B-DFE3-CA0A6A1A1782}"/>
                </a:ext>
              </a:extLst>
            </p:cNvPr>
            <p:cNvCxnSpPr>
              <a:cxnSpLocks/>
            </p:cNvCxnSpPr>
            <p:nvPr/>
          </p:nvCxnSpPr>
          <p:spPr>
            <a:xfrm>
              <a:off x="757027" y="2135954"/>
              <a:ext cx="0" cy="174994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48" name="Group 247">
              <a:extLst>
                <a:ext uri="{FF2B5EF4-FFF2-40B4-BE49-F238E27FC236}">
                  <a16:creationId xmlns:a16="http://schemas.microsoft.com/office/drawing/2014/main" id="{1ADA345F-4324-F91A-0A86-550455844711}"/>
                </a:ext>
              </a:extLst>
            </p:cNvPr>
            <p:cNvGrpSpPr/>
            <p:nvPr/>
          </p:nvGrpSpPr>
          <p:grpSpPr>
            <a:xfrm>
              <a:off x="697745" y="2191656"/>
              <a:ext cx="54864" cy="1691723"/>
              <a:chOff x="697745" y="2191656"/>
              <a:chExt cx="54864" cy="1691723"/>
            </a:xfrm>
          </p:grpSpPr>
          <p:cxnSp>
            <p:nvCxnSpPr>
              <p:cNvPr id="271" name="Straight Connector 270">
                <a:extLst>
                  <a:ext uri="{FF2B5EF4-FFF2-40B4-BE49-F238E27FC236}">
                    <a16:creationId xmlns:a16="http://schemas.microsoft.com/office/drawing/2014/main" id="{BD27A5B9-7091-9699-F39E-49331AD6A501}"/>
                  </a:ext>
                </a:extLst>
              </p:cNvPr>
              <p:cNvCxnSpPr>
                <a:cxnSpLocks/>
              </p:cNvCxnSpPr>
              <p:nvPr/>
            </p:nvCxnSpPr>
            <p:spPr>
              <a:xfrm rot="5400000">
                <a:off x="725177" y="3855947"/>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2" name="Straight Connector 271">
                <a:extLst>
                  <a:ext uri="{FF2B5EF4-FFF2-40B4-BE49-F238E27FC236}">
                    <a16:creationId xmlns:a16="http://schemas.microsoft.com/office/drawing/2014/main" id="{AA967918-D53C-C29D-FD61-BD86E9A1F8B1}"/>
                  </a:ext>
                </a:extLst>
              </p:cNvPr>
              <p:cNvCxnSpPr>
                <a:cxnSpLocks/>
              </p:cNvCxnSpPr>
              <p:nvPr/>
            </p:nvCxnSpPr>
            <p:spPr>
              <a:xfrm rot="5400000">
                <a:off x="725177" y="3683752"/>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3" name="Straight Connector 272">
                <a:extLst>
                  <a:ext uri="{FF2B5EF4-FFF2-40B4-BE49-F238E27FC236}">
                    <a16:creationId xmlns:a16="http://schemas.microsoft.com/office/drawing/2014/main" id="{C701D5BA-523D-7959-F0BD-B4BD15E3B69C}"/>
                  </a:ext>
                </a:extLst>
              </p:cNvPr>
              <p:cNvCxnSpPr>
                <a:cxnSpLocks/>
              </p:cNvCxnSpPr>
              <p:nvPr/>
            </p:nvCxnSpPr>
            <p:spPr>
              <a:xfrm rot="5400000">
                <a:off x="725177" y="3514683"/>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4" name="Straight Connector 273">
                <a:extLst>
                  <a:ext uri="{FF2B5EF4-FFF2-40B4-BE49-F238E27FC236}">
                    <a16:creationId xmlns:a16="http://schemas.microsoft.com/office/drawing/2014/main" id="{A2C3D85F-5FB9-BE12-B278-9779998167CC}"/>
                  </a:ext>
                </a:extLst>
              </p:cNvPr>
              <p:cNvCxnSpPr>
                <a:cxnSpLocks/>
              </p:cNvCxnSpPr>
              <p:nvPr/>
            </p:nvCxnSpPr>
            <p:spPr>
              <a:xfrm rot="5400000">
                <a:off x="725177" y="3347995"/>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5" name="Straight Connector 274">
                <a:extLst>
                  <a:ext uri="{FF2B5EF4-FFF2-40B4-BE49-F238E27FC236}">
                    <a16:creationId xmlns:a16="http://schemas.microsoft.com/office/drawing/2014/main" id="{AE3A70B9-B50A-6BED-7BCF-2AB907AD07D0}"/>
                  </a:ext>
                </a:extLst>
              </p:cNvPr>
              <p:cNvCxnSpPr>
                <a:cxnSpLocks/>
              </p:cNvCxnSpPr>
              <p:nvPr/>
            </p:nvCxnSpPr>
            <p:spPr>
              <a:xfrm rot="5400000">
                <a:off x="725177" y="3178926"/>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6" name="Straight Connector 275">
                <a:extLst>
                  <a:ext uri="{FF2B5EF4-FFF2-40B4-BE49-F238E27FC236}">
                    <a16:creationId xmlns:a16="http://schemas.microsoft.com/office/drawing/2014/main" id="{39C5F200-CF6D-C95D-796F-E0AB99FC9489}"/>
                  </a:ext>
                </a:extLst>
              </p:cNvPr>
              <p:cNvCxnSpPr>
                <a:cxnSpLocks/>
              </p:cNvCxnSpPr>
              <p:nvPr/>
            </p:nvCxnSpPr>
            <p:spPr>
              <a:xfrm rot="5400000">
                <a:off x="725177" y="3005095"/>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7" name="Straight Connector 276">
                <a:extLst>
                  <a:ext uri="{FF2B5EF4-FFF2-40B4-BE49-F238E27FC236}">
                    <a16:creationId xmlns:a16="http://schemas.microsoft.com/office/drawing/2014/main" id="{DD377F0F-59CC-23CC-67BF-6508032136FB}"/>
                  </a:ext>
                </a:extLst>
              </p:cNvPr>
              <p:cNvCxnSpPr>
                <a:cxnSpLocks/>
              </p:cNvCxnSpPr>
              <p:nvPr/>
            </p:nvCxnSpPr>
            <p:spPr>
              <a:xfrm rot="5400000">
                <a:off x="725177" y="2838407"/>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8" name="Straight Connector 277">
                <a:extLst>
                  <a:ext uri="{FF2B5EF4-FFF2-40B4-BE49-F238E27FC236}">
                    <a16:creationId xmlns:a16="http://schemas.microsoft.com/office/drawing/2014/main" id="{35E3497E-7952-5EE5-18D2-AC8D522417AF}"/>
                  </a:ext>
                </a:extLst>
              </p:cNvPr>
              <p:cNvCxnSpPr>
                <a:cxnSpLocks/>
              </p:cNvCxnSpPr>
              <p:nvPr/>
            </p:nvCxnSpPr>
            <p:spPr>
              <a:xfrm rot="5400000">
                <a:off x="725177" y="2674101"/>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9" name="Straight Connector 278">
                <a:extLst>
                  <a:ext uri="{FF2B5EF4-FFF2-40B4-BE49-F238E27FC236}">
                    <a16:creationId xmlns:a16="http://schemas.microsoft.com/office/drawing/2014/main" id="{C7FDAC8B-E610-7FE2-3208-55EAAD874BB9}"/>
                  </a:ext>
                </a:extLst>
              </p:cNvPr>
              <p:cNvCxnSpPr>
                <a:cxnSpLocks/>
              </p:cNvCxnSpPr>
              <p:nvPr/>
            </p:nvCxnSpPr>
            <p:spPr>
              <a:xfrm rot="5400000">
                <a:off x="725177" y="2499981"/>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0" name="Straight Connector 279">
                <a:extLst>
                  <a:ext uri="{FF2B5EF4-FFF2-40B4-BE49-F238E27FC236}">
                    <a16:creationId xmlns:a16="http://schemas.microsoft.com/office/drawing/2014/main" id="{08532205-2773-ADC7-00C3-09C23C3E6EA5}"/>
                  </a:ext>
                </a:extLst>
              </p:cNvPr>
              <p:cNvCxnSpPr>
                <a:cxnSpLocks/>
              </p:cNvCxnSpPr>
              <p:nvPr/>
            </p:nvCxnSpPr>
            <p:spPr>
              <a:xfrm rot="5400000">
                <a:off x="725177" y="2333293"/>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1" name="Straight Connector 280">
                <a:extLst>
                  <a:ext uri="{FF2B5EF4-FFF2-40B4-BE49-F238E27FC236}">
                    <a16:creationId xmlns:a16="http://schemas.microsoft.com/office/drawing/2014/main" id="{89C73ED1-22F1-87E6-004F-3144A29C2D2B}"/>
                  </a:ext>
                </a:extLst>
              </p:cNvPr>
              <p:cNvCxnSpPr>
                <a:cxnSpLocks/>
              </p:cNvCxnSpPr>
              <p:nvPr/>
            </p:nvCxnSpPr>
            <p:spPr>
              <a:xfrm rot="5400000">
                <a:off x="725177" y="2164224"/>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49" name="Group 248">
              <a:extLst>
                <a:ext uri="{FF2B5EF4-FFF2-40B4-BE49-F238E27FC236}">
                  <a16:creationId xmlns:a16="http://schemas.microsoft.com/office/drawing/2014/main" id="{6154D473-64F9-1F36-D23C-4B687453A737}"/>
                </a:ext>
              </a:extLst>
            </p:cNvPr>
            <p:cNvGrpSpPr/>
            <p:nvPr/>
          </p:nvGrpSpPr>
          <p:grpSpPr>
            <a:xfrm>
              <a:off x="870003" y="3883991"/>
              <a:ext cx="3501972" cy="54864"/>
              <a:chOff x="870003" y="3883991"/>
              <a:chExt cx="3501972" cy="54864"/>
            </a:xfrm>
          </p:grpSpPr>
          <p:cxnSp>
            <p:nvCxnSpPr>
              <p:cNvPr id="250" name="Straight Connector 249">
                <a:extLst>
                  <a:ext uri="{FF2B5EF4-FFF2-40B4-BE49-F238E27FC236}">
                    <a16:creationId xmlns:a16="http://schemas.microsoft.com/office/drawing/2014/main" id="{8AAEF17C-D425-68E1-C7E4-65561831BEC1}"/>
                  </a:ext>
                </a:extLst>
              </p:cNvPr>
              <p:cNvCxnSpPr>
                <a:cxnSpLocks/>
              </p:cNvCxnSpPr>
              <p:nvPr/>
            </p:nvCxnSpPr>
            <p:spPr>
              <a:xfrm>
                <a:off x="870003" y="3883991"/>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1" name="Straight Connector 250">
                <a:extLst>
                  <a:ext uri="{FF2B5EF4-FFF2-40B4-BE49-F238E27FC236}">
                    <a16:creationId xmlns:a16="http://schemas.microsoft.com/office/drawing/2014/main" id="{7984F440-B54C-1082-1564-06C9941DBA19}"/>
                  </a:ext>
                </a:extLst>
              </p:cNvPr>
              <p:cNvCxnSpPr>
                <a:cxnSpLocks/>
              </p:cNvCxnSpPr>
              <p:nvPr/>
            </p:nvCxnSpPr>
            <p:spPr>
              <a:xfrm>
                <a:off x="1046216" y="3883991"/>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2" name="Straight Connector 251">
                <a:extLst>
                  <a:ext uri="{FF2B5EF4-FFF2-40B4-BE49-F238E27FC236}">
                    <a16:creationId xmlns:a16="http://schemas.microsoft.com/office/drawing/2014/main" id="{3EE5F546-1D31-A2B2-E749-3759D8B610A1}"/>
                  </a:ext>
                </a:extLst>
              </p:cNvPr>
              <p:cNvCxnSpPr>
                <a:cxnSpLocks/>
              </p:cNvCxnSpPr>
              <p:nvPr/>
            </p:nvCxnSpPr>
            <p:spPr>
              <a:xfrm>
                <a:off x="1217668" y="3883991"/>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3" name="Straight Connector 252">
                <a:extLst>
                  <a:ext uri="{FF2B5EF4-FFF2-40B4-BE49-F238E27FC236}">
                    <a16:creationId xmlns:a16="http://schemas.microsoft.com/office/drawing/2014/main" id="{C44F0EE1-CDEE-3EBF-5BE7-06BC531BCA12}"/>
                  </a:ext>
                </a:extLst>
              </p:cNvPr>
              <p:cNvCxnSpPr>
                <a:cxnSpLocks/>
              </p:cNvCxnSpPr>
              <p:nvPr/>
            </p:nvCxnSpPr>
            <p:spPr>
              <a:xfrm>
                <a:off x="1391497" y="3883991"/>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4" name="Straight Connector 253">
                <a:extLst>
                  <a:ext uri="{FF2B5EF4-FFF2-40B4-BE49-F238E27FC236}">
                    <a16:creationId xmlns:a16="http://schemas.microsoft.com/office/drawing/2014/main" id="{ADE0B073-01EC-DFA7-70CA-C68DAB2244FE}"/>
                  </a:ext>
                </a:extLst>
              </p:cNvPr>
              <p:cNvCxnSpPr>
                <a:cxnSpLocks/>
              </p:cNvCxnSpPr>
              <p:nvPr/>
            </p:nvCxnSpPr>
            <p:spPr>
              <a:xfrm>
                <a:off x="1567709" y="3883991"/>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5" name="Straight Connector 254">
                <a:extLst>
                  <a:ext uri="{FF2B5EF4-FFF2-40B4-BE49-F238E27FC236}">
                    <a16:creationId xmlns:a16="http://schemas.microsoft.com/office/drawing/2014/main" id="{F9A23C9A-6AD0-E129-FD92-539D7047B477}"/>
                  </a:ext>
                </a:extLst>
              </p:cNvPr>
              <p:cNvCxnSpPr>
                <a:cxnSpLocks/>
              </p:cNvCxnSpPr>
              <p:nvPr/>
            </p:nvCxnSpPr>
            <p:spPr>
              <a:xfrm>
                <a:off x="1743920" y="3883991"/>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6" name="Straight Connector 255">
                <a:extLst>
                  <a:ext uri="{FF2B5EF4-FFF2-40B4-BE49-F238E27FC236}">
                    <a16:creationId xmlns:a16="http://schemas.microsoft.com/office/drawing/2014/main" id="{4F2E3714-0C1E-BDD9-1FCC-386CC287DECB}"/>
                  </a:ext>
                </a:extLst>
              </p:cNvPr>
              <p:cNvCxnSpPr>
                <a:cxnSpLocks/>
              </p:cNvCxnSpPr>
              <p:nvPr/>
            </p:nvCxnSpPr>
            <p:spPr>
              <a:xfrm>
                <a:off x="1917750" y="3883991"/>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7" name="Straight Connector 256">
                <a:extLst>
                  <a:ext uri="{FF2B5EF4-FFF2-40B4-BE49-F238E27FC236}">
                    <a16:creationId xmlns:a16="http://schemas.microsoft.com/office/drawing/2014/main" id="{5E345E7E-0BA8-7FEE-76CB-794AD26ECDC5}"/>
                  </a:ext>
                </a:extLst>
              </p:cNvPr>
              <p:cNvCxnSpPr>
                <a:cxnSpLocks/>
              </p:cNvCxnSpPr>
              <p:nvPr/>
            </p:nvCxnSpPr>
            <p:spPr>
              <a:xfrm>
                <a:off x="2089200" y="3883991"/>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8" name="Straight Connector 257">
                <a:extLst>
                  <a:ext uri="{FF2B5EF4-FFF2-40B4-BE49-F238E27FC236}">
                    <a16:creationId xmlns:a16="http://schemas.microsoft.com/office/drawing/2014/main" id="{F3A8A839-428F-58E1-0F81-E5C504B3D34A}"/>
                  </a:ext>
                </a:extLst>
              </p:cNvPr>
              <p:cNvCxnSpPr>
                <a:cxnSpLocks/>
              </p:cNvCxnSpPr>
              <p:nvPr/>
            </p:nvCxnSpPr>
            <p:spPr>
              <a:xfrm>
                <a:off x="2270177" y="3883991"/>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a:extLst>
                  <a:ext uri="{FF2B5EF4-FFF2-40B4-BE49-F238E27FC236}">
                    <a16:creationId xmlns:a16="http://schemas.microsoft.com/office/drawing/2014/main" id="{D1E8BDF8-DD89-7B30-65C9-E3C6C4870C67}"/>
                  </a:ext>
                </a:extLst>
              </p:cNvPr>
              <p:cNvCxnSpPr>
                <a:cxnSpLocks/>
              </p:cNvCxnSpPr>
              <p:nvPr/>
            </p:nvCxnSpPr>
            <p:spPr>
              <a:xfrm>
                <a:off x="2446388" y="3883991"/>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0" name="Straight Connector 259">
                <a:extLst>
                  <a:ext uri="{FF2B5EF4-FFF2-40B4-BE49-F238E27FC236}">
                    <a16:creationId xmlns:a16="http://schemas.microsoft.com/office/drawing/2014/main" id="{2B608D60-FC64-1C76-FD56-BAD3B2569FEA}"/>
                  </a:ext>
                </a:extLst>
              </p:cNvPr>
              <p:cNvCxnSpPr>
                <a:cxnSpLocks/>
              </p:cNvCxnSpPr>
              <p:nvPr/>
            </p:nvCxnSpPr>
            <p:spPr>
              <a:xfrm>
                <a:off x="2615457" y="3883991"/>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1" name="Straight Connector 260">
                <a:extLst>
                  <a:ext uri="{FF2B5EF4-FFF2-40B4-BE49-F238E27FC236}">
                    <a16:creationId xmlns:a16="http://schemas.microsoft.com/office/drawing/2014/main" id="{AD01CC50-70B4-65E7-5450-47910EC66837}"/>
                  </a:ext>
                </a:extLst>
              </p:cNvPr>
              <p:cNvCxnSpPr>
                <a:cxnSpLocks/>
              </p:cNvCxnSpPr>
              <p:nvPr/>
            </p:nvCxnSpPr>
            <p:spPr>
              <a:xfrm>
                <a:off x="2794049" y="3883991"/>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2" name="Straight Connector 261">
                <a:extLst>
                  <a:ext uri="{FF2B5EF4-FFF2-40B4-BE49-F238E27FC236}">
                    <a16:creationId xmlns:a16="http://schemas.microsoft.com/office/drawing/2014/main" id="{BA44E909-6F6C-6372-EC3D-2145AD6CCFB0}"/>
                  </a:ext>
                </a:extLst>
              </p:cNvPr>
              <p:cNvCxnSpPr>
                <a:cxnSpLocks/>
              </p:cNvCxnSpPr>
              <p:nvPr/>
            </p:nvCxnSpPr>
            <p:spPr>
              <a:xfrm>
                <a:off x="2970264" y="3883991"/>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3" name="Straight Connector 262">
                <a:extLst>
                  <a:ext uri="{FF2B5EF4-FFF2-40B4-BE49-F238E27FC236}">
                    <a16:creationId xmlns:a16="http://schemas.microsoft.com/office/drawing/2014/main" id="{EC058755-E853-4A74-79FE-E8A24BD8C736}"/>
                  </a:ext>
                </a:extLst>
              </p:cNvPr>
              <p:cNvCxnSpPr>
                <a:cxnSpLocks/>
              </p:cNvCxnSpPr>
              <p:nvPr/>
            </p:nvCxnSpPr>
            <p:spPr>
              <a:xfrm>
                <a:off x="3144094" y="3883991"/>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4" name="Straight Connector 263">
                <a:extLst>
                  <a:ext uri="{FF2B5EF4-FFF2-40B4-BE49-F238E27FC236}">
                    <a16:creationId xmlns:a16="http://schemas.microsoft.com/office/drawing/2014/main" id="{2EA18770-8682-1B10-4DE6-B5EB8D679D82}"/>
                  </a:ext>
                </a:extLst>
              </p:cNvPr>
              <p:cNvCxnSpPr>
                <a:cxnSpLocks/>
              </p:cNvCxnSpPr>
              <p:nvPr/>
            </p:nvCxnSpPr>
            <p:spPr>
              <a:xfrm>
                <a:off x="3317925" y="3883991"/>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5" name="Straight Connector 264">
                <a:extLst>
                  <a:ext uri="{FF2B5EF4-FFF2-40B4-BE49-F238E27FC236}">
                    <a16:creationId xmlns:a16="http://schemas.microsoft.com/office/drawing/2014/main" id="{78E1FA9B-01AC-8EBC-052E-6D9EDC66A46D}"/>
                  </a:ext>
                </a:extLst>
              </p:cNvPr>
              <p:cNvCxnSpPr>
                <a:cxnSpLocks/>
              </p:cNvCxnSpPr>
              <p:nvPr/>
            </p:nvCxnSpPr>
            <p:spPr>
              <a:xfrm>
                <a:off x="3491757" y="3883991"/>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6" name="Straight Connector 265">
                <a:extLst>
                  <a:ext uri="{FF2B5EF4-FFF2-40B4-BE49-F238E27FC236}">
                    <a16:creationId xmlns:a16="http://schemas.microsoft.com/office/drawing/2014/main" id="{E2AACF83-20AD-811C-A8DB-A005382BF6E8}"/>
                  </a:ext>
                </a:extLst>
              </p:cNvPr>
              <p:cNvCxnSpPr>
                <a:cxnSpLocks/>
              </p:cNvCxnSpPr>
              <p:nvPr/>
            </p:nvCxnSpPr>
            <p:spPr>
              <a:xfrm>
                <a:off x="3670352" y="3883991"/>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7" name="Straight Connector 266">
                <a:extLst>
                  <a:ext uri="{FF2B5EF4-FFF2-40B4-BE49-F238E27FC236}">
                    <a16:creationId xmlns:a16="http://schemas.microsoft.com/office/drawing/2014/main" id="{2C35E7AA-5198-06F3-026E-AC6A4A67FFAD}"/>
                  </a:ext>
                </a:extLst>
              </p:cNvPr>
              <p:cNvCxnSpPr>
                <a:cxnSpLocks/>
              </p:cNvCxnSpPr>
              <p:nvPr/>
            </p:nvCxnSpPr>
            <p:spPr>
              <a:xfrm>
                <a:off x="3839420" y="3883991"/>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8" name="Straight Connector 267">
                <a:extLst>
                  <a:ext uri="{FF2B5EF4-FFF2-40B4-BE49-F238E27FC236}">
                    <a16:creationId xmlns:a16="http://schemas.microsoft.com/office/drawing/2014/main" id="{9673CCDD-DBFA-2F5F-DCFC-15A2C542D1F3}"/>
                  </a:ext>
                </a:extLst>
              </p:cNvPr>
              <p:cNvCxnSpPr>
                <a:cxnSpLocks/>
              </p:cNvCxnSpPr>
              <p:nvPr/>
            </p:nvCxnSpPr>
            <p:spPr>
              <a:xfrm>
                <a:off x="4020396" y="3883991"/>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9" name="Straight Connector 268">
                <a:extLst>
                  <a:ext uri="{FF2B5EF4-FFF2-40B4-BE49-F238E27FC236}">
                    <a16:creationId xmlns:a16="http://schemas.microsoft.com/office/drawing/2014/main" id="{A44BD732-B440-BF1F-B705-CBB583620D1D}"/>
                  </a:ext>
                </a:extLst>
              </p:cNvPr>
              <p:cNvCxnSpPr>
                <a:cxnSpLocks/>
              </p:cNvCxnSpPr>
              <p:nvPr/>
            </p:nvCxnSpPr>
            <p:spPr>
              <a:xfrm>
                <a:off x="4371975" y="3883991"/>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0" name="Straight Connector 269">
                <a:extLst>
                  <a:ext uri="{FF2B5EF4-FFF2-40B4-BE49-F238E27FC236}">
                    <a16:creationId xmlns:a16="http://schemas.microsoft.com/office/drawing/2014/main" id="{1AF3D86D-E66E-7317-6511-23365401F0CF}"/>
                  </a:ext>
                </a:extLst>
              </p:cNvPr>
              <p:cNvCxnSpPr>
                <a:cxnSpLocks/>
              </p:cNvCxnSpPr>
              <p:nvPr/>
            </p:nvCxnSpPr>
            <p:spPr>
              <a:xfrm>
                <a:off x="4193381" y="3883991"/>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282" name="Group 281">
            <a:extLst>
              <a:ext uri="{FF2B5EF4-FFF2-40B4-BE49-F238E27FC236}">
                <a16:creationId xmlns:a16="http://schemas.microsoft.com/office/drawing/2014/main" id="{96E6B156-2281-0B1F-3A03-D490E3FC60CE}"/>
              </a:ext>
            </a:extLst>
          </p:cNvPr>
          <p:cNvGrpSpPr/>
          <p:nvPr/>
        </p:nvGrpSpPr>
        <p:grpSpPr>
          <a:xfrm>
            <a:off x="7110779" y="2507832"/>
            <a:ext cx="2011041" cy="1966595"/>
            <a:chOff x="883550" y="2256432"/>
            <a:chExt cx="1508281" cy="1474946"/>
          </a:xfrm>
        </p:grpSpPr>
        <p:sp>
          <p:nvSpPr>
            <p:cNvPr id="283" name="Freeform 61">
              <a:extLst>
                <a:ext uri="{FF2B5EF4-FFF2-40B4-BE49-F238E27FC236}">
                  <a16:creationId xmlns:a16="http://schemas.microsoft.com/office/drawing/2014/main" id="{02E3686B-140F-A8F4-2040-B6FE6688B82B}"/>
                </a:ext>
              </a:extLst>
            </p:cNvPr>
            <p:cNvSpPr>
              <a:spLocks noEditPoints="1"/>
            </p:cNvSpPr>
            <p:nvPr/>
          </p:nvSpPr>
          <p:spPr bwMode="auto">
            <a:xfrm>
              <a:off x="2300391" y="3639938"/>
              <a:ext cx="91440" cy="91440"/>
            </a:xfrm>
            <a:custGeom>
              <a:avLst/>
              <a:gdLst>
                <a:gd name="T0" fmla="*/ 0 w 133"/>
                <a:gd name="T1" fmla="*/ 0 h 134"/>
                <a:gd name="T2" fmla="*/ 0 w 133"/>
                <a:gd name="T3" fmla="*/ 0 h 134"/>
                <a:gd name="T4" fmla="*/ 0 w 133"/>
                <a:gd name="T5" fmla="*/ 0 h 134"/>
                <a:gd name="T6" fmla="*/ 0 w 133"/>
                <a:gd name="T7" fmla="*/ 0 h 134"/>
                <a:gd name="T8" fmla="*/ 0 60000 65536"/>
                <a:gd name="T9" fmla="*/ 0 60000 65536"/>
                <a:gd name="T10" fmla="*/ 0 60000 65536"/>
                <a:gd name="T11" fmla="*/ 0 60000 65536"/>
                <a:gd name="T12" fmla="*/ 0 w 133"/>
                <a:gd name="T13" fmla="*/ 0 h 134"/>
                <a:gd name="T14" fmla="*/ 133 w 133"/>
                <a:gd name="T15" fmla="*/ 134 h 134"/>
              </a:gdLst>
              <a:ahLst/>
              <a:cxnLst>
                <a:cxn ang="T8">
                  <a:pos x="T0" y="T1"/>
                </a:cxn>
                <a:cxn ang="T9">
                  <a:pos x="T2" y="T3"/>
                </a:cxn>
                <a:cxn ang="T10">
                  <a:pos x="T4" y="T5"/>
                </a:cxn>
                <a:cxn ang="T11">
                  <a:pos x="T6" y="T7"/>
                </a:cxn>
              </a:cxnLst>
              <a:rect l="T12" t="T13" r="T14" b="T15"/>
              <a:pathLst>
                <a:path w="133" h="134">
                  <a:moveTo>
                    <a:pt x="0" y="67"/>
                  </a:moveTo>
                  <a:lnTo>
                    <a:pt x="133" y="67"/>
                  </a:lnTo>
                  <a:moveTo>
                    <a:pt x="67" y="0"/>
                  </a:moveTo>
                  <a:lnTo>
                    <a:pt x="67" y="134"/>
                  </a:lnTo>
                </a:path>
              </a:pathLst>
            </a:custGeom>
            <a:noFill/>
            <a:ln w="12700">
              <a:solidFill>
                <a:srgbClr val="FF0000"/>
              </a:solidFill>
              <a:miter lim="800000"/>
              <a:headEnd/>
              <a:tailEnd/>
            </a:ln>
            <a:extLst>
              <a:ext uri="{909E8E84-426E-40dd-AFC4-6F175D3DCCD1}">
                <a14:hiddenFill xmlns="" xmlns:a14="http://schemas.microsoft.com/office/drawing/2010/main">
                  <a:solidFill>
                    <a:srgbClr val="FFFFFF"/>
                  </a:solidFill>
                </a14:hiddenFill>
              </a:ext>
            </a:extLst>
          </p:spPr>
          <p:txBody>
            <a:bodyP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s-ES_tradnl" sz="2400" b="0" i="0" u="none" strike="noStrike" kern="1200" cap="none" spc="0" normalizeH="0" baseline="0" noProof="0" dirty="0">
                <a:ln>
                  <a:noFill/>
                </a:ln>
                <a:solidFill>
                  <a:srgbClr val="1F497D"/>
                </a:solidFill>
                <a:effectLst/>
                <a:uLnTx/>
                <a:uFillTx/>
                <a:latin typeface="Calibri" pitchFamily="34" charset="0"/>
                <a:ea typeface="+mn-ea"/>
                <a:cs typeface="Arial" charset="0"/>
              </a:endParaRPr>
            </a:p>
          </p:txBody>
        </p:sp>
        <p:sp>
          <p:nvSpPr>
            <p:cNvPr id="284" name="Freeform 61">
              <a:extLst>
                <a:ext uri="{FF2B5EF4-FFF2-40B4-BE49-F238E27FC236}">
                  <a16:creationId xmlns:a16="http://schemas.microsoft.com/office/drawing/2014/main" id="{DACB61C7-3F94-62DB-24E5-B110C61D83E6}"/>
                </a:ext>
              </a:extLst>
            </p:cNvPr>
            <p:cNvSpPr>
              <a:spLocks noEditPoints="1"/>
            </p:cNvSpPr>
            <p:nvPr/>
          </p:nvSpPr>
          <p:spPr bwMode="auto">
            <a:xfrm>
              <a:off x="1921772" y="3308944"/>
              <a:ext cx="91440" cy="91440"/>
            </a:xfrm>
            <a:custGeom>
              <a:avLst/>
              <a:gdLst>
                <a:gd name="T0" fmla="*/ 0 w 133"/>
                <a:gd name="T1" fmla="*/ 0 h 134"/>
                <a:gd name="T2" fmla="*/ 0 w 133"/>
                <a:gd name="T3" fmla="*/ 0 h 134"/>
                <a:gd name="T4" fmla="*/ 0 w 133"/>
                <a:gd name="T5" fmla="*/ 0 h 134"/>
                <a:gd name="T6" fmla="*/ 0 w 133"/>
                <a:gd name="T7" fmla="*/ 0 h 134"/>
                <a:gd name="T8" fmla="*/ 0 60000 65536"/>
                <a:gd name="T9" fmla="*/ 0 60000 65536"/>
                <a:gd name="T10" fmla="*/ 0 60000 65536"/>
                <a:gd name="T11" fmla="*/ 0 60000 65536"/>
                <a:gd name="T12" fmla="*/ 0 w 133"/>
                <a:gd name="T13" fmla="*/ 0 h 134"/>
                <a:gd name="T14" fmla="*/ 133 w 133"/>
                <a:gd name="T15" fmla="*/ 134 h 134"/>
              </a:gdLst>
              <a:ahLst/>
              <a:cxnLst>
                <a:cxn ang="T8">
                  <a:pos x="T0" y="T1"/>
                </a:cxn>
                <a:cxn ang="T9">
                  <a:pos x="T2" y="T3"/>
                </a:cxn>
                <a:cxn ang="T10">
                  <a:pos x="T4" y="T5"/>
                </a:cxn>
                <a:cxn ang="T11">
                  <a:pos x="T6" y="T7"/>
                </a:cxn>
              </a:cxnLst>
              <a:rect l="T12" t="T13" r="T14" b="T15"/>
              <a:pathLst>
                <a:path w="133" h="134">
                  <a:moveTo>
                    <a:pt x="0" y="67"/>
                  </a:moveTo>
                  <a:lnTo>
                    <a:pt x="133" y="67"/>
                  </a:lnTo>
                  <a:moveTo>
                    <a:pt x="67" y="0"/>
                  </a:moveTo>
                  <a:lnTo>
                    <a:pt x="67" y="134"/>
                  </a:lnTo>
                </a:path>
              </a:pathLst>
            </a:custGeom>
            <a:noFill/>
            <a:ln w="12700">
              <a:solidFill>
                <a:srgbClr val="FF0000"/>
              </a:solidFill>
              <a:miter lim="800000"/>
              <a:headEnd/>
              <a:tailEnd/>
            </a:ln>
            <a:extLst>
              <a:ext uri="{909E8E84-426E-40dd-AFC4-6F175D3DCCD1}">
                <a14:hiddenFill xmlns="" xmlns:a14="http://schemas.microsoft.com/office/drawing/2010/main">
                  <a:solidFill>
                    <a:srgbClr val="FFFFFF"/>
                  </a:solidFill>
                </a14:hiddenFill>
              </a:ext>
            </a:extLst>
          </p:spPr>
          <p:txBody>
            <a:bodyP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s-ES_tradnl" sz="2400" b="0" i="0" u="none" strike="noStrike" kern="1200" cap="none" spc="0" normalizeH="0" baseline="0" noProof="0" dirty="0">
                <a:ln>
                  <a:noFill/>
                </a:ln>
                <a:solidFill>
                  <a:srgbClr val="1F497D"/>
                </a:solidFill>
                <a:effectLst/>
                <a:uLnTx/>
                <a:uFillTx/>
                <a:latin typeface="Calibri" pitchFamily="34" charset="0"/>
                <a:ea typeface="+mn-ea"/>
                <a:cs typeface="Arial" charset="0"/>
              </a:endParaRPr>
            </a:p>
          </p:txBody>
        </p:sp>
        <p:sp>
          <p:nvSpPr>
            <p:cNvPr id="285" name="Freeform 61">
              <a:extLst>
                <a:ext uri="{FF2B5EF4-FFF2-40B4-BE49-F238E27FC236}">
                  <a16:creationId xmlns:a16="http://schemas.microsoft.com/office/drawing/2014/main" id="{DB477DE9-E114-6EA7-7F88-2440DB9BC532}"/>
                </a:ext>
              </a:extLst>
            </p:cNvPr>
            <p:cNvSpPr>
              <a:spLocks noEditPoints="1"/>
            </p:cNvSpPr>
            <p:nvPr/>
          </p:nvSpPr>
          <p:spPr bwMode="auto">
            <a:xfrm>
              <a:off x="1871767" y="3182738"/>
              <a:ext cx="91440" cy="91440"/>
            </a:xfrm>
            <a:custGeom>
              <a:avLst/>
              <a:gdLst>
                <a:gd name="T0" fmla="*/ 0 w 133"/>
                <a:gd name="T1" fmla="*/ 0 h 134"/>
                <a:gd name="T2" fmla="*/ 0 w 133"/>
                <a:gd name="T3" fmla="*/ 0 h 134"/>
                <a:gd name="T4" fmla="*/ 0 w 133"/>
                <a:gd name="T5" fmla="*/ 0 h 134"/>
                <a:gd name="T6" fmla="*/ 0 w 133"/>
                <a:gd name="T7" fmla="*/ 0 h 134"/>
                <a:gd name="T8" fmla="*/ 0 60000 65536"/>
                <a:gd name="T9" fmla="*/ 0 60000 65536"/>
                <a:gd name="T10" fmla="*/ 0 60000 65536"/>
                <a:gd name="T11" fmla="*/ 0 60000 65536"/>
                <a:gd name="T12" fmla="*/ 0 w 133"/>
                <a:gd name="T13" fmla="*/ 0 h 134"/>
                <a:gd name="T14" fmla="*/ 133 w 133"/>
                <a:gd name="T15" fmla="*/ 134 h 134"/>
              </a:gdLst>
              <a:ahLst/>
              <a:cxnLst>
                <a:cxn ang="T8">
                  <a:pos x="T0" y="T1"/>
                </a:cxn>
                <a:cxn ang="T9">
                  <a:pos x="T2" y="T3"/>
                </a:cxn>
                <a:cxn ang="T10">
                  <a:pos x="T4" y="T5"/>
                </a:cxn>
                <a:cxn ang="T11">
                  <a:pos x="T6" y="T7"/>
                </a:cxn>
              </a:cxnLst>
              <a:rect l="T12" t="T13" r="T14" b="T15"/>
              <a:pathLst>
                <a:path w="133" h="134">
                  <a:moveTo>
                    <a:pt x="0" y="67"/>
                  </a:moveTo>
                  <a:lnTo>
                    <a:pt x="133" y="67"/>
                  </a:lnTo>
                  <a:moveTo>
                    <a:pt x="67" y="0"/>
                  </a:moveTo>
                  <a:lnTo>
                    <a:pt x="67" y="134"/>
                  </a:lnTo>
                </a:path>
              </a:pathLst>
            </a:custGeom>
            <a:noFill/>
            <a:ln w="12700">
              <a:solidFill>
                <a:srgbClr val="FF0000"/>
              </a:solidFill>
              <a:miter lim="800000"/>
              <a:headEnd/>
              <a:tailEnd/>
            </a:ln>
            <a:extLst>
              <a:ext uri="{909E8E84-426E-40dd-AFC4-6F175D3DCCD1}">
                <a14:hiddenFill xmlns="" xmlns:a14="http://schemas.microsoft.com/office/drawing/2010/main">
                  <a:solidFill>
                    <a:srgbClr val="FFFFFF"/>
                  </a:solidFill>
                </a14:hiddenFill>
              </a:ext>
            </a:extLst>
          </p:spPr>
          <p:txBody>
            <a:bodyP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s-ES_tradnl" sz="2400" b="0" i="0" u="none" strike="noStrike" kern="1200" cap="none" spc="0" normalizeH="0" baseline="0" noProof="0" dirty="0">
                <a:ln>
                  <a:noFill/>
                </a:ln>
                <a:solidFill>
                  <a:srgbClr val="1F497D"/>
                </a:solidFill>
                <a:effectLst/>
                <a:uLnTx/>
                <a:uFillTx/>
                <a:latin typeface="Calibri" pitchFamily="34" charset="0"/>
                <a:ea typeface="+mn-ea"/>
                <a:cs typeface="Arial" charset="0"/>
              </a:endParaRPr>
            </a:p>
          </p:txBody>
        </p:sp>
        <p:sp>
          <p:nvSpPr>
            <p:cNvPr id="286" name="Freeform 61">
              <a:extLst>
                <a:ext uri="{FF2B5EF4-FFF2-40B4-BE49-F238E27FC236}">
                  <a16:creationId xmlns:a16="http://schemas.microsoft.com/office/drawing/2014/main" id="{21FB09CD-C99C-3D3A-738F-11D36B55B413}"/>
                </a:ext>
              </a:extLst>
            </p:cNvPr>
            <p:cNvSpPr>
              <a:spLocks noEditPoints="1"/>
            </p:cNvSpPr>
            <p:nvPr/>
          </p:nvSpPr>
          <p:spPr bwMode="auto">
            <a:xfrm>
              <a:off x="1762229" y="3104156"/>
              <a:ext cx="91440" cy="91440"/>
            </a:xfrm>
            <a:custGeom>
              <a:avLst/>
              <a:gdLst>
                <a:gd name="T0" fmla="*/ 0 w 133"/>
                <a:gd name="T1" fmla="*/ 0 h 134"/>
                <a:gd name="T2" fmla="*/ 0 w 133"/>
                <a:gd name="T3" fmla="*/ 0 h 134"/>
                <a:gd name="T4" fmla="*/ 0 w 133"/>
                <a:gd name="T5" fmla="*/ 0 h 134"/>
                <a:gd name="T6" fmla="*/ 0 w 133"/>
                <a:gd name="T7" fmla="*/ 0 h 134"/>
                <a:gd name="T8" fmla="*/ 0 60000 65536"/>
                <a:gd name="T9" fmla="*/ 0 60000 65536"/>
                <a:gd name="T10" fmla="*/ 0 60000 65536"/>
                <a:gd name="T11" fmla="*/ 0 60000 65536"/>
                <a:gd name="T12" fmla="*/ 0 w 133"/>
                <a:gd name="T13" fmla="*/ 0 h 134"/>
                <a:gd name="T14" fmla="*/ 133 w 133"/>
                <a:gd name="T15" fmla="*/ 134 h 134"/>
              </a:gdLst>
              <a:ahLst/>
              <a:cxnLst>
                <a:cxn ang="T8">
                  <a:pos x="T0" y="T1"/>
                </a:cxn>
                <a:cxn ang="T9">
                  <a:pos x="T2" y="T3"/>
                </a:cxn>
                <a:cxn ang="T10">
                  <a:pos x="T4" y="T5"/>
                </a:cxn>
                <a:cxn ang="T11">
                  <a:pos x="T6" y="T7"/>
                </a:cxn>
              </a:cxnLst>
              <a:rect l="T12" t="T13" r="T14" b="T15"/>
              <a:pathLst>
                <a:path w="133" h="134">
                  <a:moveTo>
                    <a:pt x="0" y="67"/>
                  </a:moveTo>
                  <a:lnTo>
                    <a:pt x="133" y="67"/>
                  </a:lnTo>
                  <a:moveTo>
                    <a:pt x="67" y="0"/>
                  </a:moveTo>
                  <a:lnTo>
                    <a:pt x="67" y="134"/>
                  </a:lnTo>
                </a:path>
              </a:pathLst>
            </a:custGeom>
            <a:noFill/>
            <a:ln w="12700">
              <a:solidFill>
                <a:srgbClr val="FF0000"/>
              </a:solidFill>
              <a:miter lim="800000"/>
              <a:headEnd/>
              <a:tailEnd/>
            </a:ln>
            <a:extLst>
              <a:ext uri="{909E8E84-426E-40dd-AFC4-6F175D3DCCD1}">
                <a14:hiddenFill xmlns="" xmlns:a14="http://schemas.microsoft.com/office/drawing/2010/main">
                  <a:solidFill>
                    <a:srgbClr val="FFFFFF"/>
                  </a:solidFill>
                </a14:hiddenFill>
              </a:ext>
            </a:extLst>
          </p:spPr>
          <p:txBody>
            <a:bodyP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s-ES_tradnl" sz="2400" b="0" i="0" u="none" strike="noStrike" kern="1200" cap="none" spc="0" normalizeH="0" baseline="0" noProof="0" dirty="0">
                <a:ln>
                  <a:noFill/>
                </a:ln>
                <a:solidFill>
                  <a:srgbClr val="1F497D"/>
                </a:solidFill>
                <a:effectLst/>
                <a:uLnTx/>
                <a:uFillTx/>
                <a:latin typeface="Calibri" pitchFamily="34" charset="0"/>
                <a:ea typeface="+mn-ea"/>
                <a:cs typeface="Arial" charset="0"/>
              </a:endParaRPr>
            </a:p>
          </p:txBody>
        </p:sp>
        <p:sp>
          <p:nvSpPr>
            <p:cNvPr id="287" name="Freeform 61">
              <a:extLst>
                <a:ext uri="{FF2B5EF4-FFF2-40B4-BE49-F238E27FC236}">
                  <a16:creationId xmlns:a16="http://schemas.microsoft.com/office/drawing/2014/main" id="{66D9A220-3D2B-BBCD-B87C-95E8F87CA308}"/>
                </a:ext>
              </a:extLst>
            </p:cNvPr>
            <p:cNvSpPr>
              <a:spLocks noEditPoints="1"/>
            </p:cNvSpPr>
            <p:nvPr/>
          </p:nvSpPr>
          <p:spPr bwMode="auto">
            <a:xfrm>
              <a:off x="1736035" y="3104156"/>
              <a:ext cx="91440" cy="91440"/>
            </a:xfrm>
            <a:custGeom>
              <a:avLst/>
              <a:gdLst>
                <a:gd name="T0" fmla="*/ 0 w 133"/>
                <a:gd name="T1" fmla="*/ 0 h 134"/>
                <a:gd name="T2" fmla="*/ 0 w 133"/>
                <a:gd name="T3" fmla="*/ 0 h 134"/>
                <a:gd name="T4" fmla="*/ 0 w 133"/>
                <a:gd name="T5" fmla="*/ 0 h 134"/>
                <a:gd name="T6" fmla="*/ 0 w 133"/>
                <a:gd name="T7" fmla="*/ 0 h 134"/>
                <a:gd name="T8" fmla="*/ 0 60000 65536"/>
                <a:gd name="T9" fmla="*/ 0 60000 65536"/>
                <a:gd name="T10" fmla="*/ 0 60000 65536"/>
                <a:gd name="T11" fmla="*/ 0 60000 65536"/>
                <a:gd name="T12" fmla="*/ 0 w 133"/>
                <a:gd name="T13" fmla="*/ 0 h 134"/>
                <a:gd name="T14" fmla="*/ 133 w 133"/>
                <a:gd name="T15" fmla="*/ 134 h 134"/>
              </a:gdLst>
              <a:ahLst/>
              <a:cxnLst>
                <a:cxn ang="T8">
                  <a:pos x="T0" y="T1"/>
                </a:cxn>
                <a:cxn ang="T9">
                  <a:pos x="T2" y="T3"/>
                </a:cxn>
                <a:cxn ang="T10">
                  <a:pos x="T4" y="T5"/>
                </a:cxn>
                <a:cxn ang="T11">
                  <a:pos x="T6" y="T7"/>
                </a:cxn>
              </a:cxnLst>
              <a:rect l="T12" t="T13" r="T14" b="T15"/>
              <a:pathLst>
                <a:path w="133" h="134">
                  <a:moveTo>
                    <a:pt x="0" y="67"/>
                  </a:moveTo>
                  <a:lnTo>
                    <a:pt x="133" y="67"/>
                  </a:lnTo>
                  <a:moveTo>
                    <a:pt x="67" y="0"/>
                  </a:moveTo>
                  <a:lnTo>
                    <a:pt x="67" y="134"/>
                  </a:lnTo>
                </a:path>
              </a:pathLst>
            </a:custGeom>
            <a:noFill/>
            <a:ln w="12700">
              <a:solidFill>
                <a:srgbClr val="FF0000"/>
              </a:solidFill>
              <a:miter lim="800000"/>
              <a:headEnd/>
              <a:tailEnd/>
            </a:ln>
            <a:extLst>
              <a:ext uri="{909E8E84-426E-40dd-AFC4-6F175D3DCCD1}">
                <a14:hiddenFill xmlns="" xmlns:a14="http://schemas.microsoft.com/office/drawing/2010/main">
                  <a:solidFill>
                    <a:srgbClr val="FFFFFF"/>
                  </a:solidFill>
                </a14:hiddenFill>
              </a:ext>
            </a:extLst>
          </p:spPr>
          <p:txBody>
            <a:bodyP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s-ES_tradnl" sz="2400" b="0" i="0" u="none" strike="noStrike" kern="1200" cap="none" spc="0" normalizeH="0" baseline="0" noProof="0" dirty="0">
                <a:ln>
                  <a:noFill/>
                </a:ln>
                <a:solidFill>
                  <a:srgbClr val="1F497D"/>
                </a:solidFill>
                <a:effectLst/>
                <a:uLnTx/>
                <a:uFillTx/>
                <a:latin typeface="Calibri" pitchFamily="34" charset="0"/>
                <a:ea typeface="+mn-ea"/>
                <a:cs typeface="Arial" charset="0"/>
              </a:endParaRPr>
            </a:p>
          </p:txBody>
        </p:sp>
        <p:sp>
          <p:nvSpPr>
            <p:cNvPr id="288" name="Freeform 61">
              <a:extLst>
                <a:ext uri="{FF2B5EF4-FFF2-40B4-BE49-F238E27FC236}">
                  <a16:creationId xmlns:a16="http://schemas.microsoft.com/office/drawing/2014/main" id="{B5DEF731-EC5D-6C97-1CF3-00E17BCE90B8}"/>
                </a:ext>
              </a:extLst>
            </p:cNvPr>
            <p:cNvSpPr>
              <a:spLocks noEditPoints="1"/>
            </p:cNvSpPr>
            <p:nvPr/>
          </p:nvSpPr>
          <p:spPr bwMode="auto">
            <a:xfrm>
              <a:off x="1674123" y="3066056"/>
              <a:ext cx="91440" cy="91440"/>
            </a:xfrm>
            <a:custGeom>
              <a:avLst/>
              <a:gdLst>
                <a:gd name="T0" fmla="*/ 0 w 133"/>
                <a:gd name="T1" fmla="*/ 0 h 134"/>
                <a:gd name="T2" fmla="*/ 0 w 133"/>
                <a:gd name="T3" fmla="*/ 0 h 134"/>
                <a:gd name="T4" fmla="*/ 0 w 133"/>
                <a:gd name="T5" fmla="*/ 0 h 134"/>
                <a:gd name="T6" fmla="*/ 0 w 133"/>
                <a:gd name="T7" fmla="*/ 0 h 134"/>
                <a:gd name="T8" fmla="*/ 0 60000 65536"/>
                <a:gd name="T9" fmla="*/ 0 60000 65536"/>
                <a:gd name="T10" fmla="*/ 0 60000 65536"/>
                <a:gd name="T11" fmla="*/ 0 60000 65536"/>
                <a:gd name="T12" fmla="*/ 0 w 133"/>
                <a:gd name="T13" fmla="*/ 0 h 134"/>
                <a:gd name="T14" fmla="*/ 133 w 133"/>
                <a:gd name="T15" fmla="*/ 134 h 134"/>
              </a:gdLst>
              <a:ahLst/>
              <a:cxnLst>
                <a:cxn ang="T8">
                  <a:pos x="T0" y="T1"/>
                </a:cxn>
                <a:cxn ang="T9">
                  <a:pos x="T2" y="T3"/>
                </a:cxn>
                <a:cxn ang="T10">
                  <a:pos x="T4" y="T5"/>
                </a:cxn>
                <a:cxn ang="T11">
                  <a:pos x="T6" y="T7"/>
                </a:cxn>
              </a:cxnLst>
              <a:rect l="T12" t="T13" r="T14" b="T15"/>
              <a:pathLst>
                <a:path w="133" h="134">
                  <a:moveTo>
                    <a:pt x="0" y="67"/>
                  </a:moveTo>
                  <a:lnTo>
                    <a:pt x="133" y="67"/>
                  </a:lnTo>
                  <a:moveTo>
                    <a:pt x="67" y="0"/>
                  </a:moveTo>
                  <a:lnTo>
                    <a:pt x="67" y="134"/>
                  </a:lnTo>
                </a:path>
              </a:pathLst>
            </a:custGeom>
            <a:noFill/>
            <a:ln w="12700">
              <a:solidFill>
                <a:srgbClr val="FF0000"/>
              </a:solidFill>
              <a:miter lim="800000"/>
              <a:headEnd/>
              <a:tailEnd/>
            </a:ln>
            <a:extLst>
              <a:ext uri="{909E8E84-426E-40dd-AFC4-6F175D3DCCD1}">
                <a14:hiddenFill xmlns="" xmlns:a14="http://schemas.microsoft.com/office/drawing/2010/main">
                  <a:solidFill>
                    <a:srgbClr val="FFFFFF"/>
                  </a:solidFill>
                </a14:hiddenFill>
              </a:ext>
            </a:extLst>
          </p:spPr>
          <p:txBody>
            <a:bodyP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s-ES_tradnl" sz="2400" b="0" i="0" u="none" strike="noStrike" kern="1200" cap="none" spc="0" normalizeH="0" baseline="0" noProof="0" dirty="0">
                <a:ln>
                  <a:noFill/>
                </a:ln>
                <a:solidFill>
                  <a:srgbClr val="1F497D"/>
                </a:solidFill>
                <a:effectLst/>
                <a:uLnTx/>
                <a:uFillTx/>
                <a:latin typeface="Calibri" pitchFamily="34" charset="0"/>
                <a:ea typeface="+mn-ea"/>
                <a:cs typeface="Arial" charset="0"/>
              </a:endParaRPr>
            </a:p>
          </p:txBody>
        </p:sp>
        <p:sp>
          <p:nvSpPr>
            <p:cNvPr id="289" name="Freeform 61">
              <a:extLst>
                <a:ext uri="{FF2B5EF4-FFF2-40B4-BE49-F238E27FC236}">
                  <a16:creationId xmlns:a16="http://schemas.microsoft.com/office/drawing/2014/main" id="{337A34DE-082B-B195-9F80-B0C14D3E334C}"/>
                </a:ext>
              </a:extLst>
            </p:cNvPr>
            <p:cNvSpPr>
              <a:spLocks noEditPoints="1"/>
            </p:cNvSpPr>
            <p:nvPr/>
          </p:nvSpPr>
          <p:spPr bwMode="auto">
            <a:xfrm>
              <a:off x="1636023" y="3025575"/>
              <a:ext cx="91440" cy="91440"/>
            </a:xfrm>
            <a:custGeom>
              <a:avLst/>
              <a:gdLst>
                <a:gd name="T0" fmla="*/ 0 w 133"/>
                <a:gd name="T1" fmla="*/ 0 h 134"/>
                <a:gd name="T2" fmla="*/ 0 w 133"/>
                <a:gd name="T3" fmla="*/ 0 h 134"/>
                <a:gd name="T4" fmla="*/ 0 w 133"/>
                <a:gd name="T5" fmla="*/ 0 h 134"/>
                <a:gd name="T6" fmla="*/ 0 w 133"/>
                <a:gd name="T7" fmla="*/ 0 h 134"/>
                <a:gd name="T8" fmla="*/ 0 60000 65536"/>
                <a:gd name="T9" fmla="*/ 0 60000 65536"/>
                <a:gd name="T10" fmla="*/ 0 60000 65536"/>
                <a:gd name="T11" fmla="*/ 0 60000 65536"/>
                <a:gd name="T12" fmla="*/ 0 w 133"/>
                <a:gd name="T13" fmla="*/ 0 h 134"/>
                <a:gd name="T14" fmla="*/ 133 w 133"/>
                <a:gd name="T15" fmla="*/ 134 h 134"/>
              </a:gdLst>
              <a:ahLst/>
              <a:cxnLst>
                <a:cxn ang="T8">
                  <a:pos x="T0" y="T1"/>
                </a:cxn>
                <a:cxn ang="T9">
                  <a:pos x="T2" y="T3"/>
                </a:cxn>
                <a:cxn ang="T10">
                  <a:pos x="T4" y="T5"/>
                </a:cxn>
                <a:cxn ang="T11">
                  <a:pos x="T6" y="T7"/>
                </a:cxn>
              </a:cxnLst>
              <a:rect l="T12" t="T13" r="T14" b="T15"/>
              <a:pathLst>
                <a:path w="133" h="134">
                  <a:moveTo>
                    <a:pt x="0" y="67"/>
                  </a:moveTo>
                  <a:lnTo>
                    <a:pt x="133" y="67"/>
                  </a:lnTo>
                  <a:moveTo>
                    <a:pt x="67" y="0"/>
                  </a:moveTo>
                  <a:lnTo>
                    <a:pt x="67" y="134"/>
                  </a:lnTo>
                </a:path>
              </a:pathLst>
            </a:custGeom>
            <a:noFill/>
            <a:ln w="12700">
              <a:solidFill>
                <a:srgbClr val="FF0000"/>
              </a:solidFill>
              <a:miter lim="800000"/>
              <a:headEnd/>
              <a:tailEnd/>
            </a:ln>
            <a:extLst>
              <a:ext uri="{909E8E84-426E-40dd-AFC4-6F175D3DCCD1}">
                <a14:hiddenFill xmlns="" xmlns:a14="http://schemas.microsoft.com/office/drawing/2010/main">
                  <a:solidFill>
                    <a:srgbClr val="FFFFFF"/>
                  </a:solidFill>
                </a14:hiddenFill>
              </a:ext>
            </a:extLst>
          </p:spPr>
          <p:txBody>
            <a:bodyP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s-ES_tradnl" sz="2400" b="0" i="0" u="none" strike="noStrike" kern="1200" cap="none" spc="0" normalizeH="0" baseline="0" noProof="0" dirty="0">
                <a:ln>
                  <a:noFill/>
                </a:ln>
                <a:solidFill>
                  <a:srgbClr val="1F497D"/>
                </a:solidFill>
                <a:effectLst/>
                <a:uLnTx/>
                <a:uFillTx/>
                <a:latin typeface="Calibri" pitchFamily="34" charset="0"/>
                <a:ea typeface="+mn-ea"/>
                <a:cs typeface="Arial" charset="0"/>
              </a:endParaRPr>
            </a:p>
          </p:txBody>
        </p:sp>
        <p:sp>
          <p:nvSpPr>
            <p:cNvPr id="290" name="Freeform 61">
              <a:extLst>
                <a:ext uri="{FF2B5EF4-FFF2-40B4-BE49-F238E27FC236}">
                  <a16:creationId xmlns:a16="http://schemas.microsoft.com/office/drawing/2014/main" id="{AFDC2AA2-8E63-8CC6-8687-BA56E9B647C9}"/>
                </a:ext>
              </a:extLst>
            </p:cNvPr>
            <p:cNvSpPr>
              <a:spLocks noEditPoints="1"/>
            </p:cNvSpPr>
            <p:nvPr/>
          </p:nvSpPr>
          <p:spPr bwMode="auto">
            <a:xfrm>
              <a:off x="1614592" y="3025575"/>
              <a:ext cx="91440" cy="91440"/>
            </a:xfrm>
            <a:custGeom>
              <a:avLst/>
              <a:gdLst>
                <a:gd name="T0" fmla="*/ 0 w 133"/>
                <a:gd name="T1" fmla="*/ 0 h 134"/>
                <a:gd name="T2" fmla="*/ 0 w 133"/>
                <a:gd name="T3" fmla="*/ 0 h 134"/>
                <a:gd name="T4" fmla="*/ 0 w 133"/>
                <a:gd name="T5" fmla="*/ 0 h 134"/>
                <a:gd name="T6" fmla="*/ 0 w 133"/>
                <a:gd name="T7" fmla="*/ 0 h 134"/>
                <a:gd name="T8" fmla="*/ 0 60000 65536"/>
                <a:gd name="T9" fmla="*/ 0 60000 65536"/>
                <a:gd name="T10" fmla="*/ 0 60000 65536"/>
                <a:gd name="T11" fmla="*/ 0 60000 65536"/>
                <a:gd name="T12" fmla="*/ 0 w 133"/>
                <a:gd name="T13" fmla="*/ 0 h 134"/>
                <a:gd name="T14" fmla="*/ 133 w 133"/>
                <a:gd name="T15" fmla="*/ 134 h 134"/>
              </a:gdLst>
              <a:ahLst/>
              <a:cxnLst>
                <a:cxn ang="T8">
                  <a:pos x="T0" y="T1"/>
                </a:cxn>
                <a:cxn ang="T9">
                  <a:pos x="T2" y="T3"/>
                </a:cxn>
                <a:cxn ang="T10">
                  <a:pos x="T4" y="T5"/>
                </a:cxn>
                <a:cxn ang="T11">
                  <a:pos x="T6" y="T7"/>
                </a:cxn>
              </a:cxnLst>
              <a:rect l="T12" t="T13" r="T14" b="T15"/>
              <a:pathLst>
                <a:path w="133" h="134">
                  <a:moveTo>
                    <a:pt x="0" y="67"/>
                  </a:moveTo>
                  <a:lnTo>
                    <a:pt x="133" y="67"/>
                  </a:lnTo>
                  <a:moveTo>
                    <a:pt x="67" y="0"/>
                  </a:moveTo>
                  <a:lnTo>
                    <a:pt x="67" y="134"/>
                  </a:lnTo>
                </a:path>
              </a:pathLst>
            </a:custGeom>
            <a:noFill/>
            <a:ln w="12700">
              <a:solidFill>
                <a:srgbClr val="FF0000"/>
              </a:solidFill>
              <a:miter lim="800000"/>
              <a:headEnd/>
              <a:tailEnd/>
            </a:ln>
            <a:extLst>
              <a:ext uri="{909E8E84-426E-40dd-AFC4-6F175D3DCCD1}">
                <a14:hiddenFill xmlns="" xmlns:a14="http://schemas.microsoft.com/office/drawing/2010/main">
                  <a:solidFill>
                    <a:srgbClr val="FFFFFF"/>
                  </a:solidFill>
                </a14:hiddenFill>
              </a:ext>
            </a:extLst>
          </p:spPr>
          <p:txBody>
            <a:bodyP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s-ES_tradnl" sz="2400" b="0" i="0" u="none" strike="noStrike" kern="1200" cap="none" spc="0" normalizeH="0" baseline="0" noProof="0" dirty="0">
                <a:ln>
                  <a:noFill/>
                </a:ln>
                <a:solidFill>
                  <a:srgbClr val="1F497D"/>
                </a:solidFill>
                <a:effectLst/>
                <a:uLnTx/>
                <a:uFillTx/>
                <a:latin typeface="Calibri" pitchFamily="34" charset="0"/>
                <a:ea typeface="+mn-ea"/>
                <a:cs typeface="Arial" charset="0"/>
              </a:endParaRPr>
            </a:p>
          </p:txBody>
        </p:sp>
        <p:sp>
          <p:nvSpPr>
            <p:cNvPr id="291" name="Freeform 61">
              <a:extLst>
                <a:ext uri="{FF2B5EF4-FFF2-40B4-BE49-F238E27FC236}">
                  <a16:creationId xmlns:a16="http://schemas.microsoft.com/office/drawing/2014/main" id="{F0D1FD36-F448-E0F3-6962-3C5BEE8DE356}"/>
                </a:ext>
              </a:extLst>
            </p:cNvPr>
            <p:cNvSpPr>
              <a:spLocks noEditPoints="1"/>
            </p:cNvSpPr>
            <p:nvPr/>
          </p:nvSpPr>
          <p:spPr bwMode="auto">
            <a:xfrm>
              <a:off x="1593162" y="3025575"/>
              <a:ext cx="91440" cy="91440"/>
            </a:xfrm>
            <a:custGeom>
              <a:avLst/>
              <a:gdLst>
                <a:gd name="T0" fmla="*/ 0 w 133"/>
                <a:gd name="T1" fmla="*/ 0 h 134"/>
                <a:gd name="T2" fmla="*/ 0 w 133"/>
                <a:gd name="T3" fmla="*/ 0 h 134"/>
                <a:gd name="T4" fmla="*/ 0 w 133"/>
                <a:gd name="T5" fmla="*/ 0 h 134"/>
                <a:gd name="T6" fmla="*/ 0 w 133"/>
                <a:gd name="T7" fmla="*/ 0 h 134"/>
                <a:gd name="T8" fmla="*/ 0 60000 65536"/>
                <a:gd name="T9" fmla="*/ 0 60000 65536"/>
                <a:gd name="T10" fmla="*/ 0 60000 65536"/>
                <a:gd name="T11" fmla="*/ 0 60000 65536"/>
                <a:gd name="T12" fmla="*/ 0 w 133"/>
                <a:gd name="T13" fmla="*/ 0 h 134"/>
                <a:gd name="T14" fmla="*/ 133 w 133"/>
                <a:gd name="T15" fmla="*/ 134 h 134"/>
              </a:gdLst>
              <a:ahLst/>
              <a:cxnLst>
                <a:cxn ang="T8">
                  <a:pos x="T0" y="T1"/>
                </a:cxn>
                <a:cxn ang="T9">
                  <a:pos x="T2" y="T3"/>
                </a:cxn>
                <a:cxn ang="T10">
                  <a:pos x="T4" y="T5"/>
                </a:cxn>
                <a:cxn ang="T11">
                  <a:pos x="T6" y="T7"/>
                </a:cxn>
              </a:cxnLst>
              <a:rect l="T12" t="T13" r="T14" b="T15"/>
              <a:pathLst>
                <a:path w="133" h="134">
                  <a:moveTo>
                    <a:pt x="0" y="67"/>
                  </a:moveTo>
                  <a:lnTo>
                    <a:pt x="133" y="67"/>
                  </a:lnTo>
                  <a:moveTo>
                    <a:pt x="67" y="0"/>
                  </a:moveTo>
                  <a:lnTo>
                    <a:pt x="67" y="134"/>
                  </a:lnTo>
                </a:path>
              </a:pathLst>
            </a:custGeom>
            <a:noFill/>
            <a:ln w="12700">
              <a:solidFill>
                <a:srgbClr val="FF0000"/>
              </a:solidFill>
              <a:miter lim="800000"/>
              <a:headEnd/>
              <a:tailEnd/>
            </a:ln>
            <a:extLst>
              <a:ext uri="{909E8E84-426E-40dd-AFC4-6F175D3DCCD1}">
                <a14:hiddenFill xmlns="" xmlns:a14="http://schemas.microsoft.com/office/drawing/2010/main">
                  <a:solidFill>
                    <a:srgbClr val="FFFFFF"/>
                  </a:solidFill>
                </a14:hiddenFill>
              </a:ext>
            </a:extLst>
          </p:spPr>
          <p:txBody>
            <a:bodyP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s-ES_tradnl" sz="2400" b="0" i="0" u="none" strike="noStrike" kern="1200" cap="none" spc="0" normalizeH="0" baseline="0" noProof="0" dirty="0">
                <a:ln>
                  <a:noFill/>
                </a:ln>
                <a:solidFill>
                  <a:srgbClr val="1F497D"/>
                </a:solidFill>
                <a:effectLst/>
                <a:uLnTx/>
                <a:uFillTx/>
                <a:latin typeface="Calibri" pitchFamily="34" charset="0"/>
                <a:ea typeface="+mn-ea"/>
                <a:cs typeface="Arial" charset="0"/>
              </a:endParaRPr>
            </a:p>
          </p:txBody>
        </p:sp>
        <p:sp>
          <p:nvSpPr>
            <p:cNvPr id="292" name="Freeform 61">
              <a:extLst>
                <a:ext uri="{FF2B5EF4-FFF2-40B4-BE49-F238E27FC236}">
                  <a16:creationId xmlns:a16="http://schemas.microsoft.com/office/drawing/2014/main" id="{6307B1B7-092E-1D33-5AC7-33A75FF7CE30}"/>
                </a:ext>
              </a:extLst>
            </p:cNvPr>
            <p:cNvSpPr>
              <a:spLocks noEditPoints="1"/>
            </p:cNvSpPr>
            <p:nvPr/>
          </p:nvSpPr>
          <p:spPr bwMode="auto">
            <a:xfrm>
              <a:off x="1502674" y="2932706"/>
              <a:ext cx="91440" cy="91440"/>
            </a:xfrm>
            <a:custGeom>
              <a:avLst/>
              <a:gdLst>
                <a:gd name="T0" fmla="*/ 0 w 133"/>
                <a:gd name="T1" fmla="*/ 0 h 134"/>
                <a:gd name="T2" fmla="*/ 0 w 133"/>
                <a:gd name="T3" fmla="*/ 0 h 134"/>
                <a:gd name="T4" fmla="*/ 0 w 133"/>
                <a:gd name="T5" fmla="*/ 0 h 134"/>
                <a:gd name="T6" fmla="*/ 0 w 133"/>
                <a:gd name="T7" fmla="*/ 0 h 134"/>
                <a:gd name="T8" fmla="*/ 0 60000 65536"/>
                <a:gd name="T9" fmla="*/ 0 60000 65536"/>
                <a:gd name="T10" fmla="*/ 0 60000 65536"/>
                <a:gd name="T11" fmla="*/ 0 60000 65536"/>
                <a:gd name="T12" fmla="*/ 0 w 133"/>
                <a:gd name="T13" fmla="*/ 0 h 134"/>
                <a:gd name="T14" fmla="*/ 133 w 133"/>
                <a:gd name="T15" fmla="*/ 134 h 134"/>
              </a:gdLst>
              <a:ahLst/>
              <a:cxnLst>
                <a:cxn ang="T8">
                  <a:pos x="T0" y="T1"/>
                </a:cxn>
                <a:cxn ang="T9">
                  <a:pos x="T2" y="T3"/>
                </a:cxn>
                <a:cxn ang="T10">
                  <a:pos x="T4" y="T5"/>
                </a:cxn>
                <a:cxn ang="T11">
                  <a:pos x="T6" y="T7"/>
                </a:cxn>
              </a:cxnLst>
              <a:rect l="T12" t="T13" r="T14" b="T15"/>
              <a:pathLst>
                <a:path w="133" h="134">
                  <a:moveTo>
                    <a:pt x="0" y="67"/>
                  </a:moveTo>
                  <a:lnTo>
                    <a:pt x="133" y="67"/>
                  </a:lnTo>
                  <a:moveTo>
                    <a:pt x="67" y="0"/>
                  </a:moveTo>
                  <a:lnTo>
                    <a:pt x="67" y="134"/>
                  </a:lnTo>
                </a:path>
              </a:pathLst>
            </a:custGeom>
            <a:noFill/>
            <a:ln w="12700">
              <a:solidFill>
                <a:srgbClr val="FF0000"/>
              </a:solidFill>
              <a:miter lim="800000"/>
              <a:headEnd/>
              <a:tailEnd/>
            </a:ln>
            <a:extLst>
              <a:ext uri="{909E8E84-426E-40dd-AFC4-6F175D3DCCD1}">
                <a14:hiddenFill xmlns="" xmlns:a14="http://schemas.microsoft.com/office/drawing/2010/main">
                  <a:solidFill>
                    <a:srgbClr val="FFFFFF"/>
                  </a:solidFill>
                </a14:hiddenFill>
              </a:ext>
            </a:extLst>
          </p:spPr>
          <p:txBody>
            <a:bodyP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s-ES_tradnl" sz="2400" b="0" i="0" u="none" strike="noStrike" kern="1200" cap="none" spc="0" normalizeH="0" baseline="0" noProof="0" dirty="0">
                <a:ln>
                  <a:noFill/>
                </a:ln>
                <a:solidFill>
                  <a:srgbClr val="1F497D"/>
                </a:solidFill>
                <a:effectLst/>
                <a:uLnTx/>
                <a:uFillTx/>
                <a:latin typeface="Calibri" pitchFamily="34" charset="0"/>
                <a:ea typeface="+mn-ea"/>
                <a:cs typeface="Arial" charset="0"/>
              </a:endParaRPr>
            </a:p>
          </p:txBody>
        </p:sp>
        <p:sp>
          <p:nvSpPr>
            <p:cNvPr id="293" name="Freeform 61">
              <a:extLst>
                <a:ext uri="{FF2B5EF4-FFF2-40B4-BE49-F238E27FC236}">
                  <a16:creationId xmlns:a16="http://schemas.microsoft.com/office/drawing/2014/main" id="{A273B671-1FDE-FB29-66EC-408C3176F5ED}"/>
                </a:ext>
              </a:extLst>
            </p:cNvPr>
            <p:cNvSpPr>
              <a:spLocks noEditPoints="1"/>
            </p:cNvSpPr>
            <p:nvPr/>
          </p:nvSpPr>
          <p:spPr bwMode="auto">
            <a:xfrm>
              <a:off x="1216924" y="2699345"/>
              <a:ext cx="91440" cy="91440"/>
            </a:xfrm>
            <a:custGeom>
              <a:avLst/>
              <a:gdLst>
                <a:gd name="T0" fmla="*/ 0 w 133"/>
                <a:gd name="T1" fmla="*/ 0 h 134"/>
                <a:gd name="T2" fmla="*/ 0 w 133"/>
                <a:gd name="T3" fmla="*/ 0 h 134"/>
                <a:gd name="T4" fmla="*/ 0 w 133"/>
                <a:gd name="T5" fmla="*/ 0 h 134"/>
                <a:gd name="T6" fmla="*/ 0 w 133"/>
                <a:gd name="T7" fmla="*/ 0 h 134"/>
                <a:gd name="T8" fmla="*/ 0 60000 65536"/>
                <a:gd name="T9" fmla="*/ 0 60000 65536"/>
                <a:gd name="T10" fmla="*/ 0 60000 65536"/>
                <a:gd name="T11" fmla="*/ 0 60000 65536"/>
                <a:gd name="T12" fmla="*/ 0 w 133"/>
                <a:gd name="T13" fmla="*/ 0 h 134"/>
                <a:gd name="T14" fmla="*/ 133 w 133"/>
                <a:gd name="T15" fmla="*/ 134 h 134"/>
              </a:gdLst>
              <a:ahLst/>
              <a:cxnLst>
                <a:cxn ang="T8">
                  <a:pos x="T0" y="T1"/>
                </a:cxn>
                <a:cxn ang="T9">
                  <a:pos x="T2" y="T3"/>
                </a:cxn>
                <a:cxn ang="T10">
                  <a:pos x="T4" y="T5"/>
                </a:cxn>
                <a:cxn ang="T11">
                  <a:pos x="T6" y="T7"/>
                </a:cxn>
              </a:cxnLst>
              <a:rect l="T12" t="T13" r="T14" b="T15"/>
              <a:pathLst>
                <a:path w="133" h="134">
                  <a:moveTo>
                    <a:pt x="0" y="67"/>
                  </a:moveTo>
                  <a:lnTo>
                    <a:pt x="133" y="67"/>
                  </a:lnTo>
                  <a:moveTo>
                    <a:pt x="67" y="0"/>
                  </a:moveTo>
                  <a:lnTo>
                    <a:pt x="67" y="134"/>
                  </a:lnTo>
                </a:path>
              </a:pathLst>
            </a:custGeom>
            <a:noFill/>
            <a:ln w="12700">
              <a:solidFill>
                <a:srgbClr val="FF0000"/>
              </a:solidFill>
              <a:miter lim="800000"/>
              <a:headEnd/>
              <a:tailEnd/>
            </a:ln>
            <a:extLst>
              <a:ext uri="{909E8E84-426E-40dd-AFC4-6F175D3DCCD1}">
                <a14:hiddenFill xmlns="" xmlns:a14="http://schemas.microsoft.com/office/drawing/2010/main">
                  <a:solidFill>
                    <a:srgbClr val="FFFFFF"/>
                  </a:solidFill>
                </a14:hiddenFill>
              </a:ext>
            </a:extLst>
          </p:spPr>
          <p:txBody>
            <a:bodyP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s-ES_tradnl" sz="2400" b="0" i="0" u="none" strike="noStrike" kern="1200" cap="none" spc="0" normalizeH="0" baseline="0" noProof="0" dirty="0">
                <a:ln>
                  <a:noFill/>
                </a:ln>
                <a:solidFill>
                  <a:srgbClr val="1F497D"/>
                </a:solidFill>
                <a:effectLst/>
                <a:uLnTx/>
                <a:uFillTx/>
                <a:latin typeface="Calibri" pitchFamily="34" charset="0"/>
                <a:ea typeface="+mn-ea"/>
                <a:cs typeface="Arial" charset="0"/>
              </a:endParaRPr>
            </a:p>
          </p:txBody>
        </p:sp>
        <p:sp>
          <p:nvSpPr>
            <p:cNvPr id="294" name="Freeform 61">
              <a:extLst>
                <a:ext uri="{FF2B5EF4-FFF2-40B4-BE49-F238E27FC236}">
                  <a16:creationId xmlns:a16="http://schemas.microsoft.com/office/drawing/2014/main" id="{BC257336-C58C-70F9-AD02-64BE241ACECA}"/>
                </a:ext>
              </a:extLst>
            </p:cNvPr>
            <p:cNvSpPr>
              <a:spLocks noEditPoints="1"/>
            </p:cNvSpPr>
            <p:nvPr/>
          </p:nvSpPr>
          <p:spPr bwMode="auto">
            <a:xfrm>
              <a:off x="950224" y="2358826"/>
              <a:ext cx="91440" cy="91440"/>
            </a:xfrm>
            <a:custGeom>
              <a:avLst/>
              <a:gdLst>
                <a:gd name="T0" fmla="*/ 0 w 133"/>
                <a:gd name="T1" fmla="*/ 0 h 134"/>
                <a:gd name="T2" fmla="*/ 0 w 133"/>
                <a:gd name="T3" fmla="*/ 0 h 134"/>
                <a:gd name="T4" fmla="*/ 0 w 133"/>
                <a:gd name="T5" fmla="*/ 0 h 134"/>
                <a:gd name="T6" fmla="*/ 0 w 133"/>
                <a:gd name="T7" fmla="*/ 0 h 134"/>
                <a:gd name="T8" fmla="*/ 0 60000 65536"/>
                <a:gd name="T9" fmla="*/ 0 60000 65536"/>
                <a:gd name="T10" fmla="*/ 0 60000 65536"/>
                <a:gd name="T11" fmla="*/ 0 60000 65536"/>
                <a:gd name="T12" fmla="*/ 0 w 133"/>
                <a:gd name="T13" fmla="*/ 0 h 134"/>
                <a:gd name="T14" fmla="*/ 133 w 133"/>
                <a:gd name="T15" fmla="*/ 134 h 134"/>
              </a:gdLst>
              <a:ahLst/>
              <a:cxnLst>
                <a:cxn ang="T8">
                  <a:pos x="T0" y="T1"/>
                </a:cxn>
                <a:cxn ang="T9">
                  <a:pos x="T2" y="T3"/>
                </a:cxn>
                <a:cxn ang="T10">
                  <a:pos x="T4" y="T5"/>
                </a:cxn>
                <a:cxn ang="T11">
                  <a:pos x="T6" y="T7"/>
                </a:cxn>
              </a:cxnLst>
              <a:rect l="T12" t="T13" r="T14" b="T15"/>
              <a:pathLst>
                <a:path w="133" h="134">
                  <a:moveTo>
                    <a:pt x="0" y="67"/>
                  </a:moveTo>
                  <a:lnTo>
                    <a:pt x="133" y="67"/>
                  </a:lnTo>
                  <a:moveTo>
                    <a:pt x="67" y="0"/>
                  </a:moveTo>
                  <a:lnTo>
                    <a:pt x="67" y="134"/>
                  </a:lnTo>
                </a:path>
              </a:pathLst>
            </a:custGeom>
            <a:noFill/>
            <a:ln w="12700">
              <a:solidFill>
                <a:srgbClr val="FF0000"/>
              </a:solidFill>
              <a:miter lim="800000"/>
              <a:headEnd/>
              <a:tailEnd/>
            </a:ln>
            <a:extLst>
              <a:ext uri="{909E8E84-426E-40dd-AFC4-6F175D3DCCD1}">
                <a14:hiddenFill xmlns="" xmlns:a14="http://schemas.microsoft.com/office/drawing/2010/main">
                  <a:solidFill>
                    <a:srgbClr val="FFFFFF"/>
                  </a:solidFill>
                </a14:hiddenFill>
              </a:ext>
            </a:extLst>
          </p:spPr>
          <p:txBody>
            <a:bodyP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s-ES_tradnl" sz="2400" b="0" i="0" u="none" strike="noStrike" kern="1200" cap="none" spc="0" normalizeH="0" baseline="0" noProof="0" dirty="0">
                <a:ln>
                  <a:noFill/>
                </a:ln>
                <a:solidFill>
                  <a:srgbClr val="1F497D"/>
                </a:solidFill>
                <a:effectLst/>
                <a:uLnTx/>
                <a:uFillTx/>
                <a:latin typeface="Calibri" pitchFamily="34" charset="0"/>
                <a:ea typeface="+mn-ea"/>
                <a:cs typeface="Arial" charset="0"/>
              </a:endParaRPr>
            </a:p>
          </p:txBody>
        </p:sp>
        <p:sp>
          <p:nvSpPr>
            <p:cNvPr id="295" name="Freeform 61">
              <a:extLst>
                <a:ext uri="{FF2B5EF4-FFF2-40B4-BE49-F238E27FC236}">
                  <a16:creationId xmlns:a16="http://schemas.microsoft.com/office/drawing/2014/main" id="{48046978-84DD-7FBB-4540-6BCD1298D22F}"/>
                </a:ext>
              </a:extLst>
            </p:cNvPr>
            <p:cNvSpPr>
              <a:spLocks noEditPoints="1"/>
            </p:cNvSpPr>
            <p:nvPr/>
          </p:nvSpPr>
          <p:spPr bwMode="auto">
            <a:xfrm>
              <a:off x="897837" y="2277863"/>
              <a:ext cx="91440" cy="91440"/>
            </a:xfrm>
            <a:custGeom>
              <a:avLst/>
              <a:gdLst>
                <a:gd name="T0" fmla="*/ 0 w 133"/>
                <a:gd name="T1" fmla="*/ 0 h 134"/>
                <a:gd name="T2" fmla="*/ 0 w 133"/>
                <a:gd name="T3" fmla="*/ 0 h 134"/>
                <a:gd name="T4" fmla="*/ 0 w 133"/>
                <a:gd name="T5" fmla="*/ 0 h 134"/>
                <a:gd name="T6" fmla="*/ 0 w 133"/>
                <a:gd name="T7" fmla="*/ 0 h 134"/>
                <a:gd name="T8" fmla="*/ 0 60000 65536"/>
                <a:gd name="T9" fmla="*/ 0 60000 65536"/>
                <a:gd name="T10" fmla="*/ 0 60000 65536"/>
                <a:gd name="T11" fmla="*/ 0 60000 65536"/>
                <a:gd name="T12" fmla="*/ 0 w 133"/>
                <a:gd name="T13" fmla="*/ 0 h 134"/>
                <a:gd name="T14" fmla="*/ 133 w 133"/>
                <a:gd name="T15" fmla="*/ 134 h 134"/>
              </a:gdLst>
              <a:ahLst/>
              <a:cxnLst>
                <a:cxn ang="T8">
                  <a:pos x="T0" y="T1"/>
                </a:cxn>
                <a:cxn ang="T9">
                  <a:pos x="T2" y="T3"/>
                </a:cxn>
                <a:cxn ang="T10">
                  <a:pos x="T4" y="T5"/>
                </a:cxn>
                <a:cxn ang="T11">
                  <a:pos x="T6" y="T7"/>
                </a:cxn>
              </a:cxnLst>
              <a:rect l="T12" t="T13" r="T14" b="T15"/>
              <a:pathLst>
                <a:path w="133" h="134">
                  <a:moveTo>
                    <a:pt x="0" y="67"/>
                  </a:moveTo>
                  <a:lnTo>
                    <a:pt x="133" y="67"/>
                  </a:lnTo>
                  <a:moveTo>
                    <a:pt x="67" y="0"/>
                  </a:moveTo>
                  <a:lnTo>
                    <a:pt x="67" y="134"/>
                  </a:lnTo>
                </a:path>
              </a:pathLst>
            </a:custGeom>
            <a:noFill/>
            <a:ln w="12700">
              <a:solidFill>
                <a:srgbClr val="FF0000"/>
              </a:solidFill>
              <a:miter lim="800000"/>
              <a:headEnd/>
              <a:tailEnd/>
            </a:ln>
            <a:extLst>
              <a:ext uri="{909E8E84-426E-40dd-AFC4-6F175D3DCCD1}">
                <a14:hiddenFill xmlns="" xmlns:a14="http://schemas.microsoft.com/office/drawing/2010/main">
                  <a:solidFill>
                    <a:srgbClr val="FFFFFF"/>
                  </a:solidFill>
                </a14:hiddenFill>
              </a:ext>
            </a:extLst>
          </p:spPr>
          <p:txBody>
            <a:bodyP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s-ES_tradnl" sz="2400" b="0" i="0" u="none" strike="noStrike" kern="1200" cap="none" spc="0" normalizeH="0" baseline="0" noProof="0" dirty="0">
                <a:ln>
                  <a:noFill/>
                </a:ln>
                <a:solidFill>
                  <a:srgbClr val="1F497D"/>
                </a:solidFill>
                <a:effectLst/>
                <a:uLnTx/>
                <a:uFillTx/>
                <a:latin typeface="Calibri" pitchFamily="34" charset="0"/>
                <a:ea typeface="+mn-ea"/>
                <a:cs typeface="Arial" charset="0"/>
              </a:endParaRPr>
            </a:p>
          </p:txBody>
        </p:sp>
        <p:sp>
          <p:nvSpPr>
            <p:cNvPr id="296" name="Freeform 61">
              <a:extLst>
                <a:ext uri="{FF2B5EF4-FFF2-40B4-BE49-F238E27FC236}">
                  <a16:creationId xmlns:a16="http://schemas.microsoft.com/office/drawing/2014/main" id="{8E37B9D4-86F1-127B-9C4A-F4AB2D9F40A9}"/>
                </a:ext>
              </a:extLst>
            </p:cNvPr>
            <p:cNvSpPr>
              <a:spLocks noEditPoints="1"/>
            </p:cNvSpPr>
            <p:nvPr/>
          </p:nvSpPr>
          <p:spPr bwMode="auto">
            <a:xfrm>
              <a:off x="883550" y="2256432"/>
              <a:ext cx="91440" cy="91440"/>
            </a:xfrm>
            <a:custGeom>
              <a:avLst/>
              <a:gdLst>
                <a:gd name="T0" fmla="*/ 0 w 133"/>
                <a:gd name="T1" fmla="*/ 0 h 134"/>
                <a:gd name="T2" fmla="*/ 0 w 133"/>
                <a:gd name="T3" fmla="*/ 0 h 134"/>
                <a:gd name="T4" fmla="*/ 0 w 133"/>
                <a:gd name="T5" fmla="*/ 0 h 134"/>
                <a:gd name="T6" fmla="*/ 0 w 133"/>
                <a:gd name="T7" fmla="*/ 0 h 134"/>
                <a:gd name="T8" fmla="*/ 0 60000 65536"/>
                <a:gd name="T9" fmla="*/ 0 60000 65536"/>
                <a:gd name="T10" fmla="*/ 0 60000 65536"/>
                <a:gd name="T11" fmla="*/ 0 60000 65536"/>
                <a:gd name="T12" fmla="*/ 0 w 133"/>
                <a:gd name="T13" fmla="*/ 0 h 134"/>
                <a:gd name="T14" fmla="*/ 133 w 133"/>
                <a:gd name="T15" fmla="*/ 134 h 134"/>
              </a:gdLst>
              <a:ahLst/>
              <a:cxnLst>
                <a:cxn ang="T8">
                  <a:pos x="T0" y="T1"/>
                </a:cxn>
                <a:cxn ang="T9">
                  <a:pos x="T2" y="T3"/>
                </a:cxn>
                <a:cxn ang="T10">
                  <a:pos x="T4" y="T5"/>
                </a:cxn>
                <a:cxn ang="T11">
                  <a:pos x="T6" y="T7"/>
                </a:cxn>
              </a:cxnLst>
              <a:rect l="T12" t="T13" r="T14" b="T15"/>
              <a:pathLst>
                <a:path w="133" h="134">
                  <a:moveTo>
                    <a:pt x="0" y="67"/>
                  </a:moveTo>
                  <a:lnTo>
                    <a:pt x="133" y="67"/>
                  </a:lnTo>
                  <a:moveTo>
                    <a:pt x="67" y="0"/>
                  </a:moveTo>
                  <a:lnTo>
                    <a:pt x="67" y="134"/>
                  </a:lnTo>
                </a:path>
              </a:pathLst>
            </a:custGeom>
            <a:noFill/>
            <a:ln w="12700">
              <a:solidFill>
                <a:srgbClr val="FF0000"/>
              </a:solidFill>
              <a:miter lim="800000"/>
              <a:headEnd/>
              <a:tailEnd/>
            </a:ln>
            <a:extLst>
              <a:ext uri="{909E8E84-426E-40dd-AFC4-6F175D3DCCD1}">
                <a14:hiddenFill xmlns="" xmlns:a14="http://schemas.microsoft.com/office/drawing/2010/main">
                  <a:solidFill>
                    <a:srgbClr val="FFFFFF"/>
                  </a:solidFill>
                </a14:hiddenFill>
              </a:ext>
            </a:extLst>
          </p:spPr>
          <p:txBody>
            <a:bodyP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s-ES_tradnl" sz="2400" b="0" i="0" u="none" strike="noStrike" kern="1200" cap="none" spc="0" normalizeH="0" baseline="0" noProof="0" dirty="0">
                <a:ln>
                  <a:noFill/>
                </a:ln>
                <a:solidFill>
                  <a:srgbClr val="1F497D"/>
                </a:solidFill>
                <a:effectLst/>
                <a:uLnTx/>
                <a:uFillTx/>
                <a:latin typeface="Calibri" pitchFamily="34" charset="0"/>
                <a:ea typeface="+mn-ea"/>
                <a:cs typeface="Arial" charset="0"/>
              </a:endParaRPr>
            </a:p>
          </p:txBody>
        </p:sp>
      </p:grpSp>
      <p:grpSp>
        <p:nvGrpSpPr>
          <p:cNvPr id="297" name="Group 296">
            <a:extLst>
              <a:ext uri="{FF2B5EF4-FFF2-40B4-BE49-F238E27FC236}">
                <a16:creationId xmlns:a16="http://schemas.microsoft.com/office/drawing/2014/main" id="{3EEFC7DB-62E9-946A-88BA-6C00CD1B8DE4}"/>
              </a:ext>
            </a:extLst>
          </p:cNvPr>
          <p:cNvGrpSpPr/>
          <p:nvPr/>
        </p:nvGrpSpPr>
        <p:grpSpPr>
          <a:xfrm>
            <a:off x="7836457" y="2355749"/>
            <a:ext cx="3893823" cy="963296"/>
            <a:chOff x="1427809" y="2146526"/>
            <a:chExt cx="2920367" cy="722472"/>
          </a:xfrm>
        </p:grpSpPr>
        <p:sp>
          <p:nvSpPr>
            <p:cNvPr id="298" name="Freeform 61">
              <a:extLst>
                <a:ext uri="{FF2B5EF4-FFF2-40B4-BE49-F238E27FC236}">
                  <a16:creationId xmlns:a16="http://schemas.microsoft.com/office/drawing/2014/main" id="{89BC7390-5D9F-B652-0096-AFE93C7F0B98}"/>
                </a:ext>
              </a:extLst>
            </p:cNvPr>
            <p:cNvSpPr>
              <a:spLocks noEditPoints="1"/>
            </p:cNvSpPr>
            <p:nvPr/>
          </p:nvSpPr>
          <p:spPr bwMode="auto">
            <a:xfrm>
              <a:off x="4256736" y="2777558"/>
              <a:ext cx="91440" cy="91440"/>
            </a:xfrm>
            <a:custGeom>
              <a:avLst/>
              <a:gdLst>
                <a:gd name="T0" fmla="*/ 0 w 133"/>
                <a:gd name="T1" fmla="*/ 0 h 134"/>
                <a:gd name="T2" fmla="*/ 0 w 133"/>
                <a:gd name="T3" fmla="*/ 0 h 134"/>
                <a:gd name="T4" fmla="*/ 0 w 133"/>
                <a:gd name="T5" fmla="*/ 0 h 134"/>
                <a:gd name="T6" fmla="*/ 0 w 133"/>
                <a:gd name="T7" fmla="*/ 0 h 134"/>
                <a:gd name="T8" fmla="*/ 0 60000 65536"/>
                <a:gd name="T9" fmla="*/ 0 60000 65536"/>
                <a:gd name="T10" fmla="*/ 0 60000 65536"/>
                <a:gd name="T11" fmla="*/ 0 60000 65536"/>
                <a:gd name="T12" fmla="*/ 0 w 133"/>
                <a:gd name="T13" fmla="*/ 0 h 134"/>
                <a:gd name="T14" fmla="*/ 133 w 133"/>
                <a:gd name="T15" fmla="*/ 134 h 134"/>
              </a:gdLst>
              <a:ahLst/>
              <a:cxnLst>
                <a:cxn ang="T8">
                  <a:pos x="T0" y="T1"/>
                </a:cxn>
                <a:cxn ang="T9">
                  <a:pos x="T2" y="T3"/>
                </a:cxn>
                <a:cxn ang="T10">
                  <a:pos x="T4" y="T5"/>
                </a:cxn>
                <a:cxn ang="T11">
                  <a:pos x="T6" y="T7"/>
                </a:cxn>
              </a:cxnLst>
              <a:rect l="T12" t="T13" r="T14" b="T15"/>
              <a:pathLst>
                <a:path w="133" h="134">
                  <a:moveTo>
                    <a:pt x="0" y="67"/>
                  </a:moveTo>
                  <a:lnTo>
                    <a:pt x="133" y="67"/>
                  </a:lnTo>
                  <a:moveTo>
                    <a:pt x="67" y="0"/>
                  </a:moveTo>
                  <a:lnTo>
                    <a:pt x="67" y="134"/>
                  </a:lnTo>
                </a:path>
              </a:pathLst>
            </a:custGeom>
            <a:noFill/>
            <a:ln w="12700">
              <a:solidFill>
                <a:srgbClr val="0000FF"/>
              </a:solidFill>
              <a:miter lim="800000"/>
              <a:headEnd/>
              <a:tailEnd/>
            </a:ln>
            <a:extLst>
              <a:ext uri="{909E8E84-426E-40dd-AFC4-6F175D3DCCD1}">
                <a14:hiddenFill xmlns="" xmlns:a14="http://schemas.microsoft.com/office/drawing/2010/main">
                  <a:solidFill>
                    <a:srgbClr val="FFFFFF"/>
                  </a:solidFill>
                </a14:hiddenFill>
              </a:ext>
            </a:extLst>
          </p:spPr>
          <p:txBody>
            <a:bodyP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s-ES_tradnl" sz="2400" b="0" i="0" u="none" strike="noStrike" kern="1200" cap="none" spc="0" normalizeH="0" baseline="0" noProof="0" dirty="0">
                <a:ln>
                  <a:noFill/>
                </a:ln>
                <a:solidFill>
                  <a:srgbClr val="1F497D"/>
                </a:solidFill>
                <a:effectLst/>
                <a:uLnTx/>
                <a:uFillTx/>
                <a:latin typeface="Calibri" pitchFamily="34" charset="0"/>
                <a:ea typeface="+mn-ea"/>
                <a:cs typeface="Arial" charset="0"/>
              </a:endParaRPr>
            </a:p>
          </p:txBody>
        </p:sp>
        <p:sp>
          <p:nvSpPr>
            <p:cNvPr id="299" name="Freeform 61">
              <a:extLst>
                <a:ext uri="{FF2B5EF4-FFF2-40B4-BE49-F238E27FC236}">
                  <a16:creationId xmlns:a16="http://schemas.microsoft.com/office/drawing/2014/main" id="{236B898C-D9DA-A911-A1E8-E64A76928A05}"/>
                </a:ext>
              </a:extLst>
            </p:cNvPr>
            <p:cNvSpPr>
              <a:spLocks noEditPoints="1"/>
            </p:cNvSpPr>
            <p:nvPr/>
          </p:nvSpPr>
          <p:spPr bwMode="auto">
            <a:xfrm>
              <a:off x="2761310" y="2777558"/>
              <a:ext cx="91440" cy="91440"/>
            </a:xfrm>
            <a:custGeom>
              <a:avLst/>
              <a:gdLst>
                <a:gd name="T0" fmla="*/ 0 w 133"/>
                <a:gd name="T1" fmla="*/ 0 h 134"/>
                <a:gd name="T2" fmla="*/ 0 w 133"/>
                <a:gd name="T3" fmla="*/ 0 h 134"/>
                <a:gd name="T4" fmla="*/ 0 w 133"/>
                <a:gd name="T5" fmla="*/ 0 h 134"/>
                <a:gd name="T6" fmla="*/ 0 w 133"/>
                <a:gd name="T7" fmla="*/ 0 h 134"/>
                <a:gd name="T8" fmla="*/ 0 60000 65536"/>
                <a:gd name="T9" fmla="*/ 0 60000 65536"/>
                <a:gd name="T10" fmla="*/ 0 60000 65536"/>
                <a:gd name="T11" fmla="*/ 0 60000 65536"/>
                <a:gd name="T12" fmla="*/ 0 w 133"/>
                <a:gd name="T13" fmla="*/ 0 h 134"/>
                <a:gd name="T14" fmla="*/ 133 w 133"/>
                <a:gd name="T15" fmla="*/ 134 h 134"/>
              </a:gdLst>
              <a:ahLst/>
              <a:cxnLst>
                <a:cxn ang="T8">
                  <a:pos x="T0" y="T1"/>
                </a:cxn>
                <a:cxn ang="T9">
                  <a:pos x="T2" y="T3"/>
                </a:cxn>
                <a:cxn ang="T10">
                  <a:pos x="T4" y="T5"/>
                </a:cxn>
                <a:cxn ang="T11">
                  <a:pos x="T6" y="T7"/>
                </a:cxn>
              </a:cxnLst>
              <a:rect l="T12" t="T13" r="T14" b="T15"/>
              <a:pathLst>
                <a:path w="133" h="134">
                  <a:moveTo>
                    <a:pt x="0" y="67"/>
                  </a:moveTo>
                  <a:lnTo>
                    <a:pt x="133" y="67"/>
                  </a:lnTo>
                  <a:moveTo>
                    <a:pt x="67" y="0"/>
                  </a:moveTo>
                  <a:lnTo>
                    <a:pt x="67" y="134"/>
                  </a:lnTo>
                </a:path>
              </a:pathLst>
            </a:custGeom>
            <a:noFill/>
            <a:ln w="12700">
              <a:solidFill>
                <a:srgbClr val="0000FF"/>
              </a:solidFill>
              <a:miter lim="800000"/>
              <a:headEnd/>
              <a:tailEnd/>
            </a:ln>
            <a:extLst>
              <a:ext uri="{909E8E84-426E-40dd-AFC4-6F175D3DCCD1}">
                <a14:hiddenFill xmlns="" xmlns:a14="http://schemas.microsoft.com/office/drawing/2010/main">
                  <a:solidFill>
                    <a:srgbClr val="FFFFFF"/>
                  </a:solidFill>
                </a14:hiddenFill>
              </a:ext>
            </a:extLst>
          </p:spPr>
          <p:txBody>
            <a:bodyP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s-ES_tradnl" sz="2400" b="0" i="0" u="none" strike="noStrike" kern="1200" cap="none" spc="0" normalizeH="0" baseline="0" noProof="0" dirty="0">
                <a:ln>
                  <a:noFill/>
                </a:ln>
                <a:solidFill>
                  <a:srgbClr val="1F497D"/>
                </a:solidFill>
                <a:effectLst/>
                <a:uLnTx/>
                <a:uFillTx/>
                <a:latin typeface="Calibri" pitchFamily="34" charset="0"/>
                <a:ea typeface="+mn-ea"/>
                <a:cs typeface="Arial" charset="0"/>
              </a:endParaRPr>
            </a:p>
          </p:txBody>
        </p:sp>
        <p:sp>
          <p:nvSpPr>
            <p:cNvPr id="300" name="Freeform 61">
              <a:extLst>
                <a:ext uri="{FF2B5EF4-FFF2-40B4-BE49-F238E27FC236}">
                  <a16:creationId xmlns:a16="http://schemas.microsoft.com/office/drawing/2014/main" id="{A9CCB72D-FF1B-DB32-2D43-72AB17B5404C}"/>
                </a:ext>
              </a:extLst>
            </p:cNvPr>
            <p:cNvSpPr>
              <a:spLocks noEditPoints="1"/>
            </p:cNvSpPr>
            <p:nvPr/>
          </p:nvSpPr>
          <p:spPr bwMode="auto">
            <a:xfrm>
              <a:off x="2368403" y="2777558"/>
              <a:ext cx="91440" cy="91440"/>
            </a:xfrm>
            <a:custGeom>
              <a:avLst/>
              <a:gdLst>
                <a:gd name="T0" fmla="*/ 0 w 133"/>
                <a:gd name="T1" fmla="*/ 0 h 134"/>
                <a:gd name="T2" fmla="*/ 0 w 133"/>
                <a:gd name="T3" fmla="*/ 0 h 134"/>
                <a:gd name="T4" fmla="*/ 0 w 133"/>
                <a:gd name="T5" fmla="*/ 0 h 134"/>
                <a:gd name="T6" fmla="*/ 0 w 133"/>
                <a:gd name="T7" fmla="*/ 0 h 134"/>
                <a:gd name="T8" fmla="*/ 0 60000 65536"/>
                <a:gd name="T9" fmla="*/ 0 60000 65536"/>
                <a:gd name="T10" fmla="*/ 0 60000 65536"/>
                <a:gd name="T11" fmla="*/ 0 60000 65536"/>
                <a:gd name="T12" fmla="*/ 0 w 133"/>
                <a:gd name="T13" fmla="*/ 0 h 134"/>
                <a:gd name="T14" fmla="*/ 133 w 133"/>
                <a:gd name="T15" fmla="*/ 134 h 134"/>
              </a:gdLst>
              <a:ahLst/>
              <a:cxnLst>
                <a:cxn ang="T8">
                  <a:pos x="T0" y="T1"/>
                </a:cxn>
                <a:cxn ang="T9">
                  <a:pos x="T2" y="T3"/>
                </a:cxn>
                <a:cxn ang="T10">
                  <a:pos x="T4" y="T5"/>
                </a:cxn>
                <a:cxn ang="T11">
                  <a:pos x="T6" y="T7"/>
                </a:cxn>
              </a:cxnLst>
              <a:rect l="T12" t="T13" r="T14" b="T15"/>
              <a:pathLst>
                <a:path w="133" h="134">
                  <a:moveTo>
                    <a:pt x="0" y="67"/>
                  </a:moveTo>
                  <a:lnTo>
                    <a:pt x="133" y="67"/>
                  </a:lnTo>
                  <a:moveTo>
                    <a:pt x="67" y="0"/>
                  </a:moveTo>
                  <a:lnTo>
                    <a:pt x="67" y="134"/>
                  </a:lnTo>
                </a:path>
              </a:pathLst>
            </a:custGeom>
            <a:noFill/>
            <a:ln w="12700">
              <a:solidFill>
                <a:srgbClr val="0000FF"/>
              </a:solidFill>
              <a:miter lim="800000"/>
              <a:headEnd/>
              <a:tailEnd/>
            </a:ln>
            <a:extLst>
              <a:ext uri="{909E8E84-426E-40dd-AFC4-6F175D3DCCD1}">
                <a14:hiddenFill xmlns="" xmlns:a14="http://schemas.microsoft.com/office/drawing/2010/main">
                  <a:solidFill>
                    <a:srgbClr val="FFFFFF"/>
                  </a:solidFill>
                </a14:hiddenFill>
              </a:ext>
            </a:extLst>
          </p:spPr>
          <p:txBody>
            <a:bodyP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s-ES_tradnl" sz="2400" b="0" i="0" u="none" strike="noStrike" kern="1200" cap="none" spc="0" normalizeH="0" baseline="0" noProof="0" dirty="0">
                <a:ln>
                  <a:noFill/>
                </a:ln>
                <a:solidFill>
                  <a:srgbClr val="1F497D"/>
                </a:solidFill>
                <a:effectLst/>
                <a:uLnTx/>
                <a:uFillTx/>
                <a:latin typeface="Calibri" pitchFamily="34" charset="0"/>
                <a:ea typeface="+mn-ea"/>
                <a:cs typeface="Arial" charset="0"/>
              </a:endParaRPr>
            </a:p>
          </p:txBody>
        </p:sp>
        <p:sp>
          <p:nvSpPr>
            <p:cNvPr id="301" name="Freeform 61">
              <a:extLst>
                <a:ext uri="{FF2B5EF4-FFF2-40B4-BE49-F238E27FC236}">
                  <a16:creationId xmlns:a16="http://schemas.microsoft.com/office/drawing/2014/main" id="{F4675885-E7B3-83E6-0DA8-F1F543FE1912}"/>
                </a:ext>
              </a:extLst>
            </p:cNvPr>
            <p:cNvSpPr>
              <a:spLocks noEditPoints="1"/>
            </p:cNvSpPr>
            <p:nvPr/>
          </p:nvSpPr>
          <p:spPr bwMode="auto">
            <a:xfrm>
              <a:off x="1944540" y="2425133"/>
              <a:ext cx="91440" cy="91440"/>
            </a:xfrm>
            <a:custGeom>
              <a:avLst/>
              <a:gdLst>
                <a:gd name="T0" fmla="*/ 0 w 133"/>
                <a:gd name="T1" fmla="*/ 0 h 134"/>
                <a:gd name="T2" fmla="*/ 0 w 133"/>
                <a:gd name="T3" fmla="*/ 0 h 134"/>
                <a:gd name="T4" fmla="*/ 0 w 133"/>
                <a:gd name="T5" fmla="*/ 0 h 134"/>
                <a:gd name="T6" fmla="*/ 0 w 133"/>
                <a:gd name="T7" fmla="*/ 0 h 134"/>
                <a:gd name="T8" fmla="*/ 0 60000 65536"/>
                <a:gd name="T9" fmla="*/ 0 60000 65536"/>
                <a:gd name="T10" fmla="*/ 0 60000 65536"/>
                <a:gd name="T11" fmla="*/ 0 60000 65536"/>
                <a:gd name="T12" fmla="*/ 0 w 133"/>
                <a:gd name="T13" fmla="*/ 0 h 134"/>
                <a:gd name="T14" fmla="*/ 133 w 133"/>
                <a:gd name="T15" fmla="*/ 134 h 134"/>
              </a:gdLst>
              <a:ahLst/>
              <a:cxnLst>
                <a:cxn ang="T8">
                  <a:pos x="T0" y="T1"/>
                </a:cxn>
                <a:cxn ang="T9">
                  <a:pos x="T2" y="T3"/>
                </a:cxn>
                <a:cxn ang="T10">
                  <a:pos x="T4" y="T5"/>
                </a:cxn>
                <a:cxn ang="T11">
                  <a:pos x="T6" y="T7"/>
                </a:cxn>
              </a:cxnLst>
              <a:rect l="T12" t="T13" r="T14" b="T15"/>
              <a:pathLst>
                <a:path w="133" h="134">
                  <a:moveTo>
                    <a:pt x="0" y="67"/>
                  </a:moveTo>
                  <a:lnTo>
                    <a:pt x="133" y="67"/>
                  </a:lnTo>
                  <a:moveTo>
                    <a:pt x="67" y="0"/>
                  </a:moveTo>
                  <a:lnTo>
                    <a:pt x="67" y="134"/>
                  </a:lnTo>
                </a:path>
              </a:pathLst>
            </a:custGeom>
            <a:noFill/>
            <a:ln w="12700">
              <a:solidFill>
                <a:srgbClr val="0000FF"/>
              </a:solidFill>
              <a:miter lim="800000"/>
              <a:headEnd/>
              <a:tailEnd/>
            </a:ln>
            <a:extLst>
              <a:ext uri="{909E8E84-426E-40dd-AFC4-6F175D3DCCD1}">
                <a14:hiddenFill xmlns="" xmlns:a14="http://schemas.microsoft.com/office/drawing/2010/main">
                  <a:solidFill>
                    <a:srgbClr val="FFFFFF"/>
                  </a:solidFill>
                </a14:hiddenFill>
              </a:ext>
            </a:extLst>
          </p:spPr>
          <p:txBody>
            <a:bodyP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s-ES_tradnl" sz="2400" b="0" i="0" u="none" strike="noStrike" kern="1200" cap="none" spc="0" normalizeH="0" baseline="0" noProof="0" dirty="0">
                <a:ln>
                  <a:noFill/>
                </a:ln>
                <a:solidFill>
                  <a:srgbClr val="1F497D"/>
                </a:solidFill>
                <a:effectLst/>
                <a:uLnTx/>
                <a:uFillTx/>
                <a:latin typeface="Calibri" pitchFamily="34" charset="0"/>
                <a:ea typeface="+mn-ea"/>
                <a:cs typeface="Arial" charset="0"/>
              </a:endParaRPr>
            </a:p>
          </p:txBody>
        </p:sp>
        <p:sp>
          <p:nvSpPr>
            <p:cNvPr id="302" name="Freeform 61">
              <a:extLst>
                <a:ext uri="{FF2B5EF4-FFF2-40B4-BE49-F238E27FC236}">
                  <a16:creationId xmlns:a16="http://schemas.microsoft.com/office/drawing/2014/main" id="{A26B0483-144A-3E06-64EC-7EE563BF40A7}"/>
                </a:ext>
              </a:extLst>
            </p:cNvPr>
            <p:cNvSpPr>
              <a:spLocks noEditPoints="1"/>
            </p:cNvSpPr>
            <p:nvPr/>
          </p:nvSpPr>
          <p:spPr bwMode="auto">
            <a:xfrm>
              <a:off x="1765947" y="2146526"/>
              <a:ext cx="91440" cy="91440"/>
            </a:xfrm>
            <a:custGeom>
              <a:avLst/>
              <a:gdLst>
                <a:gd name="T0" fmla="*/ 0 w 133"/>
                <a:gd name="T1" fmla="*/ 0 h 134"/>
                <a:gd name="T2" fmla="*/ 0 w 133"/>
                <a:gd name="T3" fmla="*/ 0 h 134"/>
                <a:gd name="T4" fmla="*/ 0 w 133"/>
                <a:gd name="T5" fmla="*/ 0 h 134"/>
                <a:gd name="T6" fmla="*/ 0 w 133"/>
                <a:gd name="T7" fmla="*/ 0 h 134"/>
                <a:gd name="T8" fmla="*/ 0 60000 65536"/>
                <a:gd name="T9" fmla="*/ 0 60000 65536"/>
                <a:gd name="T10" fmla="*/ 0 60000 65536"/>
                <a:gd name="T11" fmla="*/ 0 60000 65536"/>
                <a:gd name="T12" fmla="*/ 0 w 133"/>
                <a:gd name="T13" fmla="*/ 0 h 134"/>
                <a:gd name="T14" fmla="*/ 133 w 133"/>
                <a:gd name="T15" fmla="*/ 134 h 134"/>
              </a:gdLst>
              <a:ahLst/>
              <a:cxnLst>
                <a:cxn ang="T8">
                  <a:pos x="T0" y="T1"/>
                </a:cxn>
                <a:cxn ang="T9">
                  <a:pos x="T2" y="T3"/>
                </a:cxn>
                <a:cxn ang="T10">
                  <a:pos x="T4" y="T5"/>
                </a:cxn>
                <a:cxn ang="T11">
                  <a:pos x="T6" y="T7"/>
                </a:cxn>
              </a:cxnLst>
              <a:rect l="T12" t="T13" r="T14" b="T15"/>
              <a:pathLst>
                <a:path w="133" h="134">
                  <a:moveTo>
                    <a:pt x="0" y="67"/>
                  </a:moveTo>
                  <a:lnTo>
                    <a:pt x="133" y="67"/>
                  </a:lnTo>
                  <a:moveTo>
                    <a:pt x="67" y="0"/>
                  </a:moveTo>
                  <a:lnTo>
                    <a:pt x="67" y="134"/>
                  </a:lnTo>
                </a:path>
              </a:pathLst>
            </a:custGeom>
            <a:noFill/>
            <a:ln w="12700">
              <a:solidFill>
                <a:srgbClr val="0000FF"/>
              </a:solidFill>
              <a:miter lim="800000"/>
              <a:headEnd/>
              <a:tailEnd/>
            </a:ln>
            <a:extLst>
              <a:ext uri="{909E8E84-426E-40dd-AFC4-6F175D3DCCD1}">
                <a14:hiddenFill xmlns="" xmlns:a14="http://schemas.microsoft.com/office/drawing/2010/main">
                  <a:solidFill>
                    <a:srgbClr val="FFFFFF"/>
                  </a:solidFill>
                </a14:hiddenFill>
              </a:ext>
            </a:extLst>
          </p:spPr>
          <p:txBody>
            <a:bodyP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s-ES_tradnl" sz="2400" b="0" i="0" u="none" strike="noStrike" kern="1200" cap="none" spc="0" normalizeH="0" baseline="0" noProof="0" dirty="0">
                <a:ln>
                  <a:noFill/>
                </a:ln>
                <a:solidFill>
                  <a:srgbClr val="1F497D"/>
                </a:solidFill>
                <a:effectLst/>
                <a:uLnTx/>
                <a:uFillTx/>
                <a:latin typeface="Calibri" pitchFamily="34" charset="0"/>
                <a:ea typeface="+mn-ea"/>
                <a:cs typeface="Arial" charset="0"/>
              </a:endParaRPr>
            </a:p>
          </p:txBody>
        </p:sp>
        <p:sp>
          <p:nvSpPr>
            <p:cNvPr id="303" name="Freeform 61">
              <a:extLst>
                <a:ext uri="{FF2B5EF4-FFF2-40B4-BE49-F238E27FC236}">
                  <a16:creationId xmlns:a16="http://schemas.microsoft.com/office/drawing/2014/main" id="{EEECC75D-4C26-51BC-775D-9BFA596ACE55}"/>
                </a:ext>
              </a:extLst>
            </p:cNvPr>
            <p:cNvSpPr>
              <a:spLocks noEditPoints="1"/>
            </p:cNvSpPr>
            <p:nvPr/>
          </p:nvSpPr>
          <p:spPr bwMode="auto">
            <a:xfrm>
              <a:off x="1549253" y="2146526"/>
              <a:ext cx="91440" cy="91440"/>
            </a:xfrm>
            <a:custGeom>
              <a:avLst/>
              <a:gdLst>
                <a:gd name="T0" fmla="*/ 0 w 133"/>
                <a:gd name="T1" fmla="*/ 0 h 134"/>
                <a:gd name="T2" fmla="*/ 0 w 133"/>
                <a:gd name="T3" fmla="*/ 0 h 134"/>
                <a:gd name="T4" fmla="*/ 0 w 133"/>
                <a:gd name="T5" fmla="*/ 0 h 134"/>
                <a:gd name="T6" fmla="*/ 0 w 133"/>
                <a:gd name="T7" fmla="*/ 0 h 134"/>
                <a:gd name="T8" fmla="*/ 0 60000 65536"/>
                <a:gd name="T9" fmla="*/ 0 60000 65536"/>
                <a:gd name="T10" fmla="*/ 0 60000 65536"/>
                <a:gd name="T11" fmla="*/ 0 60000 65536"/>
                <a:gd name="T12" fmla="*/ 0 w 133"/>
                <a:gd name="T13" fmla="*/ 0 h 134"/>
                <a:gd name="T14" fmla="*/ 133 w 133"/>
                <a:gd name="T15" fmla="*/ 134 h 134"/>
              </a:gdLst>
              <a:ahLst/>
              <a:cxnLst>
                <a:cxn ang="T8">
                  <a:pos x="T0" y="T1"/>
                </a:cxn>
                <a:cxn ang="T9">
                  <a:pos x="T2" y="T3"/>
                </a:cxn>
                <a:cxn ang="T10">
                  <a:pos x="T4" y="T5"/>
                </a:cxn>
                <a:cxn ang="T11">
                  <a:pos x="T6" y="T7"/>
                </a:cxn>
              </a:cxnLst>
              <a:rect l="T12" t="T13" r="T14" b="T15"/>
              <a:pathLst>
                <a:path w="133" h="134">
                  <a:moveTo>
                    <a:pt x="0" y="67"/>
                  </a:moveTo>
                  <a:lnTo>
                    <a:pt x="133" y="67"/>
                  </a:lnTo>
                  <a:moveTo>
                    <a:pt x="67" y="0"/>
                  </a:moveTo>
                  <a:lnTo>
                    <a:pt x="67" y="134"/>
                  </a:lnTo>
                </a:path>
              </a:pathLst>
            </a:custGeom>
            <a:noFill/>
            <a:ln w="12700">
              <a:solidFill>
                <a:srgbClr val="0000FF"/>
              </a:solidFill>
              <a:miter lim="800000"/>
              <a:headEnd/>
              <a:tailEnd/>
            </a:ln>
            <a:extLst>
              <a:ext uri="{909E8E84-426E-40dd-AFC4-6F175D3DCCD1}">
                <a14:hiddenFill xmlns="" xmlns:a14="http://schemas.microsoft.com/office/drawing/2010/main">
                  <a:solidFill>
                    <a:srgbClr val="FFFFFF"/>
                  </a:solidFill>
                </a14:hiddenFill>
              </a:ext>
            </a:extLst>
          </p:spPr>
          <p:txBody>
            <a:bodyP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s-ES_tradnl" sz="2400" b="0" i="0" u="none" strike="noStrike" kern="1200" cap="none" spc="0" normalizeH="0" baseline="0" noProof="0" dirty="0">
                <a:ln>
                  <a:noFill/>
                </a:ln>
                <a:solidFill>
                  <a:srgbClr val="1F497D"/>
                </a:solidFill>
                <a:effectLst/>
                <a:uLnTx/>
                <a:uFillTx/>
                <a:latin typeface="Calibri" pitchFamily="34" charset="0"/>
                <a:ea typeface="+mn-ea"/>
                <a:cs typeface="Arial" charset="0"/>
              </a:endParaRPr>
            </a:p>
          </p:txBody>
        </p:sp>
        <p:sp>
          <p:nvSpPr>
            <p:cNvPr id="304" name="Freeform 61">
              <a:extLst>
                <a:ext uri="{FF2B5EF4-FFF2-40B4-BE49-F238E27FC236}">
                  <a16:creationId xmlns:a16="http://schemas.microsoft.com/office/drawing/2014/main" id="{F1354A92-DAC7-6AEF-96F8-1DEBDB246E76}"/>
                </a:ext>
              </a:extLst>
            </p:cNvPr>
            <p:cNvSpPr>
              <a:spLocks noEditPoints="1"/>
            </p:cNvSpPr>
            <p:nvPr/>
          </p:nvSpPr>
          <p:spPr bwMode="auto">
            <a:xfrm>
              <a:off x="1427809" y="2146526"/>
              <a:ext cx="91440" cy="91440"/>
            </a:xfrm>
            <a:custGeom>
              <a:avLst/>
              <a:gdLst>
                <a:gd name="T0" fmla="*/ 0 w 133"/>
                <a:gd name="T1" fmla="*/ 0 h 134"/>
                <a:gd name="T2" fmla="*/ 0 w 133"/>
                <a:gd name="T3" fmla="*/ 0 h 134"/>
                <a:gd name="T4" fmla="*/ 0 w 133"/>
                <a:gd name="T5" fmla="*/ 0 h 134"/>
                <a:gd name="T6" fmla="*/ 0 w 133"/>
                <a:gd name="T7" fmla="*/ 0 h 134"/>
                <a:gd name="T8" fmla="*/ 0 60000 65536"/>
                <a:gd name="T9" fmla="*/ 0 60000 65536"/>
                <a:gd name="T10" fmla="*/ 0 60000 65536"/>
                <a:gd name="T11" fmla="*/ 0 60000 65536"/>
                <a:gd name="T12" fmla="*/ 0 w 133"/>
                <a:gd name="T13" fmla="*/ 0 h 134"/>
                <a:gd name="T14" fmla="*/ 133 w 133"/>
                <a:gd name="T15" fmla="*/ 134 h 134"/>
              </a:gdLst>
              <a:ahLst/>
              <a:cxnLst>
                <a:cxn ang="T8">
                  <a:pos x="T0" y="T1"/>
                </a:cxn>
                <a:cxn ang="T9">
                  <a:pos x="T2" y="T3"/>
                </a:cxn>
                <a:cxn ang="T10">
                  <a:pos x="T4" y="T5"/>
                </a:cxn>
                <a:cxn ang="T11">
                  <a:pos x="T6" y="T7"/>
                </a:cxn>
              </a:cxnLst>
              <a:rect l="T12" t="T13" r="T14" b="T15"/>
              <a:pathLst>
                <a:path w="133" h="134">
                  <a:moveTo>
                    <a:pt x="0" y="67"/>
                  </a:moveTo>
                  <a:lnTo>
                    <a:pt x="133" y="67"/>
                  </a:lnTo>
                  <a:moveTo>
                    <a:pt x="67" y="0"/>
                  </a:moveTo>
                  <a:lnTo>
                    <a:pt x="67" y="134"/>
                  </a:lnTo>
                </a:path>
              </a:pathLst>
            </a:custGeom>
            <a:noFill/>
            <a:ln w="12700">
              <a:solidFill>
                <a:srgbClr val="0000FF"/>
              </a:solidFill>
              <a:miter lim="800000"/>
              <a:headEnd/>
              <a:tailEnd/>
            </a:ln>
            <a:extLst>
              <a:ext uri="{909E8E84-426E-40dd-AFC4-6F175D3DCCD1}">
                <a14:hiddenFill xmlns="" xmlns:a14="http://schemas.microsoft.com/office/drawing/2010/main">
                  <a:solidFill>
                    <a:srgbClr val="FFFFFF"/>
                  </a:solidFill>
                </a14:hiddenFill>
              </a:ext>
            </a:extLst>
          </p:spPr>
          <p:txBody>
            <a:bodyP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s-ES_tradnl" sz="2400" b="0" i="0" u="none" strike="noStrike" kern="1200" cap="none" spc="0" normalizeH="0" baseline="0" noProof="0" dirty="0">
                <a:ln>
                  <a:noFill/>
                </a:ln>
                <a:solidFill>
                  <a:srgbClr val="1F497D"/>
                </a:solidFill>
                <a:effectLst/>
                <a:uLnTx/>
                <a:uFillTx/>
                <a:latin typeface="Calibri" pitchFamily="34" charset="0"/>
                <a:ea typeface="+mn-ea"/>
                <a:cs typeface="Arial" charset="0"/>
              </a:endParaRPr>
            </a:p>
          </p:txBody>
        </p:sp>
      </p:grpSp>
      <p:sp>
        <p:nvSpPr>
          <p:cNvPr id="305" name="Freeform: Shape 117">
            <a:extLst>
              <a:ext uri="{FF2B5EF4-FFF2-40B4-BE49-F238E27FC236}">
                <a16:creationId xmlns:a16="http://schemas.microsoft.com/office/drawing/2014/main" id="{55D8BB7E-BC9F-4F6D-BAB0-E390C7C8CA3F}"/>
              </a:ext>
            </a:extLst>
          </p:cNvPr>
          <p:cNvSpPr/>
          <p:nvPr/>
        </p:nvSpPr>
        <p:spPr>
          <a:xfrm>
            <a:off x="7099523" y="2408283"/>
            <a:ext cx="4575497" cy="850015"/>
          </a:xfrm>
          <a:custGeom>
            <a:avLst/>
            <a:gdLst>
              <a:gd name="connsiteX0" fmla="*/ 0 w 3829801"/>
              <a:gd name="connsiteY0" fmla="*/ 0 h 678017"/>
              <a:gd name="connsiteX1" fmla="*/ 676793 w 3829801"/>
              <a:gd name="connsiteY1" fmla="*/ 0 h 678017"/>
              <a:gd name="connsiteX2" fmla="*/ 811478 w 3829801"/>
              <a:gd name="connsiteY2" fmla="*/ 0 h 678017"/>
              <a:gd name="connsiteX3" fmla="*/ 1055289 w 3829801"/>
              <a:gd name="connsiteY3" fmla="*/ 0 h 678017"/>
              <a:gd name="connsiteX4" fmla="*/ 1058503 w 3829801"/>
              <a:gd name="connsiteY4" fmla="*/ 0 h 678017"/>
              <a:gd name="connsiteX5" fmla="*/ 1058503 w 3829801"/>
              <a:gd name="connsiteY5" fmla="*/ 301358 h 678017"/>
              <a:gd name="connsiteX6" fmla="*/ 1250965 w 3829801"/>
              <a:gd name="connsiteY6" fmla="*/ 301358 h 678017"/>
              <a:gd name="connsiteX7" fmla="*/ 1327873 w 3829801"/>
              <a:gd name="connsiteY7" fmla="*/ 301358 h 678017"/>
              <a:gd name="connsiteX8" fmla="*/ 1327873 w 3829801"/>
              <a:gd name="connsiteY8" fmla="*/ 678017 h 678017"/>
              <a:gd name="connsiteX9" fmla="*/ 1722439 w 3829801"/>
              <a:gd name="connsiteY9" fmla="*/ 678017 h 678017"/>
              <a:gd name="connsiteX10" fmla="*/ 2161850 w 3829801"/>
              <a:gd name="connsiteY10" fmla="*/ 678017 h 678017"/>
              <a:gd name="connsiteX11" fmla="*/ 3829802 w 3829801"/>
              <a:gd name="connsiteY11" fmla="*/ 678017 h 678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29801" h="678017">
                <a:moveTo>
                  <a:pt x="0" y="0"/>
                </a:moveTo>
                <a:lnTo>
                  <a:pt x="676793" y="0"/>
                </a:lnTo>
                <a:lnTo>
                  <a:pt x="811478" y="0"/>
                </a:lnTo>
                <a:lnTo>
                  <a:pt x="1055289" y="0"/>
                </a:lnTo>
                <a:lnTo>
                  <a:pt x="1058503" y="0"/>
                </a:lnTo>
                <a:lnTo>
                  <a:pt x="1058503" y="301358"/>
                </a:lnTo>
                <a:lnTo>
                  <a:pt x="1250965" y="301358"/>
                </a:lnTo>
                <a:lnTo>
                  <a:pt x="1327873" y="301358"/>
                </a:lnTo>
                <a:lnTo>
                  <a:pt x="1327873" y="678017"/>
                </a:lnTo>
                <a:lnTo>
                  <a:pt x="1722439" y="678017"/>
                </a:lnTo>
                <a:lnTo>
                  <a:pt x="2161850" y="678017"/>
                </a:lnTo>
                <a:lnTo>
                  <a:pt x="3829802" y="678017"/>
                </a:lnTo>
              </a:path>
            </a:pathLst>
          </a:custGeom>
          <a:noFill/>
          <a:ln w="12700" cap="flat">
            <a:solidFill>
              <a:srgbClr val="0000FF"/>
            </a:solidFill>
            <a:prstDash val="solid"/>
            <a:miter/>
          </a:ln>
        </p:spPr>
        <p:txBody>
          <a:bodyPr rot="0" spcFirstLastPara="0" vert="horz" wrap="square" lIns="121920" tIns="60960" rIns="121920" bIns="6096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121917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1F497D"/>
              </a:solidFill>
              <a:effectLst/>
              <a:uLnTx/>
              <a:uFillTx/>
              <a:latin typeface="Trebuchet MS"/>
              <a:ea typeface="+mn-ea"/>
              <a:cs typeface="+mn-cs"/>
            </a:endParaRPr>
          </a:p>
        </p:txBody>
      </p:sp>
      <p:sp>
        <p:nvSpPr>
          <p:cNvPr id="306" name="Freeform: Shape 118">
            <a:extLst>
              <a:ext uri="{FF2B5EF4-FFF2-40B4-BE49-F238E27FC236}">
                <a16:creationId xmlns:a16="http://schemas.microsoft.com/office/drawing/2014/main" id="{3734862D-7A83-4990-A604-E33E1CAE5AFE}"/>
              </a:ext>
            </a:extLst>
          </p:cNvPr>
          <p:cNvSpPr/>
          <p:nvPr/>
        </p:nvSpPr>
        <p:spPr>
          <a:xfrm>
            <a:off x="7099522" y="2408284"/>
            <a:ext cx="2379723" cy="2266737"/>
          </a:xfrm>
          <a:custGeom>
            <a:avLst/>
            <a:gdLst>
              <a:gd name="connsiteX0" fmla="*/ 0 w 1991885"/>
              <a:gd name="connsiteY0" fmla="*/ 0 h 1808071"/>
              <a:gd name="connsiteX1" fmla="*/ 12780 w 1991885"/>
              <a:gd name="connsiteY1" fmla="*/ 0 h 1808071"/>
              <a:gd name="connsiteX2" fmla="*/ 12780 w 1991885"/>
              <a:gd name="connsiteY2" fmla="*/ 28697 h 1808071"/>
              <a:gd name="connsiteX3" fmla="*/ 25636 w 1991885"/>
              <a:gd name="connsiteY3" fmla="*/ 28697 h 1808071"/>
              <a:gd name="connsiteX4" fmla="*/ 25636 w 1991885"/>
              <a:gd name="connsiteY4" fmla="*/ 57394 h 1808071"/>
              <a:gd name="connsiteX5" fmla="*/ 51272 w 1991885"/>
              <a:gd name="connsiteY5" fmla="*/ 57394 h 1808071"/>
              <a:gd name="connsiteX6" fmla="*/ 51272 w 1991885"/>
              <a:gd name="connsiteY6" fmla="*/ 86091 h 1808071"/>
              <a:gd name="connsiteX7" fmla="*/ 54486 w 1991885"/>
              <a:gd name="connsiteY7" fmla="*/ 86091 h 1808071"/>
              <a:gd name="connsiteX8" fmla="*/ 54486 w 1991885"/>
              <a:gd name="connsiteY8" fmla="*/ 114788 h 1808071"/>
              <a:gd name="connsiteX9" fmla="*/ 64129 w 1991885"/>
              <a:gd name="connsiteY9" fmla="*/ 114788 h 1808071"/>
              <a:gd name="connsiteX10" fmla="*/ 76908 w 1991885"/>
              <a:gd name="connsiteY10" fmla="*/ 114788 h 1808071"/>
              <a:gd name="connsiteX11" fmla="*/ 76908 w 1991885"/>
              <a:gd name="connsiteY11" fmla="*/ 144021 h 1808071"/>
              <a:gd name="connsiteX12" fmla="*/ 80122 w 1991885"/>
              <a:gd name="connsiteY12" fmla="*/ 144021 h 1808071"/>
              <a:gd name="connsiteX13" fmla="*/ 96193 w 1991885"/>
              <a:gd name="connsiteY13" fmla="*/ 144021 h 1808071"/>
              <a:gd name="connsiteX14" fmla="*/ 96193 w 1991885"/>
              <a:gd name="connsiteY14" fmla="*/ 173713 h 1808071"/>
              <a:gd name="connsiteX15" fmla="*/ 118615 w 1991885"/>
              <a:gd name="connsiteY15" fmla="*/ 173713 h 1808071"/>
              <a:gd name="connsiteX16" fmla="*/ 118615 w 1991885"/>
              <a:gd name="connsiteY16" fmla="*/ 203405 h 1808071"/>
              <a:gd name="connsiteX17" fmla="*/ 121829 w 1991885"/>
              <a:gd name="connsiteY17" fmla="*/ 203405 h 1808071"/>
              <a:gd name="connsiteX18" fmla="*/ 121829 w 1991885"/>
              <a:gd name="connsiteY18" fmla="*/ 233174 h 1808071"/>
              <a:gd name="connsiteX19" fmla="*/ 141113 w 1991885"/>
              <a:gd name="connsiteY19" fmla="*/ 233174 h 1808071"/>
              <a:gd name="connsiteX20" fmla="*/ 157107 w 1991885"/>
              <a:gd name="connsiteY20" fmla="*/ 233174 h 1808071"/>
              <a:gd name="connsiteX21" fmla="*/ 157107 w 1991885"/>
              <a:gd name="connsiteY21" fmla="*/ 293705 h 1808071"/>
              <a:gd name="connsiteX22" fmla="*/ 160321 w 1991885"/>
              <a:gd name="connsiteY22" fmla="*/ 293705 h 1808071"/>
              <a:gd name="connsiteX23" fmla="*/ 160321 w 1991885"/>
              <a:gd name="connsiteY23" fmla="*/ 324010 h 1808071"/>
              <a:gd name="connsiteX24" fmla="*/ 166749 w 1991885"/>
              <a:gd name="connsiteY24" fmla="*/ 324010 h 1808071"/>
              <a:gd name="connsiteX25" fmla="*/ 166749 w 1991885"/>
              <a:gd name="connsiteY25" fmla="*/ 354314 h 1808071"/>
              <a:gd name="connsiteX26" fmla="*/ 176392 w 1991885"/>
              <a:gd name="connsiteY26" fmla="*/ 354314 h 1808071"/>
              <a:gd name="connsiteX27" fmla="*/ 176392 w 1991885"/>
              <a:gd name="connsiteY27" fmla="*/ 384618 h 1808071"/>
              <a:gd name="connsiteX28" fmla="*/ 198814 w 1991885"/>
              <a:gd name="connsiteY28" fmla="*/ 384618 h 1808071"/>
              <a:gd name="connsiteX29" fmla="*/ 198814 w 1991885"/>
              <a:gd name="connsiteY29" fmla="*/ 414846 h 1808071"/>
              <a:gd name="connsiteX30" fmla="*/ 250162 w 1991885"/>
              <a:gd name="connsiteY30" fmla="*/ 414846 h 1808071"/>
              <a:gd name="connsiteX31" fmla="*/ 250162 w 1991885"/>
              <a:gd name="connsiteY31" fmla="*/ 445150 h 1808071"/>
              <a:gd name="connsiteX32" fmla="*/ 259805 w 1991885"/>
              <a:gd name="connsiteY32" fmla="*/ 445150 h 1808071"/>
              <a:gd name="connsiteX33" fmla="*/ 259805 w 1991885"/>
              <a:gd name="connsiteY33" fmla="*/ 475454 h 1808071"/>
              <a:gd name="connsiteX34" fmla="*/ 272584 w 1991885"/>
              <a:gd name="connsiteY34" fmla="*/ 475454 h 1808071"/>
              <a:gd name="connsiteX35" fmla="*/ 272584 w 1991885"/>
              <a:gd name="connsiteY35" fmla="*/ 505758 h 1808071"/>
              <a:gd name="connsiteX36" fmla="*/ 323933 w 1991885"/>
              <a:gd name="connsiteY36" fmla="*/ 505758 h 1808071"/>
              <a:gd name="connsiteX37" fmla="*/ 323933 w 1991885"/>
              <a:gd name="connsiteY37" fmla="*/ 535986 h 1808071"/>
              <a:gd name="connsiteX38" fmla="*/ 359211 w 1991885"/>
              <a:gd name="connsiteY38" fmla="*/ 535986 h 1808071"/>
              <a:gd name="connsiteX39" fmla="*/ 359211 w 1991885"/>
              <a:gd name="connsiteY39" fmla="*/ 566290 h 1808071"/>
              <a:gd name="connsiteX40" fmla="*/ 381633 w 1991885"/>
              <a:gd name="connsiteY40" fmla="*/ 566290 h 1808071"/>
              <a:gd name="connsiteX41" fmla="*/ 381633 w 1991885"/>
              <a:gd name="connsiteY41" fmla="*/ 596594 h 1808071"/>
              <a:gd name="connsiteX42" fmla="*/ 432982 w 1991885"/>
              <a:gd name="connsiteY42" fmla="*/ 596594 h 1808071"/>
              <a:gd name="connsiteX43" fmla="*/ 442624 w 1991885"/>
              <a:gd name="connsiteY43" fmla="*/ 596594 h 1808071"/>
              <a:gd name="connsiteX44" fmla="*/ 442624 w 1991885"/>
              <a:gd name="connsiteY44" fmla="*/ 627663 h 1808071"/>
              <a:gd name="connsiteX45" fmla="*/ 461832 w 1991885"/>
              <a:gd name="connsiteY45" fmla="*/ 627663 h 1808071"/>
              <a:gd name="connsiteX46" fmla="*/ 461832 w 1991885"/>
              <a:gd name="connsiteY46" fmla="*/ 658733 h 1808071"/>
              <a:gd name="connsiteX47" fmla="*/ 542031 w 1991885"/>
              <a:gd name="connsiteY47" fmla="*/ 658733 h 1808071"/>
              <a:gd name="connsiteX48" fmla="*/ 542031 w 1991885"/>
              <a:gd name="connsiteY48" fmla="*/ 689802 h 1808071"/>
              <a:gd name="connsiteX49" fmla="*/ 586952 w 1991885"/>
              <a:gd name="connsiteY49" fmla="*/ 689802 h 1808071"/>
              <a:gd name="connsiteX50" fmla="*/ 586952 w 1991885"/>
              <a:gd name="connsiteY50" fmla="*/ 720872 h 1808071"/>
              <a:gd name="connsiteX51" fmla="*/ 609374 w 1991885"/>
              <a:gd name="connsiteY51" fmla="*/ 720872 h 1808071"/>
              <a:gd name="connsiteX52" fmla="*/ 609374 w 1991885"/>
              <a:gd name="connsiteY52" fmla="*/ 751941 h 1808071"/>
              <a:gd name="connsiteX53" fmla="*/ 667151 w 1991885"/>
              <a:gd name="connsiteY53" fmla="*/ 751941 h 1808071"/>
              <a:gd name="connsiteX54" fmla="*/ 667151 w 1991885"/>
              <a:gd name="connsiteY54" fmla="*/ 783010 h 1808071"/>
              <a:gd name="connsiteX55" fmla="*/ 699215 w 1991885"/>
              <a:gd name="connsiteY55" fmla="*/ 783010 h 1808071"/>
              <a:gd name="connsiteX56" fmla="*/ 699215 w 1991885"/>
              <a:gd name="connsiteY56" fmla="*/ 814080 h 1808071"/>
              <a:gd name="connsiteX57" fmla="*/ 731279 w 1991885"/>
              <a:gd name="connsiteY57" fmla="*/ 814080 h 1808071"/>
              <a:gd name="connsiteX58" fmla="*/ 731279 w 1991885"/>
              <a:gd name="connsiteY58" fmla="*/ 845073 h 1808071"/>
              <a:gd name="connsiteX59" fmla="*/ 756992 w 1991885"/>
              <a:gd name="connsiteY59" fmla="*/ 845073 h 1808071"/>
              <a:gd name="connsiteX60" fmla="*/ 760129 w 1991885"/>
              <a:gd name="connsiteY60" fmla="*/ 845073 h 1808071"/>
              <a:gd name="connsiteX61" fmla="*/ 801836 w 1991885"/>
              <a:gd name="connsiteY61" fmla="*/ 845073 h 1808071"/>
              <a:gd name="connsiteX62" fmla="*/ 801836 w 1991885"/>
              <a:gd name="connsiteY62" fmla="*/ 878285 h 1808071"/>
              <a:gd name="connsiteX63" fmla="*/ 824334 w 1991885"/>
              <a:gd name="connsiteY63" fmla="*/ 878285 h 1808071"/>
              <a:gd name="connsiteX64" fmla="*/ 824334 w 1991885"/>
              <a:gd name="connsiteY64" fmla="*/ 911497 h 1808071"/>
              <a:gd name="connsiteX65" fmla="*/ 840328 w 1991885"/>
              <a:gd name="connsiteY65" fmla="*/ 911497 h 1808071"/>
              <a:gd name="connsiteX66" fmla="*/ 840328 w 1991885"/>
              <a:gd name="connsiteY66" fmla="*/ 944709 h 1808071"/>
              <a:gd name="connsiteX67" fmla="*/ 859613 w 1991885"/>
              <a:gd name="connsiteY67" fmla="*/ 944709 h 1808071"/>
              <a:gd name="connsiteX68" fmla="*/ 878820 w 1991885"/>
              <a:gd name="connsiteY68" fmla="*/ 944709 h 1808071"/>
              <a:gd name="connsiteX69" fmla="*/ 904533 w 1991885"/>
              <a:gd name="connsiteY69" fmla="*/ 944709 h 1808071"/>
              <a:gd name="connsiteX70" fmla="*/ 946240 w 1991885"/>
              <a:gd name="connsiteY70" fmla="*/ 944709 h 1808071"/>
              <a:gd name="connsiteX71" fmla="*/ 946240 w 1991885"/>
              <a:gd name="connsiteY71" fmla="*/ 982283 h 1808071"/>
              <a:gd name="connsiteX72" fmla="*/ 959019 w 1991885"/>
              <a:gd name="connsiteY72" fmla="*/ 982283 h 1808071"/>
              <a:gd name="connsiteX73" fmla="*/ 959019 w 1991885"/>
              <a:gd name="connsiteY73" fmla="*/ 1021617 h 1808071"/>
              <a:gd name="connsiteX74" fmla="*/ 1013582 w 1991885"/>
              <a:gd name="connsiteY74" fmla="*/ 1021617 h 1808071"/>
              <a:gd name="connsiteX75" fmla="*/ 1045646 w 1991885"/>
              <a:gd name="connsiteY75" fmla="*/ 1021617 h 1808071"/>
              <a:gd name="connsiteX76" fmla="*/ 1058503 w 1991885"/>
              <a:gd name="connsiteY76" fmla="*/ 1021617 h 1808071"/>
              <a:gd name="connsiteX77" fmla="*/ 1058503 w 1991885"/>
              <a:gd name="connsiteY77" fmla="*/ 1065314 h 1808071"/>
              <a:gd name="connsiteX78" fmla="*/ 1119417 w 1991885"/>
              <a:gd name="connsiteY78" fmla="*/ 1065314 h 1808071"/>
              <a:gd name="connsiteX79" fmla="*/ 1119417 w 1991885"/>
              <a:gd name="connsiteY79" fmla="*/ 1109010 h 1808071"/>
              <a:gd name="connsiteX80" fmla="*/ 1164338 w 1991885"/>
              <a:gd name="connsiteY80" fmla="*/ 1109010 h 1808071"/>
              <a:gd name="connsiteX81" fmla="*/ 1170766 w 1991885"/>
              <a:gd name="connsiteY81" fmla="*/ 1109010 h 1808071"/>
              <a:gd name="connsiteX82" fmla="*/ 1170766 w 1991885"/>
              <a:gd name="connsiteY82" fmla="*/ 1155614 h 1808071"/>
              <a:gd name="connsiteX83" fmla="*/ 1183546 w 1991885"/>
              <a:gd name="connsiteY83" fmla="*/ 1155614 h 1808071"/>
              <a:gd name="connsiteX84" fmla="*/ 1183546 w 1991885"/>
              <a:gd name="connsiteY84" fmla="*/ 1202218 h 1808071"/>
              <a:gd name="connsiteX85" fmla="*/ 1196402 w 1991885"/>
              <a:gd name="connsiteY85" fmla="*/ 1202218 h 1808071"/>
              <a:gd name="connsiteX86" fmla="*/ 1196402 w 1991885"/>
              <a:gd name="connsiteY86" fmla="*/ 1248822 h 1808071"/>
              <a:gd name="connsiteX87" fmla="*/ 1218824 w 1991885"/>
              <a:gd name="connsiteY87" fmla="*/ 1248822 h 1808071"/>
              <a:gd name="connsiteX88" fmla="*/ 1254102 w 1991885"/>
              <a:gd name="connsiteY88" fmla="*/ 1248822 h 1808071"/>
              <a:gd name="connsiteX89" fmla="*/ 1254102 w 1991885"/>
              <a:gd name="connsiteY89" fmla="*/ 1299635 h 1808071"/>
              <a:gd name="connsiteX90" fmla="*/ 1263744 w 1991885"/>
              <a:gd name="connsiteY90" fmla="*/ 1299635 h 1808071"/>
              <a:gd name="connsiteX91" fmla="*/ 1263744 w 1991885"/>
              <a:gd name="connsiteY91" fmla="*/ 1350448 h 1808071"/>
              <a:gd name="connsiteX92" fmla="*/ 1289381 w 1991885"/>
              <a:gd name="connsiteY92" fmla="*/ 1350448 h 1808071"/>
              <a:gd name="connsiteX93" fmla="*/ 1289381 w 1991885"/>
              <a:gd name="connsiteY93" fmla="*/ 1401338 h 1808071"/>
              <a:gd name="connsiteX94" fmla="*/ 1292595 w 1991885"/>
              <a:gd name="connsiteY94" fmla="*/ 1401338 h 1808071"/>
              <a:gd name="connsiteX95" fmla="*/ 1292595 w 1991885"/>
              <a:gd name="connsiteY95" fmla="*/ 1452151 h 1808071"/>
              <a:gd name="connsiteX96" fmla="*/ 1411286 w 1991885"/>
              <a:gd name="connsiteY96" fmla="*/ 1452151 h 1808071"/>
              <a:gd name="connsiteX97" fmla="*/ 1411286 w 1991885"/>
              <a:gd name="connsiteY97" fmla="*/ 1503040 h 1808071"/>
              <a:gd name="connsiteX98" fmla="*/ 1417714 w 1991885"/>
              <a:gd name="connsiteY98" fmla="*/ 1503040 h 1808071"/>
              <a:gd name="connsiteX99" fmla="*/ 1417714 w 1991885"/>
              <a:gd name="connsiteY99" fmla="*/ 1553853 h 1808071"/>
              <a:gd name="connsiteX100" fmla="*/ 1436999 w 1991885"/>
              <a:gd name="connsiteY100" fmla="*/ 1553853 h 1808071"/>
              <a:gd name="connsiteX101" fmla="*/ 1436999 w 1991885"/>
              <a:gd name="connsiteY101" fmla="*/ 1604666 h 1808071"/>
              <a:gd name="connsiteX102" fmla="*/ 1648669 w 1991885"/>
              <a:gd name="connsiteY102" fmla="*/ 1604666 h 1808071"/>
              <a:gd name="connsiteX103" fmla="*/ 1687161 w 1991885"/>
              <a:gd name="connsiteY103" fmla="*/ 1604666 h 1808071"/>
              <a:gd name="connsiteX104" fmla="*/ 1687161 w 1991885"/>
              <a:gd name="connsiteY104" fmla="*/ 1672468 h 1808071"/>
              <a:gd name="connsiteX105" fmla="*/ 1757718 w 1991885"/>
              <a:gd name="connsiteY105" fmla="*/ 1672468 h 1808071"/>
              <a:gd name="connsiteX106" fmla="*/ 1757718 w 1991885"/>
              <a:gd name="connsiteY106" fmla="*/ 1740270 h 1808071"/>
              <a:gd name="connsiteX107" fmla="*/ 1991886 w 1991885"/>
              <a:gd name="connsiteY107" fmla="*/ 1740270 h 1808071"/>
              <a:gd name="connsiteX108" fmla="*/ 1991886 w 1991885"/>
              <a:gd name="connsiteY108" fmla="*/ 1808072 h 1808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1991885" h="1808071">
                <a:moveTo>
                  <a:pt x="0" y="0"/>
                </a:moveTo>
                <a:lnTo>
                  <a:pt x="12780" y="0"/>
                </a:lnTo>
                <a:lnTo>
                  <a:pt x="12780" y="28697"/>
                </a:lnTo>
                <a:lnTo>
                  <a:pt x="25636" y="28697"/>
                </a:lnTo>
                <a:lnTo>
                  <a:pt x="25636" y="57394"/>
                </a:lnTo>
                <a:lnTo>
                  <a:pt x="51272" y="57394"/>
                </a:lnTo>
                <a:lnTo>
                  <a:pt x="51272" y="86091"/>
                </a:lnTo>
                <a:lnTo>
                  <a:pt x="54486" y="86091"/>
                </a:lnTo>
                <a:lnTo>
                  <a:pt x="54486" y="114788"/>
                </a:lnTo>
                <a:lnTo>
                  <a:pt x="64129" y="114788"/>
                </a:lnTo>
                <a:lnTo>
                  <a:pt x="76908" y="114788"/>
                </a:lnTo>
                <a:lnTo>
                  <a:pt x="76908" y="144021"/>
                </a:lnTo>
                <a:lnTo>
                  <a:pt x="80122" y="144021"/>
                </a:lnTo>
                <a:lnTo>
                  <a:pt x="96193" y="144021"/>
                </a:lnTo>
                <a:lnTo>
                  <a:pt x="96193" y="173713"/>
                </a:lnTo>
                <a:lnTo>
                  <a:pt x="118615" y="173713"/>
                </a:lnTo>
                <a:lnTo>
                  <a:pt x="118615" y="203405"/>
                </a:lnTo>
                <a:lnTo>
                  <a:pt x="121829" y="203405"/>
                </a:lnTo>
                <a:lnTo>
                  <a:pt x="121829" y="233174"/>
                </a:lnTo>
                <a:lnTo>
                  <a:pt x="141113" y="233174"/>
                </a:lnTo>
                <a:lnTo>
                  <a:pt x="157107" y="233174"/>
                </a:lnTo>
                <a:lnTo>
                  <a:pt x="157107" y="293705"/>
                </a:lnTo>
                <a:lnTo>
                  <a:pt x="160321" y="293705"/>
                </a:lnTo>
                <a:lnTo>
                  <a:pt x="160321" y="324010"/>
                </a:lnTo>
                <a:lnTo>
                  <a:pt x="166749" y="324010"/>
                </a:lnTo>
                <a:lnTo>
                  <a:pt x="166749" y="354314"/>
                </a:lnTo>
                <a:lnTo>
                  <a:pt x="176392" y="354314"/>
                </a:lnTo>
                <a:lnTo>
                  <a:pt x="176392" y="384618"/>
                </a:lnTo>
                <a:lnTo>
                  <a:pt x="198814" y="384618"/>
                </a:lnTo>
                <a:lnTo>
                  <a:pt x="198814" y="414846"/>
                </a:lnTo>
                <a:lnTo>
                  <a:pt x="250162" y="414846"/>
                </a:lnTo>
                <a:lnTo>
                  <a:pt x="250162" y="445150"/>
                </a:lnTo>
                <a:lnTo>
                  <a:pt x="259805" y="445150"/>
                </a:lnTo>
                <a:lnTo>
                  <a:pt x="259805" y="475454"/>
                </a:lnTo>
                <a:lnTo>
                  <a:pt x="272584" y="475454"/>
                </a:lnTo>
                <a:lnTo>
                  <a:pt x="272584" y="505758"/>
                </a:lnTo>
                <a:lnTo>
                  <a:pt x="323933" y="505758"/>
                </a:lnTo>
                <a:lnTo>
                  <a:pt x="323933" y="535986"/>
                </a:lnTo>
                <a:lnTo>
                  <a:pt x="359211" y="535986"/>
                </a:lnTo>
                <a:lnTo>
                  <a:pt x="359211" y="566290"/>
                </a:lnTo>
                <a:lnTo>
                  <a:pt x="381633" y="566290"/>
                </a:lnTo>
                <a:lnTo>
                  <a:pt x="381633" y="596594"/>
                </a:lnTo>
                <a:lnTo>
                  <a:pt x="432982" y="596594"/>
                </a:lnTo>
                <a:lnTo>
                  <a:pt x="442624" y="596594"/>
                </a:lnTo>
                <a:lnTo>
                  <a:pt x="442624" y="627663"/>
                </a:lnTo>
                <a:lnTo>
                  <a:pt x="461832" y="627663"/>
                </a:lnTo>
                <a:lnTo>
                  <a:pt x="461832" y="658733"/>
                </a:lnTo>
                <a:lnTo>
                  <a:pt x="542031" y="658733"/>
                </a:lnTo>
                <a:lnTo>
                  <a:pt x="542031" y="689802"/>
                </a:lnTo>
                <a:lnTo>
                  <a:pt x="586952" y="689802"/>
                </a:lnTo>
                <a:lnTo>
                  <a:pt x="586952" y="720872"/>
                </a:lnTo>
                <a:lnTo>
                  <a:pt x="609374" y="720872"/>
                </a:lnTo>
                <a:lnTo>
                  <a:pt x="609374" y="751941"/>
                </a:lnTo>
                <a:lnTo>
                  <a:pt x="667151" y="751941"/>
                </a:lnTo>
                <a:lnTo>
                  <a:pt x="667151" y="783010"/>
                </a:lnTo>
                <a:lnTo>
                  <a:pt x="699215" y="783010"/>
                </a:lnTo>
                <a:lnTo>
                  <a:pt x="699215" y="814080"/>
                </a:lnTo>
                <a:lnTo>
                  <a:pt x="731279" y="814080"/>
                </a:lnTo>
                <a:lnTo>
                  <a:pt x="731279" y="845073"/>
                </a:lnTo>
                <a:lnTo>
                  <a:pt x="756992" y="845073"/>
                </a:lnTo>
                <a:lnTo>
                  <a:pt x="760129" y="845073"/>
                </a:lnTo>
                <a:lnTo>
                  <a:pt x="801836" y="845073"/>
                </a:lnTo>
                <a:lnTo>
                  <a:pt x="801836" y="878285"/>
                </a:lnTo>
                <a:lnTo>
                  <a:pt x="824334" y="878285"/>
                </a:lnTo>
                <a:lnTo>
                  <a:pt x="824334" y="911497"/>
                </a:lnTo>
                <a:lnTo>
                  <a:pt x="840328" y="911497"/>
                </a:lnTo>
                <a:lnTo>
                  <a:pt x="840328" y="944709"/>
                </a:lnTo>
                <a:lnTo>
                  <a:pt x="859613" y="944709"/>
                </a:lnTo>
                <a:lnTo>
                  <a:pt x="878820" y="944709"/>
                </a:lnTo>
                <a:lnTo>
                  <a:pt x="904533" y="944709"/>
                </a:lnTo>
                <a:lnTo>
                  <a:pt x="946240" y="944709"/>
                </a:lnTo>
                <a:lnTo>
                  <a:pt x="946240" y="982283"/>
                </a:lnTo>
                <a:lnTo>
                  <a:pt x="959019" y="982283"/>
                </a:lnTo>
                <a:lnTo>
                  <a:pt x="959019" y="1021617"/>
                </a:lnTo>
                <a:lnTo>
                  <a:pt x="1013582" y="1021617"/>
                </a:lnTo>
                <a:lnTo>
                  <a:pt x="1045646" y="1021617"/>
                </a:lnTo>
                <a:lnTo>
                  <a:pt x="1058503" y="1021617"/>
                </a:lnTo>
                <a:lnTo>
                  <a:pt x="1058503" y="1065314"/>
                </a:lnTo>
                <a:lnTo>
                  <a:pt x="1119417" y="1065314"/>
                </a:lnTo>
                <a:lnTo>
                  <a:pt x="1119417" y="1109010"/>
                </a:lnTo>
                <a:lnTo>
                  <a:pt x="1164338" y="1109010"/>
                </a:lnTo>
                <a:lnTo>
                  <a:pt x="1170766" y="1109010"/>
                </a:lnTo>
                <a:lnTo>
                  <a:pt x="1170766" y="1155614"/>
                </a:lnTo>
                <a:lnTo>
                  <a:pt x="1183546" y="1155614"/>
                </a:lnTo>
                <a:lnTo>
                  <a:pt x="1183546" y="1202218"/>
                </a:lnTo>
                <a:lnTo>
                  <a:pt x="1196402" y="1202218"/>
                </a:lnTo>
                <a:lnTo>
                  <a:pt x="1196402" y="1248822"/>
                </a:lnTo>
                <a:lnTo>
                  <a:pt x="1218824" y="1248822"/>
                </a:lnTo>
                <a:lnTo>
                  <a:pt x="1254102" y="1248822"/>
                </a:lnTo>
                <a:lnTo>
                  <a:pt x="1254102" y="1299635"/>
                </a:lnTo>
                <a:lnTo>
                  <a:pt x="1263744" y="1299635"/>
                </a:lnTo>
                <a:lnTo>
                  <a:pt x="1263744" y="1350448"/>
                </a:lnTo>
                <a:lnTo>
                  <a:pt x="1289381" y="1350448"/>
                </a:lnTo>
                <a:lnTo>
                  <a:pt x="1289381" y="1401338"/>
                </a:lnTo>
                <a:lnTo>
                  <a:pt x="1292595" y="1401338"/>
                </a:lnTo>
                <a:lnTo>
                  <a:pt x="1292595" y="1452151"/>
                </a:lnTo>
                <a:lnTo>
                  <a:pt x="1411286" y="1452151"/>
                </a:lnTo>
                <a:lnTo>
                  <a:pt x="1411286" y="1503040"/>
                </a:lnTo>
                <a:lnTo>
                  <a:pt x="1417714" y="1503040"/>
                </a:lnTo>
                <a:lnTo>
                  <a:pt x="1417714" y="1553853"/>
                </a:lnTo>
                <a:lnTo>
                  <a:pt x="1436999" y="1553853"/>
                </a:lnTo>
                <a:lnTo>
                  <a:pt x="1436999" y="1604666"/>
                </a:lnTo>
                <a:lnTo>
                  <a:pt x="1648669" y="1604666"/>
                </a:lnTo>
                <a:lnTo>
                  <a:pt x="1687161" y="1604666"/>
                </a:lnTo>
                <a:lnTo>
                  <a:pt x="1687161" y="1672468"/>
                </a:lnTo>
                <a:lnTo>
                  <a:pt x="1757718" y="1672468"/>
                </a:lnTo>
                <a:lnTo>
                  <a:pt x="1757718" y="1740270"/>
                </a:lnTo>
                <a:lnTo>
                  <a:pt x="1991886" y="1740270"/>
                </a:lnTo>
                <a:lnTo>
                  <a:pt x="1991886" y="1808072"/>
                </a:lnTo>
              </a:path>
            </a:pathLst>
          </a:custGeom>
          <a:noFill/>
          <a:ln w="12700" cap="flat">
            <a:solidFill>
              <a:srgbClr val="FF0000"/>
            </a:solidFill>
            <a:prstDash val="solid"/>
            <a:miter/>
          </a:ln>
        </p:spPr>
        <p:txBody>
          <a:bodyPr rot="0" spcFirstLastPara="0" vert="horz" wrap="square" lIns="121920" tIns="60960" rIns="121920" bIns="6096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121917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Trebuchet MS"/>
              <a:ea typeface="+mn-ea"/>
              <a:cs typeface="+mn-cs"/>
            </a:endParaRPr>
          </a:p>
        </p:txBody>
      </p:sp>
    </p:spTree>
    <p:extLst>
      <p:ext uri="{BB962C8B-B14F-4D97-AF65-F5344CB8AC3E}">
        <p14:creationId xmlns:p14="http://schemas.microsoft.com/office/powerpoint/2010/main" val="21203335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A1457023-DE41-402D-A931-2A013B742D40}"/>
              </a:ext>
            </a:extLst>
          </p:cNvPr>
          <p:cNvSpPr>
            <a:spLocks noGrp="1" noChangeArrowheads="1"/>
          </p:cNvSpPr>
          <p:nvPr>
            <p:ph type="title"/>
          </p:nvPr>
        </p:nvSpPr>
        <p:spPr/>
        <p:txBody>
          <a:bodyPr/>
          <a:lstStyle/>
          <a:p>
            <a:r>
              <a:rPr lang="en-US" altLang="en-US" dirty="0"/>
              <a:t>Phase Ib Trial of Azacitidine, Venetoclax and Magrolimab in AML</a:t>
            </a:r>
            <a:r>
              <a:rPr lang="en-US" dirty="0"/>
              <a:t>: Efficacy</a:t>
            </a:r>
            <a:endParaRPr lang="en-US" altLang="en-US" dirty="0"/>
          </a:p>
        </p:txBody>
      </p:sp>
      <p:sp>
        <p:nvSpPr>
          <p:cNvPr id="14" name="Text Box 15">
            <a:extLst>
              <a:ext uri="{FF2B5EF4-FFF2-40B4-BE49-F238E27FC236}">
                <a16:creationId xmlns:a16="http://schemas.microsoft.com/office/drawing/2014/main" id="{390FA3F3-1B4E-0849-8735-DCD2D6DCA6B4}"/>
              </a:ext>
            </a:extLst>
          </p:cNvPr>
          <p:cNvSpPr txBox="1">
            <a:spLocks noChangeArrowheads="1"/>
          </p:cNvSpPr>
          <p:nvPr/>
        </p:nvSpPr>
        <p:spPr bwMode="auto">
          <a:xfrm>
            <a:off x="450614" y="6450595"/>
            <a:ext cx="7853362" cy="307777"/>
          </a:xfrm>
          <a:prstGeom prst="rect">
            <a:avLst/>
          </a:prstGeom>
          <a:noFill/>
          <a:ln>
            <a:noFill/>
          </a:ln>
        </p:spPr>
        <p:txBody>
          <a:bodyPr anchor="b">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10" normalizeH="0" baseline="0" noProof="0" dirty="0" err="1">
                <a:ln>
                  <a:noFill/>
                </a:ln>
                <a:solidFill>
                  <a:schemeClr val="bg1"/>
                </a:solidFill>
                <a:effectLst/>
                <a:uLnTx/>
                <a:uFillTx/>
                <a:latin typeface="Calibri" panose="020F0502020204030204" pitchFamily="34" charset="0"/>
                <a:ea typeface="+mn-ea"/>
                <a:cs typeface="Arial" panose="020B0604020202020204" pitchFamily="34" charset="0"/>
              </a:rPr>
              <a:t>Daver</a:t>
            </a:r>
            <a:r>
              <a:rPr kumimoji="0" lang="en-US" altLang="en-US" sz="1400" b="0" i="0" u="none" strike="noStrike" kern="1200" cap="none" spc="-10" normalizeH="0" baseline="0" noProof="0" dirty="0">
                <a:ln>
                  <a:noFill/>
                </a:ln>
                <a:solidFill>
                  <a:schemeClr val="bg1"/>
                </a:solidFill>
                <a:effectLst/>
                <a:uLnTx/>
                <a:uFillTx/>
                <a:latin typeface="Calibri" panose="020F0502020204030204" pitchFamily="34" charset="0"/>
                <a:ea typeface="+mn-ea"/>
                <a:cs typeface="Arial" panose="020B0604020202020204" pitchFamily="34" charset="0"/>
              </a:rPr>
              <a:t> NG et al. ASH 2021; Abstract 371.</a:t>
            </a:r>
            <a:endParaRPr kumimoji="0" lang="en-US" altLang="en-US" sz="1400" b="0" i="0" u="none" strike="noStrike" kern="1200" cap="none" spc="0" normalizeH="0" baseline="0" noProof="0" dirty="0">
              <a:ln>
                <a:noFill/>
              </a:ln>
              <a:solidFill>
                <a:schemeClr val="bg1"/>
              </a:solidFill>
              <a:effectLst/>
              <a:uLnTx/>
              <a:uFillTx/>
              <a:latin typeface="Calibri" panose="020F0502020204030204" pitchFamily="34" charset="0"/>
              <a:ea typeface="+mn-ea"/>
              <a:cs typeface="Arial" panose="020B0604020202020204" pitchFamily="34" charset="0"/>
            </a:endParaRPr>
          </a:p>
        </p:txBody>
      </p:sp>
      <p:graphicFrame>
        <p:nvGraphicFramePr>
          <p:cNvPr id="10" name="Group 3">
            <a:extLst>
              <a:ext uri="{FF2B5EF4-FFF2-40B4-BE49-F238E27FC236}">
                <a16:creationId xmlns:a16="http://schemas.microsoft.com/office/drawing/2014/main" id="{BFB1EED0-55B3-D445-8D0B-8DF6635F4D76}"/>
              </a:ext>
            </a:extLst>
          </p:cNvPr>
          <p:cNvGraphicFramePr>
            <a:graphicFrameLocks/>
          </p:cNvGraphicFramePr>
          <p:nvPr>
            <p:extLst>
              <p:ext uri="{D42A27DB-BD31-4B8C-83A1-F6EECF244321}">
                <p14:modId xmlns:p14="http://schemas.microsoft.com/office/powerpoint/2010/main" val="1722722738"/>
              </p:ext>
            </p:extLst>
          </p:nvPr>
        </p:nvGraphicFramePr>
        <p:xfrm>
          <a:off x="521208" y="1513048"/>
          <a:ext cx="10811189" cy="4669128"/>
        </p:xfrm>
        <a:graphic>
          <a:graphicData uri="http://schemas.openxmlformats.org/drawingml/2006/table">
            <a:tbl>
              <a:tblPr>
                <a:tableStyleId>{0505E3EF-67EA-436B-97B2-0124C06EBD24}</a:tableStyleId>
              </a:tblPr>
              <a:tblGrid>
                <a:gridCol w="2668574">
                  <a:extLst>
                    <a:ext uri="{9D8B030D-6E8A-4147-A177-3AD203B41FA5}">
                      <a16:colId xmlns:a16="http://schemas.microsoft.com/office/drawing/2014/main" val="20000"/>
                    </a:ext>
                  </a:extLst>
                </a:gridCol>
                <a:gridCol w="2150171">
                  <a:extLst>
                    <a:ext uri="{9D8B030D-6E8A-4147-A177-3AD203B41FA5}">
                      <a16:colId xmlns:a16="http://schemas.microsoft.com/office/drawing/2014/main" val="20001"/>
                    </a:ext>
                  </a:extLst>
                </a:gridCol>
                <a:gridCol w="2015193">
                  <a:extLst>
                    <a:ext uri="{9D8B030D-6E8A-4147-A177-3AD203B41FA5}">
                      <a16:colId xmlns:a16="http://schemas.microsoft.com/office/drawing/2014/main" val="2561665585"/>
                    </a:ext>
                  </a:extLst>
                </a:gridCol>
                <a:gridCol w="2042373">
                  <a:extLst>
                    <a:ext uri="{9D8B030D-6E8A-4147-A177-3AD203B41FA5}">
                      <a16:colId xmlns:a16="http://schemas.microsoft.com/office/drawing/2014/main" val="445149687"/>
                    </a:ext>
                  </a:extLst>
                </a:gridCol>
                <a:gridCol w="1934878">
                  <a:extLst>
                    <a:ext uri="{9D8B030D-6E8A-4147-A177-3AD203B41FA5}">
                      <a16:colId xmlns:a16="http://schemas.microsoft.com/office/drawing/2014/main" val="2502267397"/>
                    </a:ext>
                  </a:extLst>
                </a:gridCol>
              </a:tblGrid>
              <a:tr h="302397">
                <a:tc rowSpan="2">
                  <a:txBody>
                    <a:bodyPr/>
                    <a:lstStyle/>
                    <a:p>
                      <a:pPr marL="0" marR="0" lvl="0" indent="0" algn="l"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GB" sz="1600" b="1" u="none" strike="noStrike" cap="none" normalizeH="0" baseline="0" dirty="0">
                          <a:ln>
                            <a:noFill/>
                          </a:ln>
                          <a:solidFill>
                            <a:sysClr val="windowText" lastClr="000000"/>
                          </a:solidFill>
                          <a:effectLst/>
                        </a:rPr>
                        <a:t>Outcome</a:t>
                      </a:r>
                      <a:endParaRPr kumimoji="0" lang="en-GB" sz="1600" b="1" i="0" u="none" strike="noStrike" cap="none" normalizeH="0" baseline="0" dirty="0">
                        <a:ln>
                          <a:noFill/>
                        </a:ln>
                        <a:solidFill>
                          <a:sysClr val="windowText" lastClr="000000"/>
                        </a:solidFill>
                        <a:effectLst/>
                        <a:latin typeface="Calibri" panose="020F0502020204030204" pitchFamily="34" charset="0"/>
                      </a:endParaRPr>
                    </a:p>
                  </a:txBody>
                  <a:tcPr marL="121699" marR="121699" marT="45728" marB="45728" anchor="ctr" horzOverflow="overflow"/>
                </a:tc>
                <a:tc gridSpan="2">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1" u="none" strike="noStrike" cap="none" normalizeH="0" baseline="0" dirty="0">
                          <a:ln>
                            <a:noFill/>
                          </a:ln>
                          <a:solidFill>
                            <a:sysClr val="windowText" lastClr="000000"/>
                          </a:solidFill>
                          <a:effectLst/>
                        </a:rPr>
                        <a:t>ND cohort (n = 25)</a:t>
                      </a:r>
                      <a:endParaRPr kumimoji="0" lang="en-US" sz="1600" b="1" i="0" u="none" strike="noStrike" cap="none" normalizeH="0" baseline="0" dirty="0">
                        <a:ln>
                          <a:noFill/>
                        </a:ln>
                        <a:solidFill>
                          <a:sysClr val="windowText" lastClr="000000"/>
                        </a:solidFill>
                        <a:effectLst/>
                        <a:latin typeface="Calibri" panose="020F0502020204030204" pitchFamily="34" charset="0"/>
                      </a:endParaRPr>
                    </a:p>
                  </a:txBody>
                  <a:tcPr marL="121699" marR="121699" marT="45728" marB="45728" anchor="ctr" horzOverflow="overflow"/>
                </a:tc>
                <a:tc hMerge="1">
                  <a:txBody>
                    <a:bodyPr/>
                    <a:lstStyle/>
                    <a:p>
                      <a:endParaRPr lang="en-US"/>
                    </a:p>
                  </a:txBody>
                  <a:tcPr/>
                </a:tc>
                <a:tc gridSpan="2">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1" u="none" strike="noStrike" cap="none" normalizeH="0" baseline="0" dirty="0">
                          <a:ln>
                            <a:noFill/>
                          </a:ln>
                          <a:solidFill>
                            <a:sysClr val="windowText" lastClr="000000"/>
                          </a:solidFill>
                          <a:effectLst/>
                        </a:rPr>
                        <a:t>R/R cohort (n = 23)</a:t>
                      </a:r>
                      <a:endParaRPr kumimoji="0" lang="en-US" sz="1600" b="1" i="0" u="none" strike="noStrike" cap="none" normalizeH="0" baseline="0" dirty="0">
                        <a:ln>
                          <a:noFill/>
                        </a:ln>
                        <a:solidFill>
                          <a:sysClr val="windowText" lastClr="000000"/>
                        </a:solidFill>
                        <a:effectLst/>
                        <a:latin typeface="Calibri" panose="020F0502020204030204" pitchFamily="34" charset="0"/>
                      </a:endParaRPr>
                    </a:p>
                  </a:txBody>
                  <a:tcPr marL="121699" marR="121699" marT="45728" marB="45728" anchor="ctr" horzOverflow="overflow"/>
                </a:tc>
                <a:tc hMerge="1">
                  <a:txBody>
                    <a:bodyPr/>
                    <a:lstStyle/>
                    <a:p>
                      <a:endParaRPr lang="en-US"/>
                    </a:p>
                  </a:txBody>
                  <a:tcPr/>
                </a:tc>
                <a:extLst>
                  <a:ext uri="{0D108BD9-81ED-4DB2-BD59-A6C34878D82A}">
                    <a16:rowId xmlns:a16="http://schemas.microsoft.com/office/drawing/2014/main" val="10001"/>
                  </a:ext>
                </a:extLst>
              </a:tr>
              <a:tr h="340808">
                <a:tc v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1" u="none" strike="noStrike" cap="none" normalizeH="0" baseline="0" dirty="0">
                          <a:ln>
                            <a:noFill/>
                          </a:ln>
                          <a:solidFill>
                            <a:sysClr val="windowText" lastClr="000000"/>
                          </a:solidFill>
                          <a:effectLst/>
                        </a:rPr>
                        <a:t>TP53 </a:t>
                      </a:r>
                      <a:r>
                        <a:rPr kumimoji="0" lang="en-US" sz="1600" b="1" u="none" strike="noStrike" cap="none" normalizeH="0" baseline="0" dirty="0" err="1">
                          <a:ln>
                            <a:noFill/>
                          </a:ln>
                          <a:solidFill>
                            <a:sysClr val="windowText" lastClr="000000"/>
                          </a:solidFill>
                          <a:effectLst/>
                        </a:rPr>
                        <a:t>mut</a:t>
                      </a:r>
                      <a:r>
                        <a:rPr kumimoji="0" lang="en-US" sz="1600" b="1" u="none" strike="noStrike" cap="none" normalizeH="0" baseline="0" dirty="0">
                          <a:ln>
                            <a:noFill/>
                          </a:ln>
                          <a:solidFill>
                            <a:sysClr val="windowText" lastClr="000000"/>
                          </a:solidFill>
                          <a:effectLst/>
                        </a:rPr>
                        <a:t> (n = 14)</a:t>
                      </a:r>
                      <a:endParaRPr kumimoji="0" lang="en-US" sz="1600" b="1" i="0" u="none" strike="noStrike" cap="none" normalizeH="0" baseline="0" dirty="0">
                        <a:ln>
                          <a:noFill/>
                        </a:ln>
                        <a:solidFill>
                          <a:sysClr val="windowText" lastClr="000000"/>
                        </a:solidFill>
                        <a:effectLst/>
                        <a:latin typeface="Calibri" panose="020F0502020204030204" pitchFamily="34" charset="0"/>
                      </a:endParaRPr>
                    </a:p>
                  </a:txBody>
                  <a:tcPr marL="121699" marR="121699" marT="45728" marB="45728"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1" u="none" strike="noStrike" cap="none" normalizeH="0" baseline="0" dirty="0">
                          <a:ln>
                            <a:noFill/>
                          </a:ln>
                          <a:solidFill>
                            <a:sysClr val="windowText" lastClr="000000"/>
                          </a:solidFill>
                          <a:effectLst/>
                        </a:rPr>
                        <a:t>TP53 </a:t>
                      </a:r>
                      <a:r>
                        <a:rPr kumimoji="0" lang="en-US" sz="1600" b="1" u="none" strike="noStrike" cap="none" normalizeH="0" baseline="0" dirty="0" err="1">
                          <a:ln>
                            <a:noFill/>
                          </a:ln>
                          <a:solidFill>
                            <a:sysClr val="windowText" lastClr="000000"/>
                          </a:solidFill>
                          <a:effectLst/>
                        </a:rPr>
                        <a:t>wt</a:t>
                      </a:r>
                      <a:r>
                        <a:rPr kumimoji="0" lang="en-US" sz="1600" b="1" u="none" strike="noStrike" cap="none" normalizeH="0" baseline="0" dirty="0">
                          <a:ln>
                            <a:noFill/>
                          </a:ln>
                          <a:solidFill>
                            <a:sysClr val="windowText" lastClr="000000"/>
                          </a:solidFill>
                          <a:effectLst/>
                        </a:rPr>
                        <a:t> (n = 11)</a:t>
                      </a:r>
                      <a:endParaRPr kumimoji="0" lang="en-US" sz="1600" b="1" i="0" u="none" strike="noStrike" cap="none" normalizeH="0" baseline="0" dirty="0">
                        <a:ln>
                          <a:noFill/>
                        </a:ln>
                        <a:solidFill>
                          <a:sysClr val="windowText" lastClr="000000"/>
                        </a:solidFill>
                        <a:effectLst/>
                        <a:latin typeface="Calibri" panose="020F0502020204030204" pitchFamily="34" charset="0"/>
                      </a:endParaRPr>
                    </a:p>
                  </a:txBody>
                  <a:tcPr marL="121699" marR="121699" marT="45728" marB="45728"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1" u="none" strike="noStrike" cap="none" normalizeH="0" baseline="0" dirty="0">
                          <a:ln>
                            <a:noFill/>
                          </a:ln>
                          <a:solidFill>
                            <a:sysClr val="windowText" lastClr="000000"/>
                          </a:solidFill>
                          <a:effectLst/>
                        </a:rPr>
                        <a:t>Ven-naive (n = 8)</a:t>
                      </a:r>
                      <a:endParaRPr kumimoji="0" lang="en-US" sz="1600" b="1" i="0" u="none" strike="noStrike" cap="none" normalizeH="0" baseline="0" dirty="0">
                        <a:ln>
                          <a:noFill/>
                        </a:ln>
                        <a:solidFill>
                          <a:sysClr val="windowText" lastClr="000000"/>
                        </a:solidFill>
                        <a:effectLst/>
                        <a:latin typeface="Calibri" panose="020F0502020204030204" pitchFamily="34" charset="0"/>
                      </a:endParaRPr>
                    </a:p>
                  </a:txBody>
                  <a:tcPr marL="121699" marR="121699" marT="45728" marB="45728"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1" u="none" strike="noStrike" cap="none" normalizeH="0" baseline="0" dirty="0">
                          <a:ln>
                            <a:noFill/>
                          </a:ln>
                          <a:solidFill>
                            <a:sysClr val="windowText" lastClr="000000"/>
                          </a:solidFill>
                          <a:effectLst/>
                        </a:rPr>
                        <a:t>Prior </a:t>
                      </a:r>
                      <a:r>
                        <a:rPr kumimoji="0" lang="en-US" sz="1600" b="1" u="none" strike="noStrike" cap="none" normalizeH="0" baseline="0" dirty="0" err="1">
                          <a:ln>
                            <a:noFill/>
                          </a:ln>
                          <a:solidFill>
                            <a:sysClr val="windowText" lastClr="000000"/>
                          </a:solidFill>
                          <a:effectLst/>
                        </a:rPr>
                        <a:t>ven</a:t>
                      </a:r>
                      <a:r>
                        <a:rPr kumimoji="0" lang="en-US" sz="1600" b="1" u="none" strike="noStrike" cap="none" normalizeH="0" baseline="0" dirty="0">
                          <a:ln>
                            <a:noFill/>
                          </a:ln>
                          <a:solidFill>
                            <a:sysClr val="windowText" lastClr="000000"/>
                          </a:solidFill>
                          <a:effectLst/>
                        </a:rPr>
                        <a:t> (n = 15)</a:t>
                      </a:r>
                      <a:endParaRPr kumimoji="0" lang="en-US" sz="1600" b="1" i="0" u="none" strike="noStrike" cap="none" normalizeH="0" baseline="0" dirty="0">
                        <a:ln>
                          <a:noFill/>
                        </a:ln>
                        <a:solidFill>
                          <a:sysClr val="windowText" lastClr="000000"/>
                        </a:solidFill>
                        <a:effectLst/>
                        <a:latin typeface="Calibri" panose="020F0502020204030204" pitchFamily="34" charset="0"/>
                      </a:endParaRPr>
                    </a:p>
                  </a:txBody>
                  <a:tcPr marL="121699" marR="121699" marT="45728" marB="45728" anchor="ctr" horzOverflow="overflow"/>
                </a:tc>
                <a:extLst>
                  <a:ext uri="{0D108BD9-81ED-4DB2-BD59-A6C34878D82A}">
                    <a16:rowId xmlns:a16="http://schemas.microsoft.com/office/drawing/2014/main" val="372514412"/>
                  </a:ext>
                </a:extLst>
              </a:tr>
              <a:tr h="1300255">
                <a:tc>
                  <a:txBody>
                    <a:bodyPr/>
                    <a:lstStyle/>
                    <a:p>
                      <a:pPr marL="0" marR="0" lvl="0" indent="0" algn="l"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ORR, n (%)</a:t>
                      </a:r>
                    </a:p>
                    <a:p>
                      <a:pPr marL="284163" marR="0" lvl="0" indent="-171450" algn="l" defTabSz="914400" rtl="0" eaLnBrk="1" fontAlgn="base" latinLnBrk="0" hangingPunct="1">
                        <a:lnSpc>
                          <a:spcPct val="100000"/>
                        </a:lnSpc>
                        <a:spcBef>
                          <a:spcPct val="0"/>
                        </a:spcBef>
                        <a:spcAft>
                          <a:spcPct val="0"/>
                        </a:spcAft>
                        <a:buClr>
                          <a:srgbClr val="000000"/>
                        </a:buClr>
                        <a:buSzTx/>
                        <a:buFont typeface="Wingdings" pitchFamily="2" charset="2"/>
                        <a:buChar char="§"/>
                        <a:tabLst/>
                      </a:pPr>
                      <a:r>
                        <a:rPr kumimoji="0" lang="en-US" sz="1600" b="0" u="none" strike="noStrike" cap="none" normalizeH="0" baseline="0" dirty="0">
                          <a:ln>
                            <a:noFill/>
                          </a:ln>
                          <a:solidFill>
                            <a:schemeClr val="bg2">
                              <a:lumMod val="10000"/>
                            </a:schemeClr>
                          </a:solidFill>
                          <a:effectLst/>
                        </a:rPr>
                        <a:t>CR/</a:t>
                      </a:r>
                      <a:r>
                        <a:rPr kumimoji="0" lang="en-US" sz="1600" b="0" u="none" strike="noStrike" cap="none" normalizeH="0" baseline="0" dirty="0" err="1">
                          <a:ln>
                            <a:noFill/>
                          </a:ln>
                          <a:solidFill>
                            <a:schemeClr val="bg2">
                              <a:lumMod val="10000"/>
                            </a:schemeClr>
                          </a:solidFill>
                          <a:effectLst/>
                        </a:rPr>
                        <a:t>CRi</a:t>
                      </a:r>
                      <a:endParaRPr kumimoji="0" lang="en-US" sz="1600" b="0" u="none" strike="noStrike" cap="none" normalizeH="0" baseline="0" dirty="0">
                        <a:ln>
                          <a:noFill/>
                        </a:ln>
                        <a:solidFill>
                          <a:schemeClr val="bg2">
                            <a:lumMod val="10000"/>
                          </a:schemeClr>
                        </a:solidFill>
                        <a:effectLst/>
                      </a:endParaRPr>
                    </a:p>
                    <a:p>
                      <a:pPr marL="284163" marR="0" lvl="0" indent="-171450" algn="l" defTabSz="914400" rtl="0" eaLnBrk="1" fontAlgn="base" latinLnBrk="0" hangingPunct="1">
                        <a:lnSpc>
                          <a:spcPct val="100000"/>
                        </a:lnSpc>
                        <a:spcBef>
                          <a:spcPct val="0"/>
                        </a:spcBef>
                        <a:spcAft>
                          <a:spcPct val="0"/>
                        </a:spcAft>
                        <a:buClr>
                          <a:srgbClr val="000000"/>
                        </a:buClr>
                        <a:buSzTx/>
                        <a:buFont typeface="Wingdings" pitchFamily="2" charset="2"/>
                        <a:buChar char="§"/>
                        <a:tabLst/>
                      </a:pPr>
                      <a:r>
                        <a:rPr kumimoji="0" lang="en-US" sz="1600" b="0" u="none" strike="noStrike" cap="none" normalizeH="0" baseline="0" dirty="0">
                          <a:ln>
                            <a:noFill/>
                          </a:ln>
                          <a:solidFill>
                            <a:schemeClr val="bg2">
                              <a:lumMod val="10000"/>
                            </a:schemeClr>
                          </a:solidFill>
                          <a:effectLst/>
                        </a:rPr>
                        <a:t>CR</a:t>
                      </a:r>
                    </a:p>
                    <a:p>
                      <a:pPr marL="284163" marR="0" lvl="0" indent="-171450" algn="l" defTabSz="914400" rtl="0" eaLnBrk="1" fontAlgn="base" latinLnBrk="0" hangingPunct="1">
                        <a:lnSpc>
                          <a:spcPct val="100000"/>
                        </a:lnSpc>
                        <a:spcBef>
                          <a:spcPct val="0"/>
                        </a:spcBef>
                        <a:spcAft>
                          <a:spcPct val="0"/>
                        </a:spcAft>
                        <a:buClr>
                          <a:srgbClr val="000000"/>
                        </a:buClr>
                        <a:buSzTx/>
                        <a:buFont typeface="Wingdings" pitchFamily="2" charset="2"/>
                        <a:buChar char="§"/>
                        <a:tabLst/>
                      </a:pPr>
                      <a:r>
                        <a:rPr kumimoji="0" lang="en-US" sz="1600" b="0" u="none" strike="noStrike" cap="none" normalizeH="0" baseline="0" dirty="0" err="1">
                          <a:ln>
                            <a:noFill/>
                          </a:ln>
                          <a:solidFill>
                            <a:schemeClr val="bg2">
                              <a:lumMod val="10000"/>
                            </a:schemeClr>
                          </a:solidFill>
                          <a:effectLst/>
                        </a:rPr>
                        <a:t>CRi</a:t>
                      </a:r>
                      <a:endParaRPr kumimoji="0" lang="en-US" sz="1600" b="0" u="none" strike="noStrike" cap="none" normalizeH="0" baseline="0" dirty="0">
                        <a:ln>
                          <a:noFill/>
                        </a:ln>
                        <a:solidFill>
                          <a:schemeClr val="bg2">
                            <a:lumMod val="10000"/>
                          </a:schemeClr>
                        </a:solidFill>
                        <a:effectLst/>
                      </a:endParaRPr>
                    </a:p>
                    <a:p>
                      <a:pPr marL="284163" marR="0" lvl="0" indent="-171450" algn="l" defTabSz="914400" rtl="0" eaLnBrk="1" fontAlgn="base" latinLnBrk="0" hangingPunct="1">
                        <a:lnSpc>
                          <a:spcPct val="100000"/>
                        </a:lnSpc>
                        <a:spcBef>
                          <a:spcPct val="0"/>
                        </a:spcBef>
                        <a:spcAft>
                          <a:spcPct val="0"/>
                        </a:spcAft>
                        <a:buClr>
                          <a:srgbClr val="000000"/>
                        </a:buClr>
                        <a:buSzTx/>
                        <a:buFont typeface="Wingdings" pitchFamily="2" charset="2"/>
                        <a:buChar char="§"/>
                        <a:tabLst/>
                      </a:pPr>
                      <a:r>
                        <a:rPr kumimoji="0" lang="en-US" sz="1600" b="0" u="none" strike="noStrike" cap="none" normalizeH="0" baseline="0" dirty="0">
                          <a:ln>
                            <a:noFill/>
                          </a:ln>
                          <a:solidFill>
                            <a:schemeClr val="bg2">
                              <a:lumMod val="10000"/>
                            </a:schemeClr>
                          </a:solidFill>
                          <a:effectLst/>
                        </a:rPr>
                        <a:t>MLFS/PR</a:t>
                      </a:r>
                      <a:endParaRPr kumimoji="0" lang="en-US" sz="1600" b="0" i="0"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12 (86)</a:t>
                      </a: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1" u="none" strike="noStrike" cap="none" normalizeH="0" baseline="0" dirty="0">
                          <a:ln>
                            <a:noFill/>
                          </a:ln>
                          <a:solidFill>
                            <a:schemeClr val="bg2">
                              <a:lumMod val="10000"/>
                            </a:schemeClr>
                          </a:solidFill>
                          <a:effectLst/>
                        </a:rPr>
                        <a:t>9 (64)</a:t>
                      </a: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1" u="none" strike="noStrike" cap="none" normalizeH="0" baseline="0" dirty="0">
                          <a:ln>
                            <a:noFill/>
                          </a:ln>
                          <a:solidFill>
                            <a:schemeClr val="bg2">
                              <a:lumMod val="10000"/>
                            </a:schemeClr>
                          </a:solidFill>
                          <a:effectLst/>
                        </a:rPr>
                        <a:t>9 (64)</a:t>
                      </a: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0</a:t>
                      </a: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3 (21)</a:t>
                      </a:r>
                      <a:endParaRPr kumimoji="0" lang="en-US" sz="1600" b="0" i="0"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11 (100)</a:t>
                      </a: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10 (91)</a:t>
                      </a: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7 (64)</a:t>
                      </a: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3 (27)</a:t>
                      </a: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1 (9)</a:t>
                      </a:r>
                      <a:endParaRPr kumimoji="0" lang="en-US" sz="1600" b="0" i="0"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6 (75)</a:t>
                      </a: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5 (63)</a:t>
                      </a: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3 (38)</a:t>
                      </a: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2 (25)</a:t>
                      </a: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1 (13)</a:t>
                      </a:r>
                      <a:endParaRPr kumimoji="0" lang="en-US" sz="1600" b="0" i="0"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3 (20)</a:t>
                      </a: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3 (20)</a:t>
                      </a: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0</a:t>
                      </a: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3 (20)</a:t>
                      </a: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0</a:t>
                      </a:r>
                      <a:endParaRPr kumimoji="0" lang="en-US" sz="1600" b="0" i="0"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tc>
                <a:extLst>
                  <a:ext uri="{0D108BD9-81ED-4DB2-BD59-A6C34878D82A}">
                    <a16:rowId xmlns:a16="http://schemas.microsoft.com/office/drawing/2014/main" val="10002"/>
                  </a:ext>
                </a:extLst>
              </a:tr>
              <a:tr h="274320">
                <a:tc>
                  <a:txBody>
                    <a:bodyPr/>
                    <a:lstStyle/>
                    <a:p>
                      <a:pPr marL="0" marR="0" lvl="0" indent="0" algn="l"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MRD neg*, n/N (%)</a:t>
                      </a:r>
                      <a:endParaRPr kumimoji="0" lang="en-US" sz="1600" b="0" i="0"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1" u="none" strike="noStrike" cap="none" normalizeH="0" baseline="0" dirty="0">
                          <a:ln>
                            <a:noFill/>
                          </a:ln>
                          <a:solidFill>
                            <a:schemeClr val="bg2">
                              <a:lumMod val="10000"/>
                            </a:schemeClr>
                          </a:solidFill>
                          <a:effectLst/>
                        </a:rPr>
                        <a:t>5/9 (55)</a:t>
                      </a:r>
                      <a:endParaRPr kumimoji="0" lang="en-US" sz="1600" b="1" i="0"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4/9 (45)</a:t>
                      </a:r>
                      <a:endParaRPr kumimoji="0" lang="en-US" sz="1600" b="0" i="0"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2/6 (33)</a:t>
                      </a:r>
                      <a:endParaRPr kumimoji="0" lang="en-US" sz="1600" b="0" i="0"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0</a:t>
                      </a:r>
                      <a:endParaRPr kumimoji="0" lang="en-US" sz="1600" b="0" i="0"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tc>
                <a:extLst>
                  <a:ext uri="{0D108BD9-81ED-4DB2-BD59-A6C34878D82A}">
                    <a16:rowId xmlns:a16="http://schemas.microsoft.com/office/drawing/2014/main" val="10003"/>
                  </a:ext>
                </a:extLst>
              </a:tr>
              <a:tr h="274320">
                <a:tc>
                  <a:txBody>
                    <a:bodyPr/>
                    <a:lstStyle/>
                    <a:p>
                      <a:pPr marL="0" marR="0" lvl="0" indent="0" algn="l"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err="1">
                          <a:ln>
                            <a:noFill/>
                          </a:ln>
                          <a:solidFill>
                            <a:schemeClr val="bg2">
                              <a:lumMod val="10000"/>
                            </a:schemeClr>
                          </a:solidFill>
                          <a:effectLst/>
                        </a:rPr>
                        <a:t>CCyR</a:t>
                      </a:r>
                      <a:r>
                        <a:rPr kumimoji="0" lang="en-US" sz="1600" b="0" u="none" strike="noStrike" cap="none" normalizeH="0" baseline="0" dirty="0">
                          <a:ln>
                            <a:noFill/>
                          </a:ln>
                          <a:solidFill>
                            <a:schemeClr val="bg2">
                              <a:lumMod val="10000"/>
                            </a:schemeClr>
                          </a:solidFill>
                          <a:effectLst/>
                        </a:rPr>
                        <a:t>, n/N (%)</a:t>
                      </a:r>
                      <a:endParaRPr kumimoji="0" lang="en-US" sz="1600" b="0" i="1"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4/9 (44)</a:t>
                      </a:r>
                      <a:endParaRPr kumimoji="0" lang="en-US" sz="1600" b="0" i="0"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5/6 (83)</a:t>
                      </a:r>
                      <a:endParaRPr kumimoji="0" lang="en-US" sz="1600" b="0" i="0"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3/5 (60)</a:t>
                      </a:r>
                      <a:endParaRPr kumimoji="0" lang="en-US" sz="1600" b="0" i="0"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1/2 (50)</a:t>
                      </a:r>
                      <a:endParaRPr kumimoji="0" lang="en-US" sz="1600" b="0" i="0"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tc>
                <a:extLst>
                  <a:ext uri="{0D108BD9-81ED-4DB2-BD59-A6C34878D82A}">
                    <a16:rowId xmlns:a16="http://schemas.microsoft.com/office/drawing/2014/main" val="10004"/>
                  </a:ext>
                </a:extLst>
              </a:tr>
              <a:tr h="274320">
                <a:tc>
                  <a:txBody>
                    <a:bodyPr/>
                    <a:lstStyle/>
                    <a:p>
                      <a:pPr marL="0" marR="0" lvl="0" indent="0" algn="l"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No response</a:t>
                      </a:r>
                      <a:endParaRPr kumimoji="0" lang="en-US" sz="1600" b="0" i="0"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2 (14)</a:t>
                      </a:r>
                      <a:endParaRPr kumimoji="0" lang="en-US" sz="1600" b="0" i="0"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0</a:t>
                      </a:r>
                      <a:endParaRPr kumimoji="0" lang="en-US" sz="1600" b="0" i="0"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2 (25)</a:t>
                      </a:r>
                      <a:endParaRPr kumimoji="0" lang="en-US" sz="1600" b="0" i="0"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12 (80)</a:t>
                      </a:r>
                      <a:endParaRPr kumimoji="0" lang="en-US" sz="1600" b="0" i="0"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tc>
                <a:extLst>
                  <a:ext uri="{0D108BD9-81ED-4DB2-BD59-A6C34878D82A}">
                    <a16:rowId xmlns:a16="http://schemas.microsoft.com/office/drawing/2014/main" val="3977822172"/>
                  </a:ext>
                </a:extLst>
              </a:tr>
              <a:tr h="274320">
                <a:tc>
                  <a:txBody>
                    <a:bodyPr/>
                    <a:lstStyle/>
                    <a:p>
                      <a:pPr marL="0" marR="0" lvl="0" indent="0" algn="l"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Time to 1st response, </a:t>
                      </a:r>
                      <a:r>
                        <a:rPr kumimoji="0" lang="en-US" sz="1600" b="0" u="none" strike="noStrike" cap="none" normalizeH="0" baseline="0" dirty="0" err="1">
                          <a:ln>
                            <a:noFill/>
                          </a:ln>
                          <a:solidFill>
                            <a:schemeClr val="bg2">
                              <a:lumMod val="10000"/>
                            </a:schemeClr>
                          </a:solidFill>
                          <a:effectLst/>
                        </a:rPr>
                        <a:t>mo</a:t>
                      </a:r>
                      <a:endParaRPr kumimoji="0" lang="en-US" sz="1600" b="0" i="0"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0.7 (0.6-1.9)</a:t>
                      </a:r>
                      <a:endParaRPr kumimoji="0" lang="en-US" sz="1600" b="0" i="0"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0.7(0.7-1.5)</a:t>
                      </a:r>
                      <a:endParaRPr kumimoji="0" lang="en-US" sz="1600" b="0" i="0"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0.7(0.6-4.1)</a:t>
                      </a:r>
                      <a:endParaRPr kumimoji="0" lang="en-US" sz="1600" b="0" i="0"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2.2(1.8-2.6)</a:t>
                      </a:r>
                      <a:endParaRPr kumimoji="0" lang="en-US" sz="1600" b="0" i="0"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tc>
                <a:extLst>
                  <a:ext uri="{0D108BD9-81ED-4DB2-BD59-A6C34878D82A}">
                    <a16:rowId xmlns:a16="http://schemas.microsoft.com/office/drawing/2014/main" val="857436303"/>
                  </a:ext>
                </a:extLst>
              </a:tr>
              <a:tr h="274320">
                <a:tc>
                  <a:txBody>
                    <a:bodyPr/>
                    <a:lstStyle/>
                    <a:p>
                      <a:pPr marL="0" marR="0" lvl="0" indent="0" algn="l"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Time to best response, </a:t>
                      </a:r>
                      <a:r>
                        <a:rPr kumimoji="0" lang="en-US" sz="1600" b="0" u="none" strike="noStrike" cap="none" normalizeH="0" baseline="0" dirty="0" err="1">
                          <a:ln>
                            <a:noFill/>
                          </a:ln>
                          <a:solidFill>
                            <a:schemeClr val="bg2">
                              <a:lumMod val="10000"/>
                            </a:schemeClr>
                          </a:solidFill>
                          <a:effectLst/>
                        </a:rPr>
                        <a:t>mo</a:t>
                      </a:r>
                      <a:endParaRPr kumimoji="0" lang="en-US" sz="1600" b="0" i="0"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1.5(0.7-3.2)</a:t>
                      </a:r>
                      <a:endParaRPr kumimoji="0" lang="en-US" sz="1600" b="0" i="0"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1.1(0.7-2.9)</a:t>
                      </a:r>
                      <a:endParaRPr kumimoji="0" lang="en-US" sz="1600" b="0" i="0"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1.5(1.0-4.1)</a:t>
                      </a:r>
                      <a:endParaRPr kumimoji="0" lang="en-US" sz="1600" b="0" i="0"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2.0(1.2-3.9)</a:t>
                      </a:r>
                      <a:endParaRPr kumimoji="0" lang="en-US" sz="1600" b="0" i="0"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tc>
                <a:extLst>
                  <a:ext uri="{0D108BD9-81ED-4DB2-BD59-A6C34878D82A}">
                    <a16:rowId xmlns:a16="http://schemas.microsoft.com/office/drawing/2014/main" val="1791292320"/>
                  </a:ext>
                </a:extLst>
              </a:tr>
              <a:tr h="274320">
                <a:tc>
                  <a:txBody>
                    <a:bodyPr/>
                    <a:lstStyle/>
                    <a:p>
                      <a:pPr marL="0" marR="0" lvl="0" indent="0" algn="l"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Time to ANC &gt;500, d</a:t>
                      </a:r>
                      <a:endParaRPr kumimoji="0" lang="en-US" sz="1600" b="0" i="1"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tc>
                <a:tc gridSpan="2">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28 (20-41)</a:t>
                      </a:r>
                      <a:endParaRPr kumimoji="0" lang="en-US" sz="1600" b="0" i="0"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tc>
                <a:tc hMerge="1">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endParaRPr kumimoji="0" lang="en-US" sz="1400" b="0" i="0"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95000"/>
                      </a:schemeClr>
                    </a:solidFill>
                  </a:tcPr>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endParaRPr kumimoji="0" lang="en-US" sz="1600" b="0" i="0"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endParaRPr kumimoji="0" lang="en-US" sz="1600" b="0" i="0"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tc>
                <a:extLst>
                  <a:ext uri="{0D108BD9-81ED-4DB2-BD59-A6C34878D82A}">
                    <a16:rowId xmlns:a16="http://schemas.microsoft.com/office/drawing/2014/main" val="2097224354"/>
                  </a:ext>
                </a:extLst>
              </a:tr>
              <a:tr h="274320">
                <a:tc>
                  <a:txBody>
                    <a:bodyPr/>
                    <a:lstStyle/>
                    <a:p>
                      <a:pPr marL="0" marR="0" lvl="0" indent="0" algn="l"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Time to </a:t>
                      </a:r>
                      <a:r>
                        <a:rPr kumimoji="0" lang="en-US" sz="1600" b="0" u="none" strike="noStrike" cap="none" normalizeH="0" baseline="0" dirty="0" err="1">
                          <a:ln>
                            <a:noFill/>
                          </a:ln>
                          <a:solidFill>
                            <a:schemeClr val="bg2">
                              <a:lumMod val="10000"/>
                            </a:schemeClr>
                          </a:solidFill>
                          <a:effectLst/>
                        </a:rPr>
                        <a:t>plts</a:t>
                      </a:r>
                      <a:r>
                        <a:rPr kumimoji="0" lang="en-US" sz="1600" b="0" u="none" strike="noStrike" cap="none" normalizeH="0" baseline="0" dirty="0">
                          <a:ln>
                            <a:noFill/>
                          </a:ln>
                          <a:solidFill>
                            <a:schemeClr val="bg2">
                              <a:lumMod val="10000"/>
                            </a:schemeClr>
                          </a:solidFill>
                          <a:effectLst/>
                        </a:rPr>
                        <a:t> &gt;50,000, d</a:t>
                      </a:r>
                      <a:endParaRPr kumimoji="0" lang="en-US" sz="1600" b="0" i="1"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tc>
                <a:tc gridSpan="2">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24 (18-41)</a:t>
                      </a:r>
                      <a:endParaRPr kumimoji="0" lang="en-US" sz="1600" b="0" i="0"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tc>
                <a:tc hMerge="1">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endParaRPr kumimoji="0" lang="en-US" sz="1400" b="0" i="0"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lumMod val="95000"/>
                      </a:schemeClr>
                    </a:solidFill>
                  </a:tcPr>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endParaRPr kumimoji="0" lang="en-US" sz="1600" b="0" i="0"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endParaRPr kumimoji="0" lang="en-US" sz="1600" b="0" i="0"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tc>
                <a:extLst>
                  <a:ext uri="{0D108BD9-81ED-4DB2-BD59-A6C34878D82A}">
                    <a16:rowId xmlns:a16="http://schemas.microsoft.com/office/drawing/2014/main" val="3198597568"/>
                  </a:ext>
                </a:extLst>
              </a:tr>
              <a:tr h="274320">
                <a:tc>
                  <a:txBody>
                    <a:bodyPr/>
                    <a:lstStyle/>
                    <a:p>
                      <a:pPr marL="0" marR="0" lvl="0" indent="0" algn="l"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8-wk mortality, n (%)</a:t>
                      </a:r>
                      <a:endParaRPr kumimoji="0" lang="en-US" sz="1600" b="0" i="0"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0</a:t>
                      </a:r>
                      <a:endParaRPr kumimoji="0" lang="en-US" sz="1600" b="0" i="0"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0</a:t>
                      </a:r>
                      <a:endParaRPr kumimoji="0" lang="en-US" sz="1600" b="0" i="0"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1 (13)</a:t>
                      </a:r>
                      <a:endParaRPr kumimoji="0" lang="en-US" sz="1600" b="0" i="0"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3 (20)</a:t>
                      </a:r>
                      <a:endParaRPr kumimoji="0" lang="en-US" sz="1600" b="0" i="0" u="none" strike="noStrike" cap="none" normalizeH="0" baseline="0" dirty="0">
                        <a:ln>
                          <a:noFill/>
                        </a:ln>
                        <a:solidFill>
                          <a:schemeClr val="bg2">
                            <a:lumMod val="10000"/>
                          </a:schemeClr>
                        </a:solidFill>
                        <a:effectLst/>
                        <a:latin typeface="Calibri" panose="020F0502020204030204" pitchFamily="34" charset="0"/>
                      </a:endParaRPr>
                    </a:p>
                  </a:txBody>
                  <a:tcPr marL="121699" marR="121699" marT="45728" marB="45728" anchor="ctr" horzOverflow="overflow"/>
                </a:tc>
                <a:extLst>
                  <a:ext uri="{0D108BD9-81ED-4DB2-BD59-A6C34878D82A}">
                    <a16:rowId xmlns:a16="http://schemas.microsoft.com/office/drawing/2014/main" val="4267355980"/>
                  </a:ext>
                </a:extLst>
              </a:tr>
            </a:tbl>
          </a:graphicData>
        </a:graphic>
      </p:graphicFrame>
      <p:sp>
        <p:nvSpPr>
          <p:cNvPr id="11" name="TextBox 10">
            <a:extLst>
              <a:ext uri="{FF2B5EF4-FFF2-40B4-BE49-F238E27FC236}">
                <a16:creationId xmlns:a16="http://schemas.microsoft.com/office/drawing/2014/main" id="{F147BAE9-EF6B-3544-8DD7-5EF4B3FF2D1B}"/>
              </a:ext>
            </a:extLst>
          </p:cNvPr>
          <p:cNvSpPr txBox="1"/>
          <p:nvPr/>
        </p:nvSpPr>
        <p:spPr bwMode="auto">
          <a:xfrm>
            <a:off x="450614" y="6159793"/>
            <a:ext cx="1870364" cy="283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rtlCol="0">
            <a:spAutoFit/>
          </a:body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1200" b="0" i="1" u="none" strike="noStrike" kern="1200" cap="none" spc="0" normalizeH="0" baseline="0" noProof="0" dirty="0">
                <a:ln>
                  <a:noFill/>
                </a:ln>
                <a:solidFill>
                  <a:srgbClr val="000000"/>
                </a:solidFill>
                <a:effectLst/>
                <a:uLnTx/>
                <a:uFillTx/>
                <a:latin typeface="Calibri" panose="020F0502020204030204" pitchFamily="34" charset="0"/>
                <a:ea typeface="+mn-ea"/>
                <a:cs typeface="Arial" panose="020B0604020202020204" pitchFamily="34" charset="0"/>
              </a:rPr>
              <a:t>* By flow cytometry</a:t>
            </a:r>
          </a:p>
        </p:txBody>
      </p:sp>
    </p:spTree>
    <p:extLst>
      <p:ext uri="{BB962C8B-B14F-4D97-AF65-F5344CB8AC3E}">
        <p14:creationId xmlns:p14="http://schemas.microsoft.com/office/powerpoint/2010/main" val="12359402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D7EBEE-ED0B-E795-2DE9-D18A83B27B08}"/>
              </a:ext>
            </a:extLst>
          </p:cNvPr>
          <p:cNvSpPr>
            <a:spLocks noGrp="1"/>
          </p:cNvSpPr>
          <p:nvPr>
            <p:ph type="title"/>
          </p:nvPr>
        </p:nvSpPr>
        <p:spPr>
          <a:xfrm>
            <a:off x="609760" y="388849"/>
            <a:ext cx="10872444" cy="1103313"/>
          </a:xfrm>
        </p:spPr>
        <p:txBody>
          <a:bodyPr/>
          <a:lstStyle/>
          <a:p>
            <a:r>
              <a:rPr lang="en-US" dirty="0"/>
              <a:t>ENHANCE-2: Phase III Trial of </a:t>
            </a:r>
            <a:r>
              <a:rPr lang="en-US" dirty="0" err="1"/>
              <a:t>Magrolimab</a:t>
            </a:r>
            <a:r>
              <a:rPr lang="en-US" dirty="0"/>
              <a:t> + Azacitidine vs Physician’s Discretion in Frontline </a:t>
            </a:r>
            <a:r>
              <a:rPr lang="en-US" i="1" dirty="0"/>
              <a:t>TP53</a:t>
            </a:r>
            <a:r>
              <a:rPr lang="en-US" dirty="0"/>
              <a:t>-mutated AML</a:t>
            </a:r>
          </a:p>
        </p:txBody>
      </p:sp>
      <p:sp>
        <p:nvSpPr>
          <p:cNvPr id="4" name="Text Box 23">
            <a:extLst>
              <a:ext uri="{FF2B5EF4-FFF2-40B4-BE49-F238E27FC236}">
                <a16:creationId xmlns:a16="http://schemas.microsoft.com/office/drawing/2014/main" id="{12760E55-96B8-1AF8-3D92-504CEF7B9ABB}"/>
              </a:ext>
            </a:extLst>
          </p:cNvPr>
          <p:cNvSpPr txBox="1">
            <a:spLocks noChangeArrowheads="1"/>
          </p:cNvSpPr>
          <p:nvPr/>
        </p:nvSpPr>
        <p:spPr bwMode="auto">
          <a:xfrm>
            <a:off x="833276" y="3412498"/>
            <a:ext cx="1935163"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Arial" panose="020B0604020202020204" pitchFamily="34" charset="0"/>
              </a:rPr>
              <a:t>Adult treatment-naive AML patients; ≥1 </a:t>
            </a:r>
            <a:r>
              <a:rPr kumimoji="0" lang="en-US" altLang="en-US" sz="1600" b="0" i="1" u="none" strike="noStrike" kern="1200" cap="none" spc="0" normalizeH="0" baseline="0" noProof="0" dirty="0">
                <a:ln>
                  <a:noFill/>
                </a:ln>
                <a:solidFill>
                  <a:srgbClr val="000000"/>
                </a:solidFill>
                <a:effectLst/>
                <a:uLnTx/>
                <a:uFillTx/>
                <a:latin typeface="Calibri" panose="020F0502020204030204" pitchFamily="34" charset="0"/>
                <a:ea typeface="+mn-ea"/>
                <a:cs typeface="Arial" panose="020B0604020202020204" pitchFamily="34" charset="0"/>
              </a:rPr>
              <a:t>TP53</a:t>
            </a:r>
            <a:r>
              <a:rPr kumimoji="0" lang="en-US" altLang="en-US"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Arial" panose="020B0604020202020204" pitchFamily="34" charset="0"/>
              </a:rPr>
              <a:t> mutation (not benign or likely benign)*</a:t>
            </a:r>
            <a:br>
              <a:rPr kumimoji="0" lang="en-US" altLang="en-US"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Arial" panose="020B0604020202020204" pitchFamily="34" charset="0"/>
              </a:rPr>
            </a:br>
            <a:r>
              <a:rPr kumimoji="0" lang="en-US" altLang="en-US"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Arial" panose="020B0604020202020204" pitchFamily="34" charset="0"/>
              </a:rPr>
              <a:t>Planned N = 346</a:t>
            </a:r>
          </a:p>
        </p:txBody>
      </p:sp>
      <p:sp>
        <p:nvSpPr>
          <p:cNvPr id="5" name="Rectangle 24">
            <a:extLst>
              <a:ext uri="{FF2B5EF4-FFF2-40B4-BE49-F238E27FC236}">
                <a16:creationId xmlns:a16="http://schemas.microsoft.com/office/drawing/2014/main" id="{B1702652-57DD-5F41-C48A-CCE745EC46D7}"/>
              </a:ext>
            </a:extLst>
          </p:cNvPr>
          <p:cNvSpPr>
            <a:spLocks noChangeArrowheads="1"/>
          </p:cNvSpPr>
          <p:nvPr/>
        </p:nvSpPr>
        <p:spPr bwMode="auto">
          <a:xfrm>
            <a:off x="3735225" y="3108508"/>
            <a:ext cx="3790950" cy="703263"/>
          </a:xfrm>
          <a:prstGeom prst="rect">
            <a:avLst/>
          </a:prstGeom>
          <a:solidFill>
            <a:srgbClr val="FF9300"/>
          </a:solidFill>
          <a:ln w="9525">
            <a:noFill/>
            <a:miter lim="800000"/>
            <a:headEnd/>
            <a:tailEnd/>
          </a:ln>
        </p:spPr>
        <p:txBody>
          <a:bodyPr wrap="none" anchor="ctr" anchorCtr="1"/>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Magrolimab + Azacitidine</a:t>
            </a:r>
          </a:p>
        </p:txBody>
      </p:sp>
      <p:sp>
        <p:nvSpPr>
          <p:cNvPr id="6" name="Rectangle 25">
            <a:extLst>
              <a:ext uri="{FF2B5EF4-FFF2-40B4-BE49-F238E27FC236}">
                <a16:creationId xmlns:a16="http://schemas.microsoft.com/office/drawing/2014/main" id="{A297DEFC-8DE7-63E8-635E-B5B7661B1A68}"/>
              </a:ext>
            </a:extLst>
          </p:cNvPr>
          <p:cNvSpPr>
            <a:spLocks noChangeArrowheads="1"/>
          </p:cNvSpPr>
          <p:nvPr/>
        </p:nvSpPr>
        <p:spPr bwMode="auto">
          <a:xfrm>
            <a:off x="3735225" y="4997633"/>
            <a:ext cx="3790950" cy="703263"/>
          </a:xfrm>
          <a:prstGeom prst="rect">
            <a:avLst/>
          </a:prstGeom>
          <a:solidFill>
            <a:srgbClr val="00B050"/>
          </a:solidFill>
          <a:ln w="9525">
            <a:noFill/>
            <a:miter lim="800000"/>
            <a:headEnd/>
            <a:tailEnd/>
          </a:ln>
        </p:spPr>
        <p:txBody>
          <a:bodyPr wrap="none" anchor="ctr" anchorCtr="1"/>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Cytarabine + Daunorubicin</a:t>
            </a:r>
          </a:p>
        </p:txBody>
      </p:sp>
      <p:sp>
        <p:nvSpPr>
          <p:cNvPr id="7" name="Line 26">
            <a:extLst>
              <a:ext uri="{FF2B5EF4-FFF2-40B4-BE49-F238E27FC236}">
                <a16:creationId xmlns:a16="http://schemas.microsoft.com/office/drawing/2014/main" id="{9F104C71-A89C-6091-DA08-A6CCC6653055}"/>
              </a:ext>
            </a:extLst>
          </p:cNvPr>
          <p:cNvSpPr>
            <a:spLocks noChangeShapeType="1"/>
          </p:cNvSpPr>
          <p:nvPr/>
        </p:nvSpPr>
        <p:spPr bwMode="auto">
          <a:xfrm>
            <a:off x="2841463" y="4875395"/>
            <a:ext cx="812800" cy="457200"/>
          </a:xfrm>
          <a:prstGeom prst="line">
            <a:avLst/>
          </a:prstGeom>
          <a:noFill/>
          <a:ln w="28575">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8" name="Line 27">
            <a:extLst>
              <a:ext uri="{FF2B5EF4-FFF2-40B4-BE49-F238E27FC236}">
                <a16:creationId xmlns:a16="http://schemas.microsoft.com/office/drawing/2014/main" id="{CEE89DB9-DA62-D9C7-ED03-465030453909}"/>
              </a:ext>
            </a:extLst>
          </p:cNvPr>
          <p:cNvSpPr>
            <a:spLocks noChangeShapeType="1"/>
          </p:cNvSpPr>
          <p:nvPr/>
        </p:nvSpPr>
        <p:spPr bwMode="auto">
          <a:xfrm flipV="1">
            <a:off x="2841463" y="3489507"/>
            <a:ext cx="812800" cy="469900"/>
          </a:xfrm>
          <a:prstGeom prst="line">
            <a:avLst/>
          </a:prstGeom>
          <a:noFill/>
          <a:ln w="28575">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9" name="Rectangle 28">
            <a:extLst>
              <a:ext uri="{FF2B5EF4-FFF2-40B4-BE49-F238E27FC236}">
                <a16:creationId xmlns:a16="http://schemas.microsoft.com/office/drawing/2014/main" id="{BDF3E1FA-6EF4-7BDD-1647-4FCDD03A892A}"/>
              </a:ext>
            </a:extLst>
          </p:cNvPr>
          <p:cNvSpPr>
            <a:spLocks noChangeArrowheads="1"/>
          </p:cNvSpPr>
          <p:nvPr/>
        </p:nvSpPr>
        <p:spPr bwMode="auto">
          <a:xfrm>
            <a:off x="3735225" y="4053070"/>
            <a:ext cx="3790950" cy="703262"/>
          </a:xfrm>
          <a:prstGeom prst="rect">
            <a:avLst/>
          </a:prstGeom>
          <a:solidFill>
            <a:srgbClr val="0070C0"/>
          </a:solidFill>
          <a:ln w="9525">
            <a:noFill/>
            <a:miter lim="800000"/>
            <a:headEnd/>
            <a:tailEnd/>
          </a:ln>
        </p:spPr>
        <p:txBody>
          <a:bodyPr wrap="none" anchor="ctr" anchorCtr="1"/>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Venetoclax + Azacitidine</a:t>
            </a:r>
          </a:p>
        </p:txBody>
      </p:sp>
      <p:sp>
        <p:nvSpPr>
          <p:cNvPr id="12" name="Text Box 31">
            <a:extLst>
              <a:ext uri="{FF2B5EF4-FFF2-40B4-BE49-F238E27FC236}">
                <a16:creationId xmlns:a16="http://schemas.microsoft.com/office/drawing/2014/main" id="{8C74772A-F965-350B-DAC9-EF586F4AC1B5}"/>
              </a:ext>
            </a:extLst>
          </p:cNvPr>
          <p:cNvSpPr txBox="1">
            <a:spLocks noChangeArrowheads="1"/>
          </p:cNvSpPr>
          <p:nvPr/>
        </p:nvSpPr>
        <p:spPr bwMode="auto">
          <a:xfrm>
            <a:off x="7812156" y="3200725"/>
            <a:ext cx="3992968" cy="224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
              <a:tabLst/>
              <a:defRPr/>
            </a:pPr>
            <a:r>
              <a:rPr kumimoji="0" lang="en-US" altLang="en-US" sz="2000" b="0" i="0" u="none" strike="noStrike" kern="1200" cap="none" spc="0" normalizeH="0" baseline="0" noProof="0" dirty="0">
                <a:ln>
                  <a:noFill/>
                </a:ln>
                <a:solidFill>
                  <a:srgbClr val="000000"/>
                </a:solidFill>
                <a:effectLst/>
                <a:uLnTx/>
                <a:uFillTx/>
                <a:latin typeface="Calibri" panose="020F0502020204030204" pitchFamily="34" charset="0"/>
                <a:ea typeface="+mn-ea"/>
                <a:cs typeface="Arial" panose="020B0604020202020204" pitchFamily="34" charset="0"/>
              </a:rPr>
              <a:t>Primary endpoint: OS in patients appropriate for non-intensive treatment</a:t>
            </a: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
              <a:tabLst/>
              <a:defRPr/>
            </a:pPr>
            <a:r>
              <a:rPr kumimoji="0" lang="en-US" altLang="en-US" sz="2000" b="0" i="0" u="none" strike="noStrike" kern="1200" cap="none" spc="0" normalizeH="0" baseline="0" noProof="0" dirty="0">
                <a:ln>
                  <a:noFill/>
                </a:ln>
                <a:solidFill>
                  <a:srgbClr val="000000"/>
                </a:solidFill>
                <a:effectLst/>
                <a:uLnTx/>
                <a:uFillTx/>
                <a:latin typeface="Calibri" panose="020F0502020204030204" pitchFamily="34" charset="0"/>
                <a:ea typeface="+mn-ea"/>
                <a:cs typeface="Arial" panose="020B0604020202020204" pitchFamily="34" charset="0"/>
              </a:rPr>
              <a:t>Key secondary endpoints (in all patients): OS, EFS, transfusion independence, CR, CR MRD-</a:t>
            </a:r>
            <a:endParaRPr kumimoji="0" lang="en-US" altLang="en-US" sz="2000" b="0" i="0" u="none" strike="noStrike" kern="1200" cap="none" spc="0" normalizeH="0" baseline="-25000" noProof="0" dirty="0">
              <a:ln>
                <a:noFill/>
              </a:ln>
              <a:solidFill>
                <a:srgbClr val="000000"/>
              </a:solidFill>
              <a:effectLst/>
              <a:uLnTx/>
              <a:uFillTx/>
              <a:latin typeface="Calibri" panose="020F0502020204030204" pitchFamily="34" charset="0"/>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000" b="0" i="0" u="none" strike="noStrike" kern="1200" cap="none" spc="0" normalizeH="0" baseline="0" noProof="0" dirty="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14" name="Line 33">
            <a:extLst>
              <a:ext uri="{FF2B5EF4-FFF2-40B4-BE49-F238E27FC236}">
                <a16:creationId xmlns:a16="http://schemas.microsoft.com/office/drawing/2014/main" id="{A9FB15E0-681D-7624-C04E-644EB9B6B3C4}"/>
              </a:ext>
            </a:extLst>
          </p:cNvPr>
          <p:cNvSpPr>
            <a:spLocks noChangeShapeType="1"/>
          </p:cNvSpPr>
          <p:nvPr/>
        </p:nvSpPr>
        <p:spPr bwMode="auto">
          <a:xfrm>
            <a:off x="2803363" y="4413432"/>
            <a:ext cx="849312" cy="0"/>
          </a:xfrm>
          <a:prstGeom prst="line">
            <a:avLst/>
          </a:prstGeom>
          <a:noFill/>
          <a:ln w="28575">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18" name="Rectangle 46">
            <a:extLst>
              <a:ext uri="{FF2B5EF4-FFF2-40B4-BE49-F238E27FC236}">
                <a16:creationId xmlns:a16="http://schemas.microsoft.com/office/drawing/2014/main" id="{0A33E6B9-1FEB-D845-F311-2F7F8CA80B19}"/>
              </a:ext>
            </a:extLst>
          </p:cNvPr>
          <p:cNvSpPr>
            <a:spLocks noChangeArrowheads="1"/>
          </p:cNvSpPr>
          <p:nvPr/>
        </p:nvSpPr>
        <p:spPr bwMode="auto">
          <a:xfrm>
            <a:off x="833276" y="2311909"/>
            <a:ext cx="45388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914400" rtl="0" eaLnBrk="1" fontAlgn="auto" latinLnBrk="0" hangingPunct="1">
              <a:lnSpc>
                <a:spcPct val="100000"/>
              </a:lnSpc>
              <a:spcBef>
                <a:spcPct val="0"/>
              </a:spcBef>
              <a:spcAft>
                <a:spcPct val="0"/>
              </a:spcAft>
              <a:buClrTx/>
              <a:buSzTx/>
              <a:buFontTx/>
              <a:buNone/>
              <a:tabLst/>
              <a:defRPr/>
            </a:pPr>
            <a:r>
              <a:rPr kumimoji="0" lang="en-US" altLang="en-US" sz="1400" b="0" i="1"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Stratified by eligibility for non-intensive vs intensive therapy, </a:t>
            </a:r>
            <a:br>
              <a:rPr kumimoji="0" lang="en-US" altLang="en-US" sz="1400" b="0" i="1"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br>
            <a:r>
              <a:rPr kumimoji="0" lang="en-US" altLang="en-US" sz="1400" b="0" i="1"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age &lt;75 vs ≥ 75, and geographic region</a:t>
            </a:r>
          </a:p>
        </p:txBody>
      </p:sp>
      <p:sp>
        <p:nvSpPr>
          <p:cNvPr id="27" name="Text Box 15">
            <a:extLst>
              <a:ext uri="{FF2B5EF4-FFF2-40B4-BE49-F238E27FC236}">
                <a16:creationId xmlns:a16="http://schemas.microsoft.com/office/drawing/2014/main" id="{B0C652A8-5BCC-BED2-8D68-9D64C9D0CBA7}"/>
              </a:ext>
            </a:extLst>
          </p:cNvPr>
          <p:cNvSpPr txBox="1">
            <a:spLocks noChangeArrowheads="1"/>
          </p:cNvSpPr>
          <p:nvPr/>
        </p:nvSpPr>
        <p:spPr bwMode="auto">
          <a:xfrm>
            <a:off x="722757" y="1893119"/>
            <a:ext cx="7853362" cy="369332"/>
          </a:xfrm>
          <a:prstGeom prst="rect">
            <a:avLst/>
          </a:prstGeom>
          <a:noFill/>
          <a:ln>
            <a:noFill/>
          </a:ln>
        </p:spPr>
        <p:txBody>
          <a:bodyPr anchor="b">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b="0" i="0" u="none" strike="noStrike" kern="1200" cap="none" spc="0" normalizeH="0" baseline="0" noProof="0" dirty="0">
                <a:ln>
                  <a:noFill/>
                </a:ln>
                <a:solidFill>
                  <a:schemeClr val="bg1"/>
                </a:solidFill>
                <a:effectLst/>
                <a:uLnTx/>
                <a:uFillTx/>
                <a:latin typeface="Calibri" panose="020F0502020204030204" pitchFamily="34" charset="0"/>
                <a:ea typeface="+mn-ea"/>
                <a:cs typeface="Arial" panose="020B0604020202020204" pitchFamily="34" charset="0"/>
              </a:rPr>
              <a:t>Trial Identifier: NCT04778397</a:t>
            </a:r>
          </a:p>
        </p:txBody>
      </p:sp>
      <p:sp>
        <p:nvSpPr>
          <p:cNvPr id="28" name="Rectangle 46">
            <a:extLst>
              <a:ext uri="{FF2B5EF4-FFF2-40B4-BE49-F238E27FC236}">
                <a16:creationId xmlns:a16="http://schemas.microsoft.com/office/drawing/2014/main" id="{F38D9DE0-0C24-BFA5-7F92-8C58C6AF34FF}"/>
              </a:ext>
            </a:extLst>
          </p:cNvPr>
          <p:cNvSpPr>
            <a:spLocks noChangeArrowheads="1"/>
          </p:cNvSpPr>
          <p:nvPr/>
        </p:nvSpPr>
        <p:spPr bwMode="auto">
          <a:xfrm>
            <a:off x="604675" y="5120739"/>
            <a:ext cx="288782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*Minimum of 228 </a:t>
            </a:r>
            <a:r>
              <a:rPr kumimoji="0" lang="en-US" altLang="en-US" sz="1400" b="0" i="1"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TP53</a:t>
            </a:r>
            <a:r>
              <a:rPr kumimoji="0" lang="en-US" altLang="en-US" sz="1400" b="1" i="1"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t>
            </a:r>
            <a:r>
              <a:rPr kumimoji="0" lang="en-US" altLang="en-US"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mut AML patients appropriate for non-intensive treatment.</a:t>
            </a:r>
          </a:p>
        </p:txBody>
      </p:sp>
      <p:cxnSp>
        <p:nvCxnSpPr>
          <p:cNvPr id="30" name="Straight Arrow Connector 9">
            <a:extLst>
              <a:ext uri="{FF2B5EF4-FFF2-40B4-BE49-F238E27FC236}">
                <a16:creationId xmlns:a16="http://schemas.microsoft.com/office/drawing/2014/main" id="{46BC06BF-867E-18BF-6BE0-715F48C1EEDB}"/>
              </a:ext>
            </a:extLst>
          </p:cNvPr>
          <p:cNvCxnSpPr>
            <a:cxnSpLocks noChangeShapeType="1"/>
          </p:cNvCxnSpPr>
          <p:nvPr/>
        </p:nvCxnSpPr>
        <p:spPr bwMode="auto">
          <a:xfrm>
            <a:off x="3127444" y="2860667"/>
            <a:ext cx="0" cy="698606"/>
          </a:xfrm>
          <a:prstGeom prst="straightConnector1">
            <a:avLst/>
          </a:prstGeom>
          <a:noFill/>
          <a:ln w="28575">
            <a:solidFill>
              <a:schemeClr val="bg1"/>
            </a:solidFill>
            <a:prstDash val="sysDash"/>
            <a:round/>
            <a:headEnd/>
            <a:tailEnd type="triangle" w="med" len="med"/>
          </a:ln>
          <a:extLst>
            <a:ext uri="{909E8E84-426E-40dd-AFC4-6F175D3DCCD1}">
              <a14:hiddenFill xmlns="" xmlns:a14="http://schemas.microsoft.com/office/drawing/2010/main">
                <a:noFill/>
              </a14:hiddenFill>
            </a:ext>
          </a:extLst>
        </p:spPr>
      </p:cxnSp>
    </p:spTree>
    <p:extLst>
      <p:ext uri="{BB962C8B-B14F-4D97-AF65-F5344CB8AC3E}">
        <p14:creationId xmlns:p14="http://schemas.microsoft.com/office/powerpoint/2010/main" val="216826207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E4B73-AB62-AEE8-F47D-A68EC4A66C2A}"/>
              </a:ext>
            </a:extLst>
          </p:cNvPr>
          <p:cNvSpPr>
            <a:spLocks noGrp="1"/>
          </p:cNvSpPr>
          <p:nvPr>
            <p:ph type="title"/>
          </p:nvPr>
        </p:nvSpPr>
        <p:spPr>
          <a:xfrm>
            <a:off x="551942" y="422781"/>
            <a:ext cx="10872444" cy="1103313"/>
          </a:xfrm>
        </p:spPr>
        <p:txBody>
          <a:bodyPr/>
          <a:lstStyle/>
          <a:p>
            <a:r>
              <a:rPr lang="en-US" dirty="0"/>
              <a:t>ENHANCE-3: Phase III Trial of Firstline Magrolimab + Ven + Aza vs Ven + Aza in Patients Ineligible for Intensive Treatment</a:t>
            </a:r>
          </a:p>
        </p:txBody>
      </p:sp>
      <p:sp>
        <p:nvSpPr>
          <p:cNvPr id="5" name="Text Box 45">
            <a:extLst>
              <a:ext uri="{FF2B5EF4-FFF2-40B4-BE49-F238E27FC236}">
                <a16:creationId xmlns:a16="http://schemas.microsoft.com/office/drawing/2014/main" id="{26C46960-7361-6E94-85CF-FF47BD7FB0E4}"/>
              </a:ext>
            </a:extLst>
          </p:cNvPr>
          <p:cNvSpPr txBox="1">
            <a:spLocks noChangeArrowheads="1"/>
          </p:cNvSpPr>
          <p:nvPr/>
        </p:nvSpPr>
        <p:spPr bwMode="auto">
          <a:xfrm>
            <a:off x="2037859" y="2551837"/>
            <a:ext cx="2568575"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Arial" panose="020B0604020202020204" pitchFamily="34" charset="0"/>
              </a:rPr>
              <a:t>Adult patients with treatment-naive AML unfit to receive intensive treatment due to age (≥75 </a:t>
            </a:r>
            <a:r>
              <a:rPr kumimoji="0" lang="en-US" altLang="en-US" sz="1800" b="0" i="0" u="none" strike="noStrike" kern="1200" cap="none" spc="0" normalizeH="0" baseline="0" noProof="0" dirty="0" err="1">
                <a:ln>
                  <a:noFill/>
                </a:ln>
                <a:solidFill>
                  <a:srgbClr val="000000"/>
                </a:solidFill>
                <a:effectLst/>
                <a:uLnTx/>
                <a:uFillTx/>
                <a:latin typeface="Calibri" panose="020F0502020204030204" pitchFamily="34" charset="0"/>
                <a:ea typeface="+mn-ea"/>
                <a:cs typeface="Arial" panose="020B0604020202020204" pitchFamily="34" charset="0"/>
              </a:rPr>
              <a:t>yr</a:t>
            </a:r>
            <a:r>
              <a:rPr kumimoji="0" lang="en-US" alt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Arial" panose="020B0604020202020204" pitchFamily="34" charset="0"/>
              </a:rPr>
              <a:t>) or comorbidities</a:t>
            </a:r>
            <a:br>
              <a:rPr kumimoji="0" lang="en-US" alt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Arial" panose="020B0604020202020204" pitchFamily="34" charset="0"/>
              </a:rPr>
            </a:br>
            <a:r>
              <a:rPr kumimoji="0" lang="en-US" alt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Arial" panose="020B0604020202020204" pitchFamily="34" charset="0"/>
              </a:rPr>
              <a:t>Planned N = 432</a:t>
            </a:r>
          </a:p>
        </p:txBody>
      </p:sp>
      <p:sp>
        <p:nvSpPr>
          <p:cNvPr id="8" name="Rectangle 49">
            <a:extLst>
              <a:ext uri="{FF2B5EF4-FFF2-40B4-BE49-F238E27FC236}">
                <a16:creationId xmlns:a16="http://schemas.microsoft.com/office/drawing/2014/main" id="{6F83AA85-0133-08EA-0F07-F3E5EE490E1B}"/>
              </a:ext>
            </a:extLst>
          </p:cNvPr>
          <p:cNvSpPr>
            <a:spLocks noChangeArrowheads="1"/>
          </p:cNvSpPr>
          <p:nvPr/>
        </p:nvSpPr>
        <p:spPr bwMode="auto">
          <a:xfrm>
            <a:off x="5457334" y="2390137"/>
            <a:ext cx="3790950" cy="914400"/>
          </a:xfrm>
          <a:prstGeom prst="rect">
            <a:avLst/>
          </a:prstGeom>
          <a:solidFill>
            <a:srgbClr val="FF9300"/>
          </a:solidFill>
          <a:ln>
            <a:noFill/>
          </a:ln>
        </p:spPr>
        <p:txBody>
          <a:bodyPr wrap="none" anchor="ctr" anchorCtr="1"/>
          <a:lstStyle>
            <a:lvl1pPr>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800" b="1" i="0"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rPr>
              <a:t>Magrolimab + Venetoclax + Azacitidine</a:t>
            </a:r>
          </a:p>
        </p:txBody>
      </p:sp>
      <p:sp>
        <p:nvSpPr>
          <p:cNvPr id="9" name="Rectangle 50">
            <a:extLst>
              <a:ext uri="{FF2B5EF4-FFF2-40B4-BE49-F238E27FC236}">
                <a16:creationId xmlns:a16="http://schemas.microsoft.com/office/drawing/2014/main" id="{37F42EB4-DDEE-08FC-3D6A-9A7F5A81D60B}"/>
              </a:ext>
            </a:extLst>
          </p:cNvPr>
          <p:cNvSpPr>
            <a:spLocks noChangeArrowheads="1"/>
          </p:cNvSpPr>
          <p:nvPr/>
        </p:nvSpPr>
        <p:spPr bwMode="auto">
          <a:xfrm>
            <a:off x="5457334" y="3469329"/>
            <a:ext cx="3790950" cy="914400"/>
          </a:xfrm>
          <a:prstGeom prst="rect">
            <a:avLst/>
          </a:prstGeom>
          <a:solidFill>
            <a:srgbClr val="0070C0"/>
          </a:solidFill>
          <a:ln>
            <a:noFill/>
          </a:ln>
        </p:spPr>
        <p:txBody>
          <a:bodyPr wrap="none" anchor="ctr" anchorCtr="1"/>
          <a:lstStyle>
            <a:lvl1pPr>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800" b="1" i="0"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rPr>
              <a:t>Placebo + Venetoclax + Azacitidine</a:t>
            </a:r>
          </a:p>
        </p:txBody>
      </p:sp>
      <p:sp>
        <p:nvSpPr>
          <p:cNvPr id="12" name="Line 53">
            <a:extLst>
              <a:ext uri="{FF2B5EF4-FFF2-40B4-BE49-F238E27FC236}">
                <a16:creationId xmlns:a16="http://schemas.microsoft.com/office/drawing/2014/main" id="{674C2BC6-5F90-AAF1-1D8B-DF88B16AD6A6}"/>
              </a:ext>
            </a:extLst>
          </p:cNvPr>
          <p:cNvSpPr>
            <a:spLocks noChangeShapeType="1"/>
          </p:cNvSpPr>
          <p:nvPr/>
        </p:nvSpPr>
        <p:spPr bwMode="auto">
          <a:xfrm>
            <a:off x="4720734" y="3477267"/>
            <a:ext cx="622300" cy="350837"/>
          </a:xfrm>
          <a:prstGeom prst="line">
            <a:avLst/>
          </a:prstGeom>
          <a:noFill/>
          <a:ln w="28575">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13" name="Line 54">
            <a:extLst>
              <a:ext uri="{FF2B5EF4-FFF2-40B4-BE49-F238E27FC236}">
                <a16:creationId xmlns:a16="http://schemas.microsoft.com/office/drawing/2014/main" id="{92C95739-425E-BDC8-7BB6-C0846AD8C04C}"/>
              </a:ext>
            </a:extLst>
          </p:cNvPr>
          <p:cNvSpPr>
            <a:spLocks noChangeShapeType="1"/>
          </p:cNvSpPr>
          <p:nvPr/>
        </p:nvSpPr>
        <p:spPr bwMode="auto">
          <a:xfrm flipV="1">
            <a:off x="4720734" y="2877191"/>
            <a:ext cx="622300" cy="347662"/>
          </a:xfrm>
          <a:prstGeom prst="line">
            <a:avLst/>
          </a:prstGeom>
          <a:noFill/>
          <a:ln w="28575">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15" name="Text Box 15">
            <a:extLst>
              <a:ext uri="{FF2B5EF4-FFF2-40B4-BE49-F238E27FC236}">
                <a16:creationId xmlns:a16="http://schemas.microsoft.com/office/drawing/2014/main" id="{B12789E8-7B5E-1F3C-91BE-388C23ACF5CD}"/>
              </a:ext>
            </a:extLst>
          </p:cNvPr>
          <p:cNvSpPr txBox="1">
            <a:spLocks noChangeArrowheads="1"/>
          </p:cNvSpPr>
          <p:nvPr/>
        </p:nvSpPr>
        <p:spPr bwMode="auto">
          <a:xfrm>
            <a:off x="929585" y="1825160"/>
            <a:ext cx="7853362" cy="369332"/>
          </a:xfrm>
          <a:prstGeom prst="rect">
            <a:avLst/>
          </a:prstGeom>
          <a:noFill/>
          <a:ln>
            <a:noFill/>
          </a:ln>
        </p:spPr>
        <p:txBody>
          <a:bodyPr anchor="b">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b="0" i="0" u="none" strike="noStrike" kern="1200" cap="none" spc="0" normalizeH="0" baseline="0" noProof="0" dirty="0">
                <a:ln>
                  <a:noFill/>
                </a:ln>
                <a:solidFill>
                  <a:schemeClr val="bg1"/>
                </a:solidFill>
                <a:effectLst/>
                <a:uLnTx/>
                <a:uFillTx/>
                <a:latin typeface="Calibri" panose="020F0502020204030204" pitchFamily="34" charset="0"/>
                <a:ea typeface="+mn-ea"/>
                <a:cs typeface="Arial" panose="020B0604020202020204" pitchFamily="34" charset="0"/>
              </a:rPr>
              <a:t>Trial Identifier: NCT05079230</a:t>
            </a:r>
          </a:p>
        </p:txBody>
      </p:sp>
      <p:sp>
        <p:nvSpPr>
          <p:cNvPr id="16" name="Content Placeholder 2">
            <a:extLst>
              <a:ext uri="{FF2B5EF4-FFF2-40B4-BE49-F238E27FC236}">
                <a16:creationId xmlns:a16="http://schemas.microsoft.com/office/drawing/2014/main" id="{DA870E09-E06A-3FD1-8D91-B3AC30C1AE76}"/>
              </a:ext>
            </a:extLst>
          </p:cNvPr>
          <p:cNvSpPr txBox="1">
            <a:spLocks/>
          </p:cNvSpPr>
          <p:nvPr/>
        </p:nvSpPr>
        <p:spPr bwMode="auto">
          <a:xfrm>
            <a:off x="546857" y="4896686"/>
            <a:ext cx="10877529" cy="697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lnSpc>
                <a:spcPct val="90000"/>
              </a:lnSpc>
              <a:spcBef>
                <a:spcPts val="1000"/>
              </a:spcBef>
              <a:spcAft>
                <a:spcPts val="700"/>
              </a:spcAft>
              <a:buClr>
                <a:schemeClr val="bg1"/>
              </a:buClr>
              <a:buFont typeface="Wingdings" panose="05000000000000000000" pitchFamily="2" charset="2"/>
              <a:buChar char="§"/>
              <a:defRPr sz="2800">
                <a:solidFill>
                  <a:schemeClr val="bg1"/>
                </a:solidFill>
                <a:latin typeface="Calibri" panose="020F0502020204030204" pitchFamily="34" charset="0"/>
                <a:ea typeface="+mn-ea"/>
                <a:cs typeface="+mn-cs"/>
              </a:defRPr>
            </a:lvl1pPr>
            <a:lvl2pPr marL="742950" indent="-285750" algn="l" rtl="0" eaLnBrk="1" fontAlgn="base" hangingPunct="1">
              <a:lnSpc>
                <a:spcPct val="90000"/>
              </a:lnSpc>
              <a:spcBef>
                <a:spcPts val="1000"/>
              </a:spcBef>
              <a:spcAft>
                <a:spcPts val="700"/>
              </a:spcAft>
              <a:buClr>
                <a:schemeClr val="bg1"/>
              </a:buClr>
              <a:buFont typeface="Arial" panose="020B0604020202020204" pitchFamily="34" charset="0"/>
              <a:buChar char="‒"/>
              <a:defRPr sz="2600">
                <a:solidFill>
                  <a:schemeClr val="bg1"/>
                </a:solidFill>
                <a:latin typeface="Calibri" panose="020F0502020204030204" pitchFamily="34" charset="0"/>
              </a:defRPr>
            </a:lvl2pPr>
            <a:lvl3pPr marL="1143000" indent="-228600" algn="l" rtl="0" eaLnBrk="1" fontAlgn="base" hangingPunct="1">
              <a:lnSpc>
                <a:spcPct val="90000"/>
              </a:lnSpc>
              <a:spcBef>
                <a:spcPts val="1000"/>
              </a:spcBef>
              <a:spcAft>
                <a:spcPts val="700"/>
              </a:spcAft>
              <a:buClr>
                <a:schemeClr val="bg1"/>
              </a:buClr>
              <a:buFont typeface="Arial" panose="020B0604020202020204" pitchFamily="34" charset="0"/>
              <a:buChar char="‒"/>
              <a:defRPr sz="2400">
                <a:solidFill>
                  <a:schemeClr val="bg1"/>
                </a:solidFill>
                <a:latin typeface="Calibri" panose="020F0502020204030204" pitchFamily="34" charset="0"/>
              </a:defRPr>
            </a:lvl3pPr>
            <a:lvl4pPr marL="1600200" indent="-228600" algn="l" rtl="0" eaLnBrk="1" fontAlgn="base" hangingPunct="1">
              <a:lnSpc>
                <a:spcPct val="90000"/>
              </a:lnSpc>
              <a:spcBef>
                <a:spcPts val="1000"/>
              </a:spcBef>
              <a:spcAft>
                <a:spcPts val="700"/>
              </a:spcAft>
              <a:buClr>
                <a:schemeClr val="bg1"/>
              </a:buClr>
              <a:buFont typeface="Arial" panose="020B0604020202020204" pitchFamily="34" charset="0"/>
              <a:buChar char="‒"/>
              <a:defRPr sz="2200">
                <a:solidFill>
                  <a:schemeClr val="bg1"/>
                </a:solidFill>
                <a:latin typeface="Calibri" panose="020F0502020204030204" pitchFamily="34" charset="0"/>
              </a:defRPr>
            </a:lvl4pPr>
            <a:lvl5pPr marL="2057400" indent="-228600" algn="l" rtl="0" eaLnBrk="1" fontAlgn="base" hangingPunct="1">
              <a:lnSpc>
                <a:spcPct val="90000"/>
              </a:lnSpc>
              <a:spcBef>
                <a:spcPts val="1000"/>
              </a:spcBef>
              <a:spcAft>
                <a:spcPts val="700"/>
              </a:spcAft>
              <a:buClr>
                <a:schemeClr val="bg1"/>
              </a:buClr>
              <a:buFont typeface="Arial" panose="020B0604020202020204" pitchFamily="34" charset="0"/>
              <a:buChar char="‒"/>
              <a:defRPr sz="2000">
                <a:solidFill>
                  <a:schemeClr val="bg1"/>
                </a:solidFill>
                <a:latin typeface="Calibri" panose="020F0502020204030204" pitchFamily="34" charset="0"/>
              </a:defRPr>
            </a:lvl5pPr>
            <a:lvl6pPr marL="2514600" indent="-228600" algn="l" rtl="0" eaLnBrk="1" fontAlgn="base" hangingPunct="1">
              <a:lnSpc>
                <a:spcPct val="90000"/>
              </a:lnSpc>
              <a:spcBef>
                <a:spcPct val="35000"/>
              </a:spcBef>
              <a:spcAft>
                <a:spcPct val="25000"/>
              </a:spcAft>
              <a:buClr>
                <a:schemeClr val="accent2"/>
              </a:buClr>
              <a:buFont typeface="Arial" charset="0"/>
              <a:buChar char="–"/>
              <a:defRPr sz="1400">
                <a:solidFill>
                  <a:schemeClr val="tx1"/>
                </a:solidFill>
                <a:latin typeface="+mn-lt"/>
              </a:defRPr>
            </a:lvl6pPr>
            <a:lvl7pPr marL="2971800" indent="-228600" algn="l" rtl="0" eaLnBrk="1" fontAlgn="base" hangingPunct="1">
              <a:lnSpc>
                <a:spcPct val="90000"/>
              </a:lnSpc>
              <a:spcBef>
                <a:spcPct val="35000"/>
              </a:spcBef>
              <a:spcAft>
                <a:spcPct val="25000"/>
              </a:spcAft>
              <a:buClr>
                <a:schemeClr val="accent2"/>
              </a:buClr>
              <a:buFont typeface="Arial" charset="0"/>
              <a:buChar char="–"/>
              <a:defRPr sz="1400">
                <a:solidFill>
                  <a:schemeClr val="tx1"/>
                </a:solidFill>
                <a:latin typeface="+mn-lt"/>
              </a:defRPr>
            </a:lvl7pPr>
            <a:lvl8pPr marL="3429000" indent="-228600" algn="l" rtl="0" eaLnBrk="1" fontAlgn="base" hangingPunct="1">
              <a:lnSpc>
                <a:spcPct val="90000"/>
              </a:lnSpc>
              <a:spcBef>
                <a:spcPct val="35000"/>
              </a:spcBef>
              <a:spcAft>
                <a:spcPct val="25000"/>
              </a:spcAft>
              <a:buClr>
                <a:schemeClr val="accent2"/>
              </a:buClr>
              <a:buFont typeface="Arial" charset="0"/>
              <a:buChar char="–"/>
              <a:defRPr sz="1400">
                <a:solidFill>
                  <a:schemeClr val="tx1"/>
                </a:solidFill>
                <a:latin typeface="+mn-lt"/>
              </a:defRPr>
            </a:lvl8pPr>
            <a:lvl9pPr marL="3886200" indent="-228600" algn="l" rtl="0" eaLnBrk="1" fontAlgn="base" hangingPunct="1">
              <a:lnSpc>
                <a:spcPct val="90000"/>
              </a:lnSpc>
              <a:spcBef>
                <a:spcPct val="35000"/>
              </a:spcBef>
              <a:spcAft>
                <a:spcPct val="25000"/>
              </a:spcAft>
              <a:buClr>
                <a:schemeClr val="accent2"/>
              </a:buClr>
              <a:buFont typeface="Arial" charset="0"/>
              <a:buChar char="–"/>
              <a:defRPr sz="1400">
                <a:solidFill>
                  <a:schemeClr val="tx1"/>
                </a:solidFill>
                <a:latin typeface="+mn-lt"/>
              </a:defRPr>
            </a:lvl9pPr>
          </a:lstStyle>
          <a:p>
            <a:pPr marL="342900" marR="0" lvl="0" indent="-342900" algn="l" defTabSz="914400" rtl="0" eaLnBrk="1" fontAlgn="base" latinLnBrk="0" hangingPunct="1">
              <a:lnSpc>
                <a:spcPct val="90000"/>
              </a:lnSpc>
              <a:spcBef>
                <a:spcPts val="1000"/>
              </a:spcBef>
              <a:spcAft>
                <a:spcPts val="700"/>
              </a:spcAft>
              <a:buClr>
                <a:srgbClr val="000000"/>
              </a:buClr>
              <a:buSzTx/>
              <a:buFont typeface="Wingdings" panose="05000000000000000000" pitchFamily="2" charset="2"/>
              <a:buChar char="§"/>
              <a:tabLst/>
              <a:defRPr/>
            </a:pPr>
            <a:r>
              <a:rPr kumimoji="0" lang="en-US" sz="2600" b="0" i="0" u="none" strike="noStrike" kern="0" cap="none" spc="0" normalizeH="0" baseline="0" noProof="0" dirty="0">
                <a:ln>
                  <a:noFill/>
                </a:ln>
                <a:solidFill>
                  <a:srgbClr val="000000"/>
                </a:solidFill>
                <a:effectLst/>
                <a:uLnTx/>
                <a:uFillTx/>
                <a:latin typeface="Calibri" panose="020F0502020204030204" pitchFamily="34" charset="0"/>
                <a:ea typeface="+mn-ea"/>
                <a:cs typeface="+mn-cs"/>
              </a:rPr>
              <a:t>Primary endpoints: CR, OS</a:t>
            </a:r>
          </a:p>
          <a:p>
            <a:pPr marL="342900" marR="0" lvl="0" indent="-342900" algn="l" defTabSz="914400" rtl="0" eaLnBrk="1" fontAlgn="base" latinLnBrk="0" hangingPunct="1">
              <a:lnSpc>
                <a:spcPct val="90000"/>
              </a:lnSpc>
              <a:spcBef>
                <a:spcPts val="1000"/>
              </a:spcBef>
              <a:spcAft>
                <a:spcPts val="700"/>
              </a:spcAft>
              <a:buClr>
                <a:srgbClr val="000000"/>
              </a:buClr>
              <a:buSzTx/>
              <a:buFont typeface="Wingdings" panose="05000000000000000000" pitchFamily="2" charset="2"/>
              <a:buChar char="§"/>
              <a:tabLst/>
              <a:defRPr/>
            </a:pPr>
            <a:r>
              <a:rPr kumimoji="0" lang="en-US" sz="2600" b="0" i="0" u="none" strike="noStrike" kern="0" cap="none" spc="0" normalizeH="0" baseline="0" noProof="0" dirty="0">
                <a:ln>
                  <a:noFill/>
                </a:ln>
                <a:solidFill>
                  <a:srgbClr val="000000"/>
                </a:solidFill>
                <a:effectLst/>
                <a:uLnTx/>
                <a:uFillTx/>
                <a:latin typeface="Calibri" panose="020F0502020204030204" pitchFamily="34" charset="0"/>
                <a:ea typeface="+mn-ea"/>
                <a:cs typeface="+mn-cs"/>
              </a:rPr>
              <a:t>Key secondary endpoints: CR MRD-, CR + </a:t>
            </a:r>
            <a:r>
              <a:rPr kumimoji="0" lang="en-US" sz="2600" b="0" i="0" u="none" strike="noStrike" kern="0" cap="none" spc="0" normalizeH="0" baseline="0" noProof="0" dirty="0" err="1">
                <a:ln>
                  <a:noFill/>
                </a:ln>
                <a:solidFill>
                  <a:srgbClr val="000000"/>
                </a:solidFill>
                <a:effectLst/>
                <a:uLnTx/>
                <a:uFillTx/>
                <a:latin typeface="Calibri" panose="020F0502020204030204" pitchFamily="34" charset="0"/>
                <a:ea typeface="+mn-ea"/>
                <a:cs typeface="+mn-cs"/>
              </a:rPr>
              <a:t>CRh</a:t>
            </a:r>
            <a:r>
              <a:rPr kumimoji="0" lang="en-US" sz="2600" b="0" i="0" u="none" strike="noStrike" kern="0" cap="none" spc="0" normalizeH="0" baseline="0" noProof="0" dirty="0">
                <a:ln>
                  <a:noFill/>
                </a:ln>
                <a:solidFill>
                  <a:srgbClr val="000000"/>
                </a:solidFill>
                <a:effectLst/>
                <a:uLnTx/>
                <a:uFillTx/>
                <a:latin typeface="Calibri" panose="020F0502020204030204" pitchFamily="34" charset="0"/>
                <a:ea typeface="+mn-ea"/>
                <a:cs typeface="+mn-cs"/>
              </a:rPr>
              <a:t>, duration of CR, duration of CR + </a:t>
            </a:r>
            <a:r>
              <a:rPr kumimoji="0" lang="en-US" sz="2600" b="0" i="0" u="none" strike="noStrike" kern="0" cap="none" spc="0" normalizeH="0" baseline="0" noProof="0" dirty="0" err="1">
                <a:ln>
                  <a:noFill/>
                </a:ln>
                <a:solidFill>
                  <a:srgbClr val="000000"/>
                </a:solidFill>
                <a:effectLst/>
                <a:uLnTx/>
                <a:uFillTx/>
                <a:latin typeface="Calibri" panose="020F0502020204030204" pitchFamily="34" charset="0"/>
                <a:ea typeface="+mn-ea"/>
                <a:cs typeface="+mn-cs"/>
              </a:rPr>
              <a:t>CRh</a:t>
            </a:r>
            <a:r>
              <a:rPr kumimoji="0" lang="en-US" sz="2600" b="0" i="0" u="none" strike="noStrike" kern="0" cap="none" spc="0" normalizeH="0" baseline="0" noProof="0" dirty="0">
                <a:ln>
                  <a:noFill/>
                </a:ln>
                <a:solidFill>
                  <a:srgbClr val="000000"/>
                </a:solidFill>
                <a:effectLst/>
                <a:uLnTx/>
                <a:uFillTx/>
                <a:latin typeface="Calibri" panose="020F0502020204030204" pitchFamily="34" charset="0"/>
                <a:ea typeface="+mn-ea"/>
                <a:cs typeface="+mn-cs"/>
              </a:rPr>
              <a:t>, transfusion independence, EFS, QOL/PRO</a:t>
            </a:r>
          </a:p>
        </p:txBody>
      </p:sp>
    </p:spTree>
    <p:extLst>
      <p:ext uri="{BB962C8B-B14F-4D97-AF65-F5344CB8AC3E}">
        <p14:creationId xmlns:p14="http://schemas.microsoft.com/office/powerpoint/2010/main" val="40213668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ext Placeholder 5">
            <a:extLst>
              <a:ext uri="{FF2B5EF4-FFF2-40B4-BE49-F238E27FC236}">
                <a16:creationId xmlns:a16="http://schemas.microsoft.com/office/drawing/2014/main" id="{E881B447-9D11-4AAA-B3A9-B26CCBC4DCC9}"/>
              </a:ext>
            </a:extLst>
          </p:cNvPr>
          <p:cNvSpPr txBox="1">
            <a:spLocks/>
          </p:cNvSpPr>
          <p:nvPr/>
        </p:nvSpPr>
        <p:spPr>
          <a:xfrm>
            <a:off x="5159897" y="6453336"/>
            <a:ext cx="6768752" cy="268139"/>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FontTx/>
              <a:buNone/>
              <a:defRPr sz="1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Tx/>
              <a:buNone/>
              <a:tabLst/>
              <a:defRPr/>
            </a:pPr>
            <a:r>
              <a:rPr kumimoji="0" lang="de-DE" altLang="de-DE"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Döhner H, Wei AH, Löwenberg B. Nat Rev </a:t>
            </a:r>
            <a:r>
              <a:rPr kumimoji="0" lang="de-DE" altLang="de-DE" sz="120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Clin</a:t>
            </a:r>
            <a:r>
              <a:rPr kumimoji="0" lang="de-DE" altLang="de-DE"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Oncol. 2021;18(9):577-590. </a:t>
            </a:r>
            <a:endParaRPr kumimoji="0" lang="en-US" altLang="de-DE" sz="1200" b="0" i="0" u="none" strike="noStrike" kern="1200" cap="none" spc="0" normalizeH="0" baseline="0" noProof="0" dirty="0">
              <a:ln>
                <a:noFill/>
              </a:ln>
              <a:solidFill>
                <a:srgbClr val="000000"/>
              </a:solidFill>
              <a:effectLst/>
              <a:highlight>
                <a:srgbClr val="00FF00"/>
              </a:highlight>
              <a:uLnTx/>
              <a:uFillTx/>
              <a:latin typeface="Arial" panose="020B0604020202020204" pitchFamily="34" charset="0"/>
              <a:ea typeface="+mn-ea"/>
              <a:cs typeface="Arial" panose="020B0604020202020204" pitchFamily="34" charset="0"/>
            </a:endParaRPr>
          </a:p>
        </p:txBody>
      </p:sp>
      <p:pic>
        <p:nvPicPr>
          <p:cNvPr id="9" name="Grafik 8">
            <a:extLst>
              <a:ext uri="{FF2B5EF4-FFF2-40B4-BE49-F238E27FC236}">
                <a16:creationId xmlns:a16="http://schemas.microsoft.com/office/drawing/2014/main" id="{50E89B18-45CF-4716-A7E1-743B805CF0EA}"/>
              </a:ext>
            </a:extLst>
          </p:cNvPr>
          <p:cNvPicPr>
            <a:picLocks noChangeAspect="1"/>
          </p:cNvPicPr>
          <p:nvPr/>
        </p:nvPicPr>
        <p:blipFill>
          <a:blip r:embed="rId3"/>
          <a:stretch>
            <a:fillRect/>
          </a:stretch>
        </p:blipFill>
        <p:spPr>
          <a:xfrm>
            <a:off x="929791" y="871719"/>
            <a:ext cx="10405240" cy="5485537"/>
          </a:xfrm>
          <a:prstGeom prst="rect">
            <a:avLst/>
          </a:prstGeom>
        </p:spPr>
      </p:pic>
      <p:sp>
        <p:nvSpPr>
          <p:cNvPr id="6" name="Text Box 4">
            <a:extLst>
              <a:ext uri="{FF2B5EF4-FFF2-40B4-BE49-F238E27FC236}">
                <a16:creationId xmlns:a16="http://schemas.microsoft.com/office/drawing/2014/main" id="{59C7B327-2865-4260-A04E-BB07F3B7792A}"/>
              </a:ext>
            </a:extLst>
          </p:cNvPr>
          <p:cNvSpPr txBox="1">
            <a:spLocks noChangeArrowheads="1"/>
          </p:cNvSpPr>
          <p:nvPr/>
        </p:nvSpPr>
        <p:spPr bwMode="auto">
          <a:xfrm>
            <a:off x="712077" y="108148"/>
            <a:ext cx="10405240" cy="584775"/>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de-DE" sz="3200" b="1" i="0" u="none" strike="noStrike" kern="1200" cap="none" spc="0" normalizeH="0" baseline="0" noProof="0" dirty="0">
                <a:ln>
                  <a:noFill/>
                </a:ln>
                <a:solidFill>
                  <a:srgbClr val="000066"/>
                </a:solidFill>
                <a:effectLst/>
                <a:uLnTx/>
                <a:uFillTx/>
                <a:latin typeface="Calibri" panose="020F0502020204030204"/>
                <a:ea typeface="+mn-ea"/>
                <a:cs typeface="Arial" panose="020B0604020202020204" pitchFamily="34" charset="0"/>
              </a:rPr>
              <a:t>Novel targets for precision medicine in AML</a:t>
            </a:r>
          </a:p>
        </p:txBody>
      </p:sp>
    </p:spTree>
    <p:extLst>
      <p:ext uri="{BB962C8B-B14F-4D97-AF65-F5344CB8AC3E}">
        <p14:creationId xmlns:p14="http://schemas.microsoft.com/office/powerpoint/2010/main" val="299397304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59229" y="195943"/>
            <a:ext cx="10835244"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2060"/>
                </a:solidFill>
                <a:effectLst/>
                <a:uLnTx/>
                <a:uFillTx/>
                <a:cs typeface="Calibri Light" panose="020F0302020204030204" pitchFamily="34" charset="0"/>
              </a:rPr>
              <a:t>Leukemias with </a:t>
            </a:r>
            <a:r>
              <a:rPr kumimoji="0" lang="en-US" sz="3200" b="1" i="1" u="none" strike="noStrike" kern="1200" cap="none" spc="0" normalizeH="0" baseline="0" noProof="0" dirty="0">
                <a:ln>
                  <a:noFill/>
                </a:ln>
                <a:solidFill>
                  <a:srgbClr val="002060"/>
                </a:solidFill>
                <a:effectLst/>
                <a:uLnTx/>
                <a:uFillTx/>
                <a:cs typeface="Calibri Light" panose="020F0302020204030204" pitchFamily="34" charset="0"/>
              </a:rPr>
              <a:t>KMT2A (MLL) </a:t>
            </a:r>
            <a:r>
              <a:rPr kumimoji="0" lang="en-US" sz="3200" b="1" u="none" strike="noStrike" kern="1200" cap="none" spc="0" normalizeH="0" baseline="0" noProof="0" dirty="0">
                <a:ln>
                  <a:noFill/>
                </a:ln>
                <a:solidFill>
                  <a:srgbClr val="002060"/>
                </a:solidFill>
                <a:effectLst/>
                <a:uLnTx/>
                <a:uFillTx/>
                <a:cs typeface="Calibri Light" panose="020F0302020204030204" pitchFamily="34" charset="0"/>
              </a:rPr>
              <a:t>rearrangements</a:t>
            </a:r>
            <a:endParaRPr kumimoji="0" lang="en-US" sz="3200" b="1" i="1" u="none" strike="noStrike" kern="1200" cap="none" spc="0" normalizeH="0" baseline="0" noProof="0" dirty="0">
              <a:ln>
                <a:noFill/>
              </a:ln>
              <a:solidFill>
                <a:srgbClr val="002060"/>
              </a:solidFill>
              <a:effectLst/>
              <a:uLnTx/>
              <a:uFillTx/>
              <a:cs typeface="Calibri Light" panose="020F0302020204030204" pitchFamily="34" charset="0"/>
            </a:endParaRPr>
          </a:p>
        </p:txBody>
      </p:sp>
      <p:sp>
        <p:nvSpPr>
          <p:cNvPr id="4" name="Content Placeholder 3"/>
          <p:cNvSpPr>
            <a:spLocks noGrp="1"/>
          </p:cNvSpPr>
          <p:nvPr>
            <p:ph idx="4294967295"/>
          </p:nvPr>
        </p:nvSpPr>
        <p:spPr>
          <a:xfrm>
            <a:off x="294313" y="1343512"/>
            <a:ext cx="5839937" cy="4351338"/>
          </a:xfrm>
        </p:spPr>
        <p:txBody>
          <a:bodyPr>
            <a:noAutofit/>
          </a:bodyPr>
          <a:lstStyle/>
          <a:p>
            <a:pPr marL="0" indent="0">
              <a:lnSpc>
                <a:spcPct val="100000"/>
              </a:lnSpc>
              <a:buNone/>
            </a:pPr>
            <a:r>
              <a:rPr lang="en-US" sz="2400" i="1" dirty="0" err="1"/>
              <a:t>MLLr</a:t>
            </a:r>
            <a:r>
              <a:rPr lang="en-US" sz="2400" i="1" dirty="0"/>
              <a:t> (KMT2Ar) </a:t>
            </a:r>
            <a:r>
              <a:rPr lang="en-US" sz="2400" dirty="0" err="1"/>
              <a:t>leukemias</a:t>
            </a:r>
            <a:r>
              <a:rPr lang="en-US" sz="2400" dirty="0"/>
              <a:t> are some of the most difficult to treat: </a:t>
            </a:r>
          </a:p>
          <a:p>
            <a:pPr>
              <a:lnSpc>
                <a:spcPct val="100000"/>
              </a:lnSpc>
            </a:pPr>
            <a:r>
              <a:rPr lang="en-US" sz="2400" dirty="0"/>
              <a:t>Resistance to therapy </a:t>
            </a:r>
          </a:p>
          <a:p>
            <a:pPr>
              <a:lnSpc>
                <a:spcPct val="100000"/>
              </a:lnSpc>
            </a:pPr>
            <a:r>
              <a:rPr lang="en-US" sz="2400" dirty="0"/>
              <a:t>Often very proliferative with DIC features</a:t>
            </a:r>
          </a:p>
          <a:p>
            <a:pPr>
              <a:lnSpc>
                <a:spcPct val="100000"/>
              </a:lnSpc>
            </a:pPr>
            <a:r>
              <a:rPr lang="en-US" sz="2400" dirty="0"/>
              <a:t>Despite increased understanding of clinical features and biology, no specific treatments approved to date.</a:t>
            </a:r>
          </a:p>
          <a:p>
            <a:pPr marL="0" indent="0">
              <a:lnSpc>
                <a:spcPct val="100000"/>
              </a:lnSpc>
              <a:buNone/>
            </a:pPr>
            <a:endParaRPr lang="en-US" sz="2400" dirty="0"/>
          </a:p>
        </p:txBody>
      </p:sp>
      <p:pic>
        <p:nvPicPr>
          <p:cNvPr id="2" name="Picture 1">
            <a:extLst>
              <a:ext uri="{FF2B5EF4-FFF2-40B4-BE49-F238E27FC236}">
                <a16:creationId xmlns:a16="http://schemas.microsoft.com/office/drawing/2014/main" id="{5E74B9A8-1B4E-4DF9-AE7D-0292FC9CCB04}"/>
              </a:ext>
            </a:extLst>
          </p:cNvPr>
          <p:cNvPicPr>
            <a:picLocks noChangeAspect="1"/>
          </p:cNvPicPr>
          <p:nvPr/>
        </p:nvPicPr>
        <p:blipFill>
          <a:blip r:embed="rId2"/>
          <a:stretch>
            <a:fillRect/>
          </a:stretch>
        </p:blipFill>
        <p:spPr>
          <a:xfrm>
            <a:off x="7157758" y="1055721"/>
            <a:ext cx="4748168" cy="4961913"/>
          </a:xfrm>
          <a:prstGeom prst="rect">
            <a:avLst/>
          </a:prstGeom>
        </p:spPr>
      </p:pic>
      <p:sp>
        <p:nvSpPr>
          <p:cNvPr id="3" name="TextBox 2">
            <a:extLst>
              <a:ext uri="{FF2B5EF4-FFF2-40B4-BE49-F238E27FC236}">
                <a16:creationId xmlns:a16="http://schemas.microsoft.com/office/drawing/2014/main" id="{A59F736D-AE3A-4F87-AA85-0C0291DFD386}"/>
              </a:ext>
            </a:extLst>
          </p:cNvPr>
          <p:cNvSpPr txBox="1"/>
          <p:nvPr/>
        </p:nvSpPr>
        <p:spPr>
          <a:xfrm>
            <a:off x="294313" y="4972502"/>
            <a:ext cx="5956183"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rPr>
              <a:t>Estimated Incidence in the US: </a:t>
            </a:r>
            <a:r>
              <a:rPr kumimoji="0" lang="en-US" sz="1800" b="0"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rPr>
              <a:t>5,000 adults with AML, 300 adults with ALL, 40 adults with MPAL, 370 pediatric patients and 160 infants are diagnosed each year with </a:t>
            </a:r>
            <a:r>
              <a:rPr kumimoji="0" lang="en-US" sz="1800" b="0" i="1" u="none" strike="noStrike" kern="1200" cap="none" spc="0" normalizeH="0" baseline="0" noProof="0" dirty="0">
                <a:ln>
                  <a:noFill/>
                </a:ln>
                <a:solidFill>
                  <a:srgbClr val="ED7D31">
                    <a:lumMod val="50000"/>
                  </a:srgbClr>
                </a:solidFill>
                <a:effectLst/>
                <a:uLnTx/>
                <a:uFillTx/>
                <a:latin typeface="Calibri" panose="020F0502020204030204"/>
                <a:ea typeface="+mn-ea"/>
                <a:cs typeface="+mn-cs"/>
              </a:rPr>
              <a:t>KMT2Ar</a:t>
            </a:r>
            <a:r>
              <a:rPr kumimoji="0" lang="en-US" sz="1800" b="0"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rPr>
              <a:t> leukemia</a:t>
            </a:r>
          </a:p>
        </p:txBody>
      </p:sp>
      <p:sp>
        <p:nvSpPr>
          <p:cNvPr id="9" name="Rectangle 8">
            <a:extLst>
              <a:ext uri="{FF2B5EF4-FFF2-40B4-BE49-F238E27FC236}">
                <a16:creationId xmlns:a16="http://schemas.microsoft.com/office/drawing/2014/main" id="{9A89EE78-39F7-4D5B-B6EF-3F724EA3B485}"/>
              </a:ext>
            </a:extLst>
          </p:cNvPr>
          <p:cNvSpPr>
            <a:spLocks noChangeArrowheads="1"/>
          </p:cNvSpPr>
          <p:nvPr/>
        </p:nvSpPr>
        <p:spPr bwMode="auto">
          <a:xfrm>
            <a:off x="108281" y="6495615"/>
            <a:ext cx="120519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ts val="0"/>
              </a:spcBef>
              <a:spcAft>
                <a:spcPct val="0"/>
              </a:spcAft>
              <a:buClrTx/>
              <a:buSzTx/>
              <a:buFontTx/>
              <a:buNone/>
              <a:tabLst/>
              <a:defRPr/>
            </a:pPr>
            <a:r>
              <a:rPr kumimoji="0" lang="en-US" sz="1400" b="0"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rPr>
              <a:t>Issa GC et al. Leukemia 2021. 2021 Sep;35(9):2482-2495.  </a:t>
            </a:r>
            <a:endParaRPr kumimoji="0" lang="en-US" sz="1400" b="1"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1311206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5887F207-AFA7-442F-8383-17C5BAF02DD1}"/>
              </a:ext>
            </a:extLst>
          </p:cNvPr>
          <p:cNvSpPr txBox="1">
            <a:spLocks/>
          </p:cNvSpPr>
          <p:nvPr/>
        </p:nvSpPr>
        <p:spPr>
          <a:xfrm>
            <a:off x="-2" y="5562803"/>
            <a:ext cx="12160219" cy="882318"/>
          </a:xfrm>
          <a:prstGeom prst="rect">
            <a:avLst/>
          </a:prstGeom>
        </p:spPr>
        <p:txBody>
          <a:bodyPr vert="horz" lIns="91440" tIns="45720" rIns="91440" bIns="45720" rtlCol="0" anchor="ctr">
            <a:noAutofit/>
          </a:bodyPr>
          <a:lstStyle>
            <a:lvl1pPr algn="l" defTabSz="457200" rtl="0" eaLnBrk="1" latinLnBrk="0" hangingPunct="1">
              <a:spcBef>
                <a:spcPct val="0"/>
              </a:spcBef>
              <a:buNone/>
              <a:defRPr sz="2800" b="1" i="0" kern="1200">
                <a:solidFill>
                  <a:schemeClr val="accent1"/>
                </a:solidFill>
                <a:latin typeface="Trebuchet MS"/>
                <a:ea typeface="+mj-ea"/>
                <a:cs typeface="Trebuchet MS"/>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baseline="0" noProof="0" dirty="0" err="1">
                <a:ln>
                  <a:noFill/>
                </a:ln>
                <a:solidFill>
                  <a:srgbClr val="492682"/>
                </a:solidFill>
                <a:effectLst/>
                <a:uLnTx/>
                <a:uFillTx/>
                <a:latin typeface="Arial Narrow" panose="020B0606020202030204" pitchFamily="34" charset="0"/>
                <a:ea typeface="+mj-ea"/>
              </a:rPr>
              <a:t>Menin</a:t>
            </a:r>
            <a:r>
              <a:rPr kumimoji="0" lang="en-US" sz="2800" b="1" i="0" u="none" strike="noStrike" kern="1200" cap="none" spc="0" normalizeH="0" baseline="0" noProof="0" dirty="0">
                <a:ln>
                  <a:noFill/>
                </a:ln>
                <a:solidFill>
                  <a:srgbClr val="492682"/>
                </a:solidFill>
                <a:effectLst/>
                <a:uLnTx/>
                <a:uFillTx/>
                <a:latin typeface="Arial Narrow" panose="020B0606020202030204" pitchFamily="34" charset="0"/>
                <a:ea typeface="+mj-ea"/>
              </a:rPr>
              <a:t> inhibitors turn</a:t>
            </a:r>
            <a:r>
              <a:rPr kumimoji="0" lang="en-US" sz="2800" b="1" i="0" u="none" strike="noStrike" kern="1200" cap="none" spc="0" normalizeH="0" noProof="0" dirty="0">
                <a:ln>
                  <a:noFill/>
                </a:ln>
                <a:solidFill>
                  <a:srgbClr val="492682"/>
                </a:solidFill>
                <a:effectLst/>
                <a:uLnTx/>
                <a:uFillTx/>
                <a:latin typeface="Arial Narrow" panose="020B0606020202030204" pitchFamily="34" charset="0"/>
                <a:ea typeface="+mj-ea"/>
              </a:rPr>
              <a:t> </a:t>
            </a:r>
            <a:r>
              <a:rPr kumimoji="0" lang="en-US" sz="2800" b="1" i="0" u="none" strike="noStrike" kern="1200" cap="none" spc="0" normalizeH="0" baseline="0" noProof="0" dirty="0">
                <a:ln>
                  <a:noFill/>
                </a:ln>
                <a:solidFill>
                  <a:srgbClr val="492682"/>
                </a:solidFill>
                <a:effectLst/>
                <a:uLnTx/>
                <a:uFillTx/>
                <a:latin typeface="Arial Narrow" panose="020B0606020202030204" pitchFamily="34" charset="0"/>
                <a:ea typeface="+mj-ea"/>
              </a:rPr>
              <a:t>off leukemic transcriptional programs by binding to Menin and displacing MLL complexes</a:t>
            </a:r>
          </a:p>
        </p:txBody>
      </p:sp>
      <p:grpSp>
        <p:nvGrpSpPr>
          <p:cNvPr id="7" name="Group 6">
            <a:extLst>
              <a:ext uri="{FF2B5EF4-FFF2-40B4-BE49-F238E27FC236}">
                <a16:creationId xmlns:a16="http://schemas.microsoft.com/office/drawing/2014/main" id="{758702DA-7425-4BF0-B07F-6FDA05310777}"/>
              </a:ext>
            </a:extLst>
          </p:cNvPr>
          <p:cNvGrpSpPr/>
          <p:nvPr/>
        </p:nvGrpSpPr>
        <p:grpSpPr>
          <a:xfrm>
            <a:off x="658874" y="1099328"/>
            <a:ext cx="4990094" cy="4354016"/>
            <a:chOff x="658873" y="1221248"/>
            <a:chExt cx="5295393" cy="4595352"/>
          </a:xfrm>
        </p:grpSpPr>
        <p:sp>
          <p:nvSpPr>
            <p:cNvPr id="8" name="Rectangle 7">
              <a:extLst>
                <a:ext uri="{FF2B5EF4-FFF2-40B4-BE49-F238E27FC236}">
                  <a16:creationId xmlns:a16="http://schemas.microsoft.com/office/drawing/2014/main" id="{5A63B15D-7114-45AA-9F23-524E23770206}"/>
                </a:ext>
              </a:extLst>
            </p:cNvPr>
            <p:cNvSpPr/>
            <p:nvPr/>
          </p:nvSpPr>
          <p:spPr>
            <a:xfrm>
              <a:off x="723899" y="1797264"/>
              <a:ext cx="5230367" cy="3307672"/>
            </a:xfrm>
            <a:prstGeom prst="rect">
              <a:avLst/>
            </a:prstGeom>
            <a:solidFill>
              <a:srgbClr val="FFFFFF"/>
            </a:solidFill>
            <a:ln w="9525" cap="flat" cmpd="sng" algn="ctr">
              <a:noFill/>
              <a:prstDash val="solid"/>
            </a:ln>
            <a:effectLst/>
          </p:spPr>
          <p:txBody>
            <a:bodyPr tIns="91440" bIns="91440" rtlCol="0" anchor="ctr"/>
            <a:lstStyle/>
            <a:p>
              <a:pPr marL="0" marR="0" lvl="0" indent="0" algn="ctr" defTabSz="457200" rtl="0" eaLnBrk="1" fontAlgn="auto" latinLnBrk="0" hangingPunct="1">
                <a:lnSpc>
                  <a:spcPct val="100000"/>
                </a:lnSpc>
                <a:spcBef>
                  <a:spcPts val="2400"/>
                </a:spcBef>
                <a:spcAft>
                  <a:spcPts val="0"/>
                </a:spcAft>
                <a:buClr>
                  <a:srgbClr val="3B7587"/>
                </a:buClr>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sym typeface="Helvetica"/>
              </a:endParaRPr>
            </a:p>
          </p:txBody>
        </p:sp>
        <p:sp>
          <p:nvSpPr>
            <p:cNvPr id="9" name="Rectangle 8">
              <a:extLst>
                <a:ext uri="{FF2B5EF4-FFF2-40B4-BE49-F238E27FC236}">
                  <a16:creationId xmlns:a16="http://schemas.microsoft.com/office/drawing/2014/main" id="{EC6D6301-B69E-4CF3-B8BD-99FFBEBDAB44}"/>
                </a:ext>
              </a:extLst>
            </p:cNvPr>
            <p:cNvSpPr/>
            <p:nvPr/>
          </p:nvSpPr>
          <p:spPr>
            <a:xfrm>
              <a:off x="658873" y="1221248"/>
              <a:ext cx="5295393" cy="4595352"/>
            </a:xfrm>
            <a:prstGeom prst="rect">
              <a:avLst/>
            </a:prstGeom>
            <a:solidFill>
              <a:srgbClr val="FFFFFF"/>
            </a:solidFill>
            <a:ln w="9525" cap="flat" cmpd="sng" algn="ctr">
              <a:noFill/>
              <a:prstDash val="solid"/>
            </a:ln>
            <a:effectLst>
              <a:outerShdw blurRad="63500" algn="ct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10" name="Rectangle 9">
              <a:extLst>
                <a:ext uri="{FF2B5EF4-FFF2-40B4-BE49-F238E27FC236}">
                  <a16:creationId xmlns:a16="http://schemas.microsoft.com/office/drawing/2014/main" id="{4145038D-6A19-413C-AA58-86ED2F802FE0}"/>
                </a:ext>
              </a:extLst>
            </p:cNvPr>
            <p:cNvSpPr/>
            <p:nvPr/>
          </p:nvSpPr>
          <p:spPr>
            <a:xfrm>
              <a:off x="658873" y="1221248"/>
              <a:ext cx="5295393" cy="548640"/>
            </a:xfrm>
            <a:prstGeom prst="rect">
              <a:avLst/>
            </a:prstGeom>
            <a:solidFill>
              <a:srgbClr val="5BC5D3"/>
            </a:solidFill>
            <a:ln w="952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srgbClr val="FFFFFF"/>
                  </a:solidFill>
                  <a:effectLst/>
                  <a:uLnTx/>
                  <a:uFillTx/>
                  <a:latin typeface="Arial Narrow" panose="020B0606020202030204" pitchFamily="34" charset="0"/>
                  <a:ea typeface="+mn-ea"/>
                  <a:cs typeface="+mn-cs"/>
                </a:rPr>
                <a:t>Acute Leukemias</a:t>
              </a:r>
              <a:endParaRPr kumimoji="0" lang="en-US" sz="2400" b="0" i="0" u="none" strike="noStrike" kern="0" cap="none" spc="0" normalizeH="0" baseline="0" noProof="0" dirty="0">
                <a:ln>
                  <a:noFill/>
                </a:ln>
                <a:solidFill>
                  <a:srgbClr val="FFFFFF"/>
                </a:solidFill>
                <a:effectLst/>
                <a:uLnTx/>
                <a:uFillTx/>
                <a:latin typeface="Arial Narrow" panose="020B0606020202030204" pitchFamily="34" charset="0"/>
                <a:ea typeface="+mn-ea"/>
                <a:cs typeface="+mn-cs"/>
              </a:endParaRPr>
            </a:p>
          </p:txBody>
        </p:sp>
        <p:sp>
          <p:nvSpPr>
            <p:cNvPr id="11" name="TextBox 10">
              <a:extLst>
                <a:ext uri="{FF2B5EF4-FFF2-40B4-BE49-F238E27FC236}">
                  <a16:creationId xmlns:a16="http://schemas.microsoft.com/office/drawing/2014/main" id="{58F8028E-542F-429E-BFEB-7EE83638515E}"/>
                </a:ext>
              </a:extLst>
            </p:cNvPr>
            <p:cNvSpPr txBox="1"/>
            <p:nvPr/>
          </p:nvSpPr>
          <p:spPr>
            <a:xfrm>
              <a:off x="658873" y="5288068"/>
              <a:ext cx="2488093"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CE0037"/>
                  </a:solidFill>
                  <a:effectLst/>
                  <a:uLnTx/>
                  <a:uFillTx/>
                  <a:latin typeface="Arial Narrow" panose="020B0606020202030204" pitchFamily="34" charset="0"/>
                  <a:ea typeface="+mn-ea"/>
                  <a:cs typeface="+mn-cs"/>
                </a:rPr>
                <a:t>Gene transcription ON</a:t>
              </a:r>
            </a:p>
          </p:txBody>
        </p:sp>
        <p:sp>
          <p:nvSpPr>
            <p:cNvPr id="12" name="TextBox 11">
              <a:extLst>
                <a:ext uri="{FF2B5EF4-FFF2-40B4-BE49-F238E27FC236}">
                  <a16:creationId xmlns:a16="http://schemas.microsoft.com/office/drawing/2014/main" id="{CA01FCF5-3A53-4B4B-B788-C2E0F234C373}"/>
                </a:ext>
              </a:extLst>
            </p:cNvPr>
            <p:cNvSpPr txBox="1"/>
            <p:nvPr/>
          </p:nvSpPr>
          <p:spPr>
            <a:xfrm>
              <a:off x="4149866" y="4031301"/>
              <a:ext cx="164592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black"/>
                  </a:solidFill>
                  <a:effectLst/>
                  <a:uLnTx/>
                  <a:uFillTx/>
                  <a:latin typeface="Arial Narrow" panose="020B0606020202030204" pitchFamily="34" charset="0"/>
                  <a:ea typeface="+mn-ea"/>
                  <a:cs typeface="+mn-cs"/>
                </a:rPr>
                <a:t>Leukemia</a:t>
              </a:r>
            </a:p>
          </p:txBody>
        </p:sp>
        <p:sp>
          <p:nvSpPr>
            <p:cNvPr id="13" name="Arrow: Down 58">
              <a:extLst>
                <a:ext uri="{FF2B5EF4-FFF2-40B4-BE49-F238E27FC236}">
                  <a16:creationId xmlns:a16="http://schemas.microsoft.com/office/drawing/2014/main" id="{19BC00DC-1AEE-4B0F-95B1-585D3FC7ED2A}"/>
                </a:ext>
              </a:extLst>
            </p:cNvPr>
            <p:cNvSpPr/>
            <p:nvPr/>
          </p:nvSpPr>
          <p:spPr>
            <a:xfrm rot="16200000">
              <a:off x="3969173" y="3307311"/>
              <a:ext cx="253904" cy="596122"/>
            </a:xfrm>
            <a:prstGeom prst="downArrow">
              <a:avLst/>
            </a:prstGeom>
            <a:solidFill>
              <a:sysClr val="windowText" lastClr="000000">
                <a:lumMod val="65000"/>
                <a:lumOff val="35000"/>
              </a:sysClr>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grpSp>
          <p:nvGrpSpPr>
            <p:cNvPr id="14" name="Group 13">
              <a:extLst>
                <a:ext uri="{FF2B5EF4-FFF2-40B4-BE49-F238E27FC236}">
                  <a16:creationId xmlns:a16="http://schemas.microsoft.com/office/drawing/2014/main" id="{590E07C4-5003-473F-89CD-BB77DFEE0FCD}"/>
                </a:ext>
              </a:extLst>
            </p:cNvPr>
            <p:cNvGrpSpPr/>
            <p:nvPr/>
          </p:nvGrpSpPr>
          <p:grpSpPr>
            <a:xfrm>
              <a:off x="4594102" y="3274757"/>
              <a:ext cx="808036" cy="700248"/>
              <a:chOff x="10411717" y="4187645"/>
              <a:chExt cx="808036" cy="700248"/>
            </a:xfrm>
          </p:grpSpPr>
          <p:sp>
            <p:nvSpPr>
              <p:cNvPr id="47" name="Oval 46">
                <a:extLst>
                  <a:ext uri="{FF2B5EF4-FFF2-40B4-BE49-F238E27FC236}">
                    <a16:creationId xmlns:a16="http://schemas.microsoft.com/office/drawing/2014/main" id="{BFC62019-C5F6-4F27-A094-47290190B5AC}"/>
                  </a:ext>
                </a:extLst>
              </p:cNvPr>
              <p:cNvSpPr/>
              <p:nvPr/>
            </p:nvSpPr>
            <p:spPr>
              <a:xfrm>
                <a:off x="10817451" y="4471864"/>
                <a:ext cx="219001" cy="218999"/>
              </a:xfrm>
              <a:prstGeom prst="ellipse">
                <a:avLst/>
              </a:prstGeom>
              <a:gradFill flip="none" rotWithShape="1">
                <a:gsLst>
                  <a:gs pos="0">
                    <a:srgbClr val="FFFFFF"/>
                  </a:gs>
                  <a:gs pos="100000">
                    <a:srgbClr val="5B6770"/>
                  </a:gs>
                  <a:gs pos="60000">
                    <a:srgbClr val="5B6770">
                      <a:lumMod val="60000"/>
                      <a:lumOff val="40000"/>
                    </a:srgbClr>
                  </a:gs>
                </a:gsLst>
                <a:path path="circle">
                  <a:fillToRect l="50000" t="50000" r="50000" b="50000"/>
                </a:path>
                <a:tileRect/>
              </a:gradFill>
              <a:ln w="3175" cap="flat" cmpd="sng" algn="ctr">
                <a:gradFill>
                  <a:gsLst>
                    <a:gs pos="100000">
                      <a:srgbClr val="5B6770">
                        <a:lumMod val="60000"/>
                        <a:lumOff val="40000"/>
                      </a:srgbClr>
                    </a:gs>
                    <a:gs pos="55000">
                      <a:srgbClr val="5B6770"/>
                    </a:gs>
                  </a:gsLst>
                  <a:lin ang="5400000" scaled="1"/>
                </a:gra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48" name="Oval 47">
                <a:extLst>
                  <a:ext uri="{FF2B5EF4-FFF2-40B4-BE49-F238E27FC236}">
                    <a16:creationId xmlns:a16="http://schemas.microsoft.com/office/drawing/2014/main" id="{362E9517-E36B-4F0B-A9A3-6C6167EC1A87}"/>
                  </a:ext>
                </a:extLst>
              </p:cNvPr>
              <p:cNvSpPr/>
              <p:nvPr/>
            </p:nvSpPr>
            <p:spPr>
              <a:xfrm>
                <a:off x="10846049" y="4500462"/>
                <a:ext cx="140524" cy="140522"/>
              </a:xfrm>
              <a:prstGeom prst="ellipse">
                <a:avLst/>
              </a:prstGeom>
              <a:gradFill flip="none" rotWithShape="1">
                <a:gsLst>
                  <a:gs pos="0">
                    <a:srgbClr val="FFFFFF"/>
                  </a:gs>
                  <a:gs pos="100000">
                    <a:srgbClr val="5B6770">
                      <a:lumMod val="60000"/>
                      <a:lumOff val="40000"/>
                    </a:srgbClr>
                  </a:gs>
                  <a:gs pos="60000">
                    <a:srgbClr val="5B6770">
                      <a:lumMod val="20000"/>
                      <a:lumOff val="80000"/>
                    </a:srgbClr>
                  </a:gs>
                </a:gsLst>
                <a:path path="circle">
                  <a:fillToRect l="50000" t="50000" r="50000" b="50000"/>
                </a:path>
                <a:tileRect/>
              </a:gradFill>
              <a:ln w="3175" cap="flat" cmpd="sng" algn="ctr">
                <a:gradFill>
                  <a:gsLst>
                    <a:gs pos="100000">
                      <a:srgbClr val="5B6770">
                        <a:lumMod val="60000"/>
                        <a:lumOff val="40000"/>
                      </a:srgbClr>
                    </a:gs>
                    <a:gs pos="55000">
                      <a:srgbClr val="5B6770"/>
                    </a:gs>
                  </a:gsLst>
                  <a:lin ang="5400000" scaled="1"/>
                </a:gra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49" name="Oval 48">
                <a:extLst>
                  <a:ext uri="{FF2B5EF4-FFF2-40B4-BE49-F238E27FC236}">
                    <a16:creationId xmlns:a16="http://schemas.microsoft.com/office/drawing/2014/main" id="{BD983EBE-CD60-4192-9695-43ED7282A8DB}"/>
                  </a:ext>
                </a:extLst>
              </p:cNvPr>
              <p:cNvSpPr/>
              <p:nvPr/>
            </p:nvSpPr>
            <p:spPr>
              <a:xfrm>
                <a:off x="10448789" y="4274146"/>
                <a:ext cx="219001" cy="218999"/>
              </a:xfrm>
              <a:prstGeom prst="ellipse">
                <a:avLst/>
              </a:prstGeom>
              <a:gradFill flip="none" rotWithShape="1">
                <a:gsLst>
                  <a:gs pos="0">
                    <a:srgbClr val="FFFFFF"/>
                  </a:gs>
                  <a:gs pos="100000">
                    <a:srgbClr val="5B6770"/>
                  </a:gs>
                  <a:gs pos="60000">
                    <a:srgbClr val="5B6770">
                      <a:lumMod val="60000"/>
                      <a:lumOff val="40000"/>
                    </a:srgbClr>
                  </a:gs>
                </a:gsLst>
                <a:path path="circle">
                  <a:fillToRect l="50000" t="50000" r="50000" b="50000"/>
                </a:path>
                <a:tileRect/>
              </a:gradFill>
              <a:ln w="3175" cap="flat" cmpd="sng" algn="ctr">
                <a:gradFill>
                  <a:gsLst>
                    <a:gs pos="100000">
                      <a:srgbClr val="5B6770">
                        <a:lumMod val="60000"/>
                        <a:lumOff val="40000"/>
                      </a:srgbClr>
                    </a:gs>
                    <a:gs pos="55000">
                      <a:srgbClr val="5B6770"/>
                    </a:gs>
                  </a:gsLst>
                  <a:lin ang="5400000" scaled="1"/>
                </a:gra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50" name="Oval 49">
                <a:extLst>
                  <a:ext uri="{FF2B5EF4-FFF2-40B4-BE49-F238E27FC236}">
                    <a16:creationId xmlns:a16="http://schemas.microsoft.com/office/drawing/2014/main" id="{8B2C734A-A3BD-4942-A4AB-B53811B702F4}"/>
                  </a:ext>
                </a:extLst>
              </p:cNvPr>
              <p:cNvSpPr/>
              <p:nvPr/>
            </p:nvSpPr>
            <p:spPr>
              <a:xfrm>
                <a:off x="10477387" y="4302744"/>
                <a:ext cx="140524" cy="140522"/>
              </a:xfrm>
              <a:prstGeom prst="ellipse">
                <a:avLst/>
              </a:prstGeom>
              <a:gradFill flip="none" rotWithShape="1">
                <a:gsLst>
                  <a:gs pos="0">
                    <a:srgbClr val="FFFFFF"/>
                  </a:gs>
                  <a:gs pos="100000">
                    <a:srgbClr val="5B6770">
                      <a:lumMod val="60000"/>
                      <a:lumOff val="40000"/>
                    </a:srgbClr>
                  </a:gs>
                  <a:gs pos="60000">
                    <a:srgbClr val="5B6770">
                      <a:lumMod val="20000"/>
                      <a:lumOff val="80000"/>
                    </a:srgbClr>
                  </a:gs>
                </a:gsLst>
                <a:path path="circle">
                  <a:fillToRect l="50000" t="50000" r="50000" b="50000"/>
                </a:path>
                <a:tileRect/>
              </a:gradFill>
              <a:ln w="3175" cap="flat" cmpd="sng" algn="ctr">
                <a:gradFill>
                  <a:gsLst>
                    <a:gs pos="100000">
                      <a:srgbClr val="5B6770">
                        <a:lumMod val="60000"/>
                        <a:lumOff val="40000"/>
                      </a:srgbClr>
                    </a:gs>
                    <a:gs pos="55000">
                      <a:srgbClr val="5B6770"/>
                    </a:gs>
                  </a:gsLst>
                  <a:lin ang="5400000" scaled="1"/>
                </a:gra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51" name="Oval 50">
                <a:extLst>
                  <a:ext uri="{FF2B5EF4-FFF2-40B4-BE49-F238E27FC236}">
                    <a16:creationId xmlns:a16="http://schemas.microsoft.com/office/drawing/2014/main" id="{FD11ABE6-DEE4-4746-B143-CF88AA436E91}"/>
                  </a:ext>
                </a:extLst>
              </p:cNvPr>
              <p:cNvSpPr/>
              <p:nvPr/>
            </p:nvSpPr>
            <p:spPr>
              <a:xfrm>
                <a:off x="10411717" y="4443030"/>
                <a:ext cx="219001" cy="218999"/>
              </a:xfrm>
              <a:prstGeom prst="ellipse">
                <a:avLst/>
              </a:prstGeom>
              <a:gradFill flip="none" rotWithShape="1">
                <a:gsLst>
                  <a:gs pos="0">
                    <a:srgbClr val="FFFFFF"/>
                  </a:gs>
                  <a:gs pos="100000">
                    <a:srgbClr val="5B6770"/>
                  </a:gs>
                  <a:gs pos="60000">
                    <a:srgbClr val="5B6770">
                      <a:lumMod val="60000"/>
                      <a:lumOff val="40000"/>
                    </a:srgbClr>
                  </a:gs>
                </a:gsLst>
                <a:path path="circle">
                  <a:fillToRect l="50000" t="50000" r="50000" b="50000"/>
                </a:path>
                <a:tileRect/>
              </a:gradFill>
              <a:ln w="3175" cap="flat" cmpd="sng" algn="ctr">
                <a:gradFill>
                  <a:gsLst>
                    <a:gs pos="100000">
                      <a:srgbClr val="5B6770">
                        <a:lumMod val="60000"/>
                        <a:lumOff val="40000"/>
                      </a:srgbClr>
                    </a:gs>
                    <a:gs pos="55000">
                      <a:srgbClr val="5B6770"/>
                    </a:gs>
                  </a:gsLst>
                  <a:lin ang="5400000" scaled="1"/>
                </a:gra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52" name="Oval 51">
                <a:extLst>
                  <a:ext uri="{FF2B5EF4-FFF2-40B4-BE49-F238E27FC236}">
                    <a16:creationId xmlns:a16="http://schemas.microsoft.com/office/drawing/2014/main" id="{43FC5EDD-680E-4A99-80AC-72B8FC32B095}"/>
                  </a:ext>
                </a:extLst>
              </p:cNvPr>
              <p:cNvSpPr/>
              <p:nvPr/>
            </p:nvSpPr>
            <p:spPr>
              <a:xfrm>
                <a:off x="10440315" y="4471628"/>
                <a:ext cx="140524" cy="140522"/>
              </a:xfrm>
              <a:prstGeom prst="ellipse">
                <a:avLst/>
              </a:prstGeom>
              <a:gradFill flip="none" rotWithShape="1">
                <a:gsLst>
                  <a:gs pos="0">
                    <a:srgbClr val="FFFFFF"/>
                  </a:gs>
                  <a:gs pos="100000">
                    <a:srgbClr val="5B6770">
                      <a:lumMod val="60000"/>
                      <a:lumOff val="40000"/>
                    </a:srgbClr>
                  </a:gs>
                  <a:gs pos="60000">
                    <a:srgbClr val="5B6770">
                      <a:lumMod val="20000"/>
                      <a:lumOff val="80000"/>
                    </a:srgbClr>
                  </a:gs>
                </a:gsLst>
                <a:path path="circle">
                  <a:fillToRect l="50000" t="50000" r="50000" b="50000"/>
                </a:path>
                <a:tileRect/>
              </a:gradFill>
              <a:ln w="3175" cap="flat" cmpd="sng" algn="ctr">
                <a:gradFill>
                  <a:gsLst>
                    <a:gs pos="100000">
                      <a:srgbClr val="5B6770">
                        <a:lumMod val="60000"/>
                        <a:lumOff val="40000"/>
                      </a:srgbClr>
                    </a:gs>
                    <a:gs pos="55000">
                      <a:srgbClr val="5B6770"/>
                    </a:gs>
                  </a:gsLst>
                  <a:lin ang="5400000" scaled="1"/>
                </a:gra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53" name="Oval 52">
                <a:extLst>
                  <a:ext uri="{FF2B5EF4-FFF2-40B4-BE49-F238E27FC236}">
                    <a16:creationId xmlns:a16="http://schemas.microsoft.com/office/drawing/2014/main" id="{572FF16E-86D0-4D7D-B5DD-C712B5E74C6B}"/>
                  </a:ext>
                </a:extLst>
              </p:cNvPr>
              <p:cNvSpPr/>
              <p:nvPr/>
            </p:nvSpPr>
            <p:spPr>
              <a:xfrm>
                <a:off x="10452908" y="4591319"/>
                <a:ext cx="219001" cy="218999"/>
              </a:xfrm>
              <a:prstGeom prst="ellipse">
                <a:avLst/>
              </a:prstGeom>
              <a:gradFill flip="none" rotWithShape="1">
                <a:gsLst>
                  <a:gs pos="0">
                    <a:srgbClr val="FFFFFF"/>
                  </a:gs>
                  <a:gs pos="100000">
                    <a:srgbClr val="5B6770"/>
                  </a:gs>
                  <a:gs pos="60000">
                    <a:srgbClr val="5B6770">
                      <a:lumMod val="60000"/>
                      <a:lumOff val="40000"/>
                    </a:srgbClr>
                  </a:gs>
                </a:gsLst>
                <a:path path="circle">
                  <a:fillToRect l="50000" t="50000" r="50000" b="50000"/>
                </a:path>
                <a:tileRect/>
              </a:gradFill>
              <a:ln w="3175" cap="flat" cmpd="sng" algn="ctr">
                <a:gradFill>
                  <a:gsLst>
                    <a:gs pos="100000">
                      <a:srgbClr val="5B6770">
                        <a:lumMod val="60000"/>
                        <a:lumOff val="40000"/>
                      </a:srgbClr>
                    </a:gs>
                    <a:gs pos="55000">
                      <a:srgbClr val="5B6770"/>
                    </a:gs>
                  </a:gsLst>
                  <a:lin ang="5400000" scaled="1"/>
                </a:gra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54" name="Oval 53">
                <a:extLst>
                  <a:ext uri="{FF2B5EF4-FFF2-40B4-BE49-F238E27FC236}">
                    <a16:creationId xmlns:a16="http://schemas.microsoft.com/office/drawing/2014/main" id="{93E0549F-B94A-4B54-A9F7-AA21781E3CFF}"/>
                  </a:ext>
                </a:extLst>
              </p:cNvPr>
              <p:cNvSpPr/>
              <p:nvPr/>
            </p:nvSpPr>
            <p:spPr>
              <a:xfrm>
                <a:off x="10481506" y="4619917"/>
                <a:ext cx="140524" cy="140522"/>
              </a:xfrm>
              <a:prstGeom prst="ellipse">
                <a:avLst/>
              </a:prstGeom>
              <a:gradFill flip="none" rotWithShape="1">
                <a:gsLst>
                  <a:gs pos="0">
                    <a:srgbClr val="FFFFFF"/>
                  </a:gs>
                  <a:gs pos="100000">
                    <a:srgbClr val="5B6770">
                      <a:lumMod val="60000"/>
                      <a:lumOff val="40000"/>
                    </a:srgbClr>
                  </a:gs>
                  <a:gs pos="60000">
                    <a:srgbClr val="5B6770">
                      <a:lumMod val="20000"/>
                      <a:lumOff val="80000"/>
                    </a:srgbClr>
                  </a:gs>
                </a:gsLst>
                <a:path path="circle">
                  <a:fillToRect l="50000" t="50000" r="50000" b="50000"/>
                </a:path>
                <a:tileRect/>
              </a:gradFill>
              <a:ln w="3175" cap="flat" cmpd="sng" algn="ctr">
                <a:gradFill>
                  <a:gsLst>
                    <a:gs pos="100000">
                      <a:srgbClr val="5B6770">
                        <a:lumMod val="60000"/>
                        <a:lumOff val="40000"/>
                      </a:srgbClr>
                    </a:gs>
                    <a:gs pos="55000">
                      <a:srgbClr val="5B6770"/>
                    </a:gs>
                  </a:gsLst>
                  <a:lin ang="5400000" scaled="1"/>
                </a:gra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55" name="Oval 54">
                <a:extLst>
                  <a:ext uri="{FF2B5EF4-FFF2-40B4-BE49-F238E27FC236}">
                    <a16:creationId xmlns:a16="http://schemas.microsoft.com/office/drawing/2014/main" id="{FE5EFA60-3D39-45FC-9E4C-0151183B31EE}"/>
                  </a:ext>
                </a:extLst>
              </p:cNvPr>
              <p:cNvSpPr/>
              <p:nvPr/>
            </p:nvSpPr>
            <p:spPr>
              <a:xfrm>
                <a:off x="10634150" y="4595438"/>
                <a:ext cx="219001" cy="218999"/>
              </a:xfrm>
              <a:prstGeom prst="ellipse">
                <a:avLst/>
              </a:prstGeom>
              <a:gradFill flip="none" rotWithShape="1">
                <a:gsLst>
                  <a:gs pos="0">
                    <a:srgbClr val="FFFFFF"/>
                  </a:gs>
                  <a:gs pos="100000">
                    <a:srgbClr val="5B6770"/>
                  </a:gs>
                  <a:gs pos="60000">
                    <a:srgbClr val="5B6770">
                      <a:lumMod val="60000"/>
                      <a:lumOff val="40000"/>
                    </a:srgbClr>
                  </a:gs>
                </a:gsLst>
                <a:path path="circle">
                  <a:fillToRect l="50000" t="50000" r="50000" b="50000"/>
                </a:path>
                <a:tileRect/>
              </a:gradFill>
              <a:ln w="3175" cap="flat" cmpd="sng" algn="ctr">
                <a:gradFill>
                  <a:gsLst>
                    <a:gs pos="100000">
                      <a:srgbClr val="5B6770">
                        <a:lumMod val="60000"/>
                        <a:lumOff val="40000"/>
                      </a:srgbClr>
                    </a:gs>
                    <a:gs pos="55000">
                      <a:srgbClr val="5B6770"/>
                    </a:gs>
                  </a:gsLst>
                  <a:lin ang="5400000" scaled="1"/>
                </a:gra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56" name="Oval 55">
                <a:extLst>
                  <a:ext uri="{FF2B5EF4-FFF2-40B4-BE49-F238E27FC236}">
                    <a16:creationId xmlns:a16="http://schemas.microsoft.com/office/drawing/2014/main" id="{B938AFB2-DC90-4AA0-93C0-B9793F9D9156}"/>
                  </a:ext>
                </a:extLst>
              </p:cNvPr>
              <p:cNvSpPr/>
              <p:nvPr/>
            </p:nvSpPr>
            <p:spPr>
              <a:xfrm>
                <a:off x="10662748" y="4624036"/>
                <a:ext cx="140524" cy="140522"/>
              </a:xfrm>
              <a:prstGeom prst="ellipse">
                <a:avLst/>
              </a:prstGeom>
              <a:gradFill flip="none" rotWithShape="1">
                <a:gsLst>
                  <a:gs pos="0">
                    <a:srgbClr val="FFFFFF"/>
                  </a:gs>
                  <a:gs pos="100000">
                    <a:srgbClr val="5B6770">
                      <a:lumMod val="60000"/>
                      <a:lumOff val="40000"/>
                    </a:srgbClr>
                  </a:gs>
                  <a:gs pos="60000">
                    <a:srgbClr val="5B6770">
                      <a:lumMod val="20000"/>
                      <a:lumOff val="80000"/>
                    </a:srgbClr>
                  </a:gs>
                </a:gsLst>
                <a:path path="circle">
                  <a:fillToRect l="50000" t="50000" r="50000" b="50000"/>
                </a:path>
                <a:tileRect/>
              </a:gradFill>
              <a:ln w="3175" cap="flat" cmpd="sng" algn="ctr">
                <a:gradFill>
                  <a:gsLst>
                    <a:gs pos="100000">
                      <a:srgbClr val="5B6770">
                        <a:lumMod val="60000"/>
                        <a:lumOff val="40000"/>
                      </a:srgbClr>
                    </a:gs>
                    <a:gs pos="55000">
                      <a:srgbClr val="5B6770"/>
                    </a:gs>
                  </a:gsLst>
                  <a:lin ang="5400000" scaled="1"/>
                </a:gra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57" name="Oval 56">
                <a:extLst>
                  <a:ext uri="{FF2B5EF4-FFF2-40B4-BE49-F238E27FC236}">
                    <a16:creationId xmlns:a16="http://schemas.microsoft.com/office/drawing/2014/main" id="{CE1810D2-1267-4F66-98E8-1D671F8DFF8A}"/>
                  </a:ext>
                </a:extLst>
              </p:cNvPr>
              <p:cNvSpPr/>
              <p:nvPr/>
            </p:nvSpPr>
            <p:spPr>
              <a:xfrm>
                <a:off x="10601197" y="4187645"/>
                <a:ext cx="219001" cy="218999"/>
              </a:xfrm>
              <a:prstGeom prst="ellipse">
                <a:avLst/>
              </a:prstGeom>
              <a:gradFill flip="none" rotWithShape="1">
                <a:gsLst>
                  <a:gs pos="0">
                    <a:srgbClr val="FFFFFF"/>
                  </a:gs>
                  <a:gs pos="100000">
                    <a:srgbClr val="5B6770"/>
                  </a:gs>
                  <a:gs pos="60000">
                    <a:srgbClr val="5B6770">
                      <a:lumMod val="60000"/>
                      <a:lumOff val="40000"/>
                    </a:srgbClr>
                  </a:gs>
                </a:gsLst>
                <a:path path="circle">
                  <a:fillToRect l="50000" t="50000" r="50000" b="50000"/>
                </a:path>
                <a:tileRect/>
              </a:gradFill>
              <a:ln w="3175" cap="flat" cmpd="sng" algn="ctr">
                <a:gradFill>
                  <a:gsLst>
                    <a:gs pos="100000">
                      <a:srgbClr val="5B6770">
                        <a:lumMod val="60000"/>
                        <a:lumOff val="40000"/>
                      </a:srgbClr>
                    </a:gs>
                    <a:gs pos="55000">
                      <a:srgbClr val="5B6770"/>
                    </a:gs>
                  </a:gsLst>
                  <a:lin ang="5400000" scaled="1"/>
                </a:gra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58" name="Oval 57">
                <a:extLst>
                  <a:ext uri="{FF2B5EF4-FFF2-40B4-BE49-F238E27FC236}">
                    <a16:creationId xmlns:a16="http://schemas.microsoft.com/office/drawing/2014/main" id="{1936C1CD-F989-406F-BBFA-CA087635CBF0}"/>
                  </a:ext>
                </a:extLst>
              </p:cNvPr>
              <p:cNvSpPr/>
              <p:nvPr/>
            </p:nvSpPr>
            <p:spPr>
              <a:xfrm>
                <a:off x="10629795" y="4216243"/>
                <a:ext cx="140524" cy="140522"/>
              </a:xfrm>
              <a:prstGeom prst="ellipse">
                <a:avLst/>
              </a:prstGeom>
              <a:gradFill flip="none" rotWithShape="1">
                <a:gsLst>
                  <a:gs pos="0">
                    <a:srgbClr val="FFFFFF"/>
                  </a:gs>
                  <a:gs pos="100000">
                    <a:srgbClr val="5B6770">
                      <a:lumMod val="60000"/>
                      <a:lumOff val="40000"/>
                    </a:srgbClr>
                  </a:gs>
                  <a:gs pos="60000">
                    <a:srgbClr val="5B6770">
                      <a:lumMod val="20000"/>
                      <a:lumOff val="80000"/>
                    </a:srgbClr>
                  </a:gs>
                </a:gsLst>
                <a:path path="circle">
                  <a:fillToRect l="50000" t="50000" r="50000" b="50000"/>
                </a:path>
                <a:tileRect/>
              </a:gradFill>
              <a:ln w="3175" cap="flat" cmpd="sng" algn="ctr">
                <a:gradFill>
                  <a:gsLst>
                    <a:gs pos="100000">
                      <a:srgbClr val="5B6770">
                        <a:lumMod val="60000"/>
                        <a:lumOff val="40000"/>
                      </a:srgbClr>
                    </a:gs>
                    <a:gs pos="55000">
                      <a:srgbClr val="5B6770"/>
                    </a:gs>
                  </a:gsLst>
                  <a:lin ang="5400000" scaled="1"/>
                </a:gra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59" name="Oval 58">
                <a:extLst>
                  <a:ext uri="{FF2B5EF4-FFF2-40B4-BE49-F238E27FC236}">
                    <a16:creationId xmlns:a16="http://schemas.microsoft.com/office/drawing/2014/main" id="{8DC85731-7551-4B5F-950B-E783EB31D8BD}"/>
                  </a:ext>
                </a:extLst>
              </p:cNvPr>
              <p:cNvSpPr/>
              <p:nvPr/>
            </p:nvSpPr>
            <p:spPr>
              <a:xfrm>
                <a:off x="10761843" y="4189705"/>
                <a:ext cx="219001" cy="218999"/>
              </a:xfrm>
              <a:prstGeom prst="ellipse">
                <a:avLst/>
              </a:prstGeom>
              <a:gradFill flip="none" rotWithShape="1">
                <a:gsLst>
                  <a:gs pos="0">
                    <a:srgbClr val="FFFFFF"/>
                  </a:gs>
                  <a:gs pos="100000">
                    <a:srgbClr val="5B6770"/>
                  </a:gs>
                  <a:gs pos="60000">
                    <a:srgbClr val="5B6770">
                      <a:lumMod val="60000"/>
                      <a:lumOff val="40000"/>
                    </a:srgbClr>
                  </a:gs>
                </a:gsLst>
                <a:path path="circle">
                  <a:fillToRect l="50000" t="50000" r="50000" b="50000"/>
                </a:path>
                <a:tileRect/>
              </a:gradFill>
              <a:ln w="3175" cap="flat" cmpd="sng" algn="ctr">
                <a:gradFill>
                  <a:gsLst>
                    <a:gs pos="100000">
                      <a:srgbClr val="5B6770">
                        <a:lumMod val="60000"/>
                        <a:lumOff val="40000"/>
                      </a:srgbClr>
                    </a:gs>
                    <a:gs pos="55000">
                      <a:srgbClr val="5B6770"/>
                    </a:gs>
                  </a:gsLst>
                  <a:lin ang="5400000" scaled="1"/>
                </a:gra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60" name="Oval 59">
                <a:extLst>
                  <a:ext uri="{FF2B5EF4-FFF2-40B4-BE49-F238E27FC236}">
                    <a16:creationId xmlns:a16="http://schemas.microsoft.com/office/drawing/2014/main" id="{5CE71D6E-92C9-437D-AA7C-C74D63825840}"/>
                  </a:ext>
                </a:extLst>
              </p:cNvPr>
              <p:cNvSpPr/>
              <p:nvPr/>
            </p:nvSpPr>
            <p:spPr>
              <a:xfrm>
                <a:off x="10790441" y="4218303"/>
                <a:ext cx="140524" cy="140522"/>
              </a:xfrm>
              <a:prstGeom prst="ellipse">
                <a:avLst/>
              </a:prstGeom>
              <a:gradFill flip="none" rotWithShape="1">
                <a:gsLst>
                  <a:gs pos="0">
                    <a:srgbClr val="FFFFFF"/>
                  </a:gs>
                  <a:gs pos="100000">
                    <a:srgbClr val="5B6770">
                      <a:lumMod val="60000"/>
                      <a:lumOff val="40000"/>
                    </a:srgbClr>
                  </a:gs>
                  <a:gs pos="60000">
                    <a:srgbClr val="5B6770">
                      <a:lumMod val="20000"/>
                      <a:lumOff val="80000"/>
                    </a:srgbClr>
                  </a:gs>
                </a:gsLst>
                <a:path path="circle">
                  <a:fillToRect l="50000" t="50000" r="50000" b="50000"/>
                </a:path>
                <a:tileRect/>
              </a:gradFill>
              <a:ln w="3175" cap="flat" cmpd="sng" algn="ctr">
                <a:gradFill>
                  <a:gsLst>
                    <a:gs pos="100000">
                      <a:srgbClr val="5B6770">
                        <a:lumMod val="60000"/>
                        <a:lumOff val="40000"/>
                      </a:srgbClr>
                    </a:gs>
                    <a:gs pos="55000">
                      <a:srgbClr val="5B6770"/>
                    </a:gs>
                  </a:gsLst>
                  <a:lin ang="5400000" scaled="1"/>
                </a:gra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61" name="Oval 60">
                <a:extLst>
                  <a:ext uri="{FF2B5EF4-FFF2-40B4-BE49-F238E27FC236}">
                    <a16:creationId xmlns:a16="http://schemas.microsoft.com/office/drawing/2014/main" id="{6194B6E5-6150-4AE5-9740-CA2341B200A5}"/>
                  </a:ext>
                </a:extLst>
              </p:cNvPr>
              <p:cNvSpPr/>
              <p:nvPr/>
            </p:nvSpPr>
            <p:spPr>
              <a:xfrm>
                <a:off x="10916310" y="4232955"/>
                <a:ext cx="219001" cy="218999"/>
              </a:xfrm>
              <a:prstGeom prst="ellipse">
                <a:avLst/>
              </a:prstGeom>
              <a:gradFill flip="none" rotWithShape="1">
                <a:gsLst>
                  <a:gs pos="0">
                    <a:srgbClr val="FFFFFF"/>
                  </a:gs>
                  <a:gs pos="100000">
                    <a:srgbClr val="5B6770"/>
                  </a:gs>
                  <a:gs pos="60000">
                    <a:srgbClr val="5B6770">
                      <a:lumMod val="60000"/>
                      <a:lumOff val="40000"/>
                    </a:srgbClr>
                  </a:gs>
                </a:gsLst>
                <a:path path="circle">
                  <a:fillToRect l="50000" t="50000" r="50000" b="50000"/>
                </a:path>
                <a:tileRect/>
              </a:gradFill>
              <a:ln w="3175" cap="flat" cmpd="sng" algn="ctr">
                <a:gradFill>
                  <a:gsLst>
                    <a:gs pos="100000">
                      <a:srgbClr val="5B6770">
                        <a:lumMod val="60000"/>
                        <a:lumOff val="40000"/>
                      </a:srgbClr>
                    </a:gs>
                    <a:gs pos="55000">
                      <a:srgbClr val="5B6770"/>
                    </a:gs>
                  </a:gsLst>
                  <a:lin ang="5400000" scaled="1"/>
                </a:gra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62" name="Oval 61">
                <a:extLst>
                  <a:ext uri="{FF2B5EF4-FFF2-40B4-BE49-F238E27FC236}">
                    <a16:creationId xmlns:a16="http://schemas.microsoft.com/office/drawing/2014/main" id="{A8B655F5-F291-4439-A03A-6A4E0223CF05}"/>
                  </a:ext>
                </a:extLst>
              </p:cNvPr>
              <p:cNvSpPr/>
              <p:nvPr/>
            </p:nvSpPr>
            <p:spPr>
              <a:xfrm>
                <a:off x="10944908" y="4261553"/>
                <a:ext cx="140524" cy="140522"/>
              </a:xfrm>
              <a:prstGeom prst="ellipse">
                <a:avLst/>
              </a:prstGeom>
              <a:gradFill flip="none" rotWithShape="1">
                <a:gsLst>
                  <a:gs pos="0">
                    <a:srgbClr val="FFFFFF"/>
                  </a:gs>
                  <a:gs pos="100000">
                    <a:srgbClr val="5B6770">
                      <a:lumMod val="60000"/>
                      <a:lumOff val="40000"/>
                    </a:srgbClr>
                  </a:gs>
                  <a:gs pos="60000">
                    <a:srgbClr val="5B6770">
                      <a:lumMod val="20000"/>
                      <a:lumOff val="80000"/>
                    </a:srgbClr>
                  </a:gs>
                </a:gsLst>
                <a:path path="circle">
                  <a:fillToRect l="50000" t="50000" r="50000" b="50000"/>
                </a:path>
                <a:tileRect/>
              </a:gradFill>
              <a:ln w="3175" cap="flat" cmpd="sng" algn="ctr">
                <a:gradFill>
                  <a:gsLst>
                    <a:gs pos="100000">
                      <a:srgbClr val="5B6770">
                        <a:lumMod val="60000"/>
                        <a:lumOff val="40000"/>
                      </a:srgbClr>
                    </a:gs>
                    <a:gs pos="55000">
                      <a:srgbClr val="5B6770"/>
                    </a:gs>
                  </a:gsLst>
                  <a:lin ang="5400000" scaled="1"/>
                </a:gra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63" name="Oval 62">
                <a:extLst>
                  <a:ext uri="{FF2B5EF4-FFF2-40B4-BE49-F238E27FC236}">
                    <a16:creationId xmlns:a16="http://schemas.microsoft.com/office/drawing/2014/main" id="{EFAA0D2C-E2AC-4A39-9360-BCFDAFEC27D6}"/>
                  </a:ext>
                </a:extLst>
              </p:cNvPr>
              <p:cNvSpPr/>
              <p:nvPr/>
            </p:nvSpPr>
            <p:spPr>
              <a:xfrm>
                <a:off x="11000752" y="4389482"/>
                <a:ext cx="219001" cy="218999"/>
              </a:xfrm>
              <a:prstGeom prst="ellipse">
                <a:avLst/>
              </a:prstGeom>
              <a:gradFill flip="none" rotWithShape="1">
                <a:gsLst>
                  <a:gs pos="0">
                    <a:srgbClr val="FFFFFF"/>
                  </a:gs>
                  <a:gs pos="100000">
                    <a:srgbClr val="5B6770"/>
                  </a:gs>
                  <a:gs pos="60000">
                    <a:srgbClr val="5B6770">
                      <a:lumMod val="60000"/>
                      <a:lumOff val="40000"/>
                    </a:srgbClr>
                  </a:gs>
                </a:gsLst>
                <a:path path="circle">
                  <a:fillToRect l="50000" t="50000" r="50000" b="50000"/>
                </a:path>
                <a:tileRect/>
              </a:gradFill>
              <a:ln w="3175" cap="flat" cmpd="sng" algn="ctr">
                <a:gradFill>
                  <a:gsLst>
                    <a:gs pos="100000">
                      <a:srgbClr val="5B6770">
                        <a:lumMod val="60000"/>
                        <a:lumOff val="40000"/>
                      </a:srgbClr>
                    </a:gs>
                    <a:gs pos="55000">
                      <a:srgbClr val="5B6770"/>
                    </a:gs>
                  </a:gsLst>
                  <a:lin ang="5400000" scaled="1"/>
                </a:gra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64" name="Oval 63">
                <a:extLst>
                  <a:ext uri="{FF2B5EF4-FFF2-40B4-BE49-F238E27FC236}">
                    <a16:creationId xmlns:a16="http://schemas.microsoft.com/office/drawing/2014/main" id="{13B37D0B-DB0B-4702-8935-1F491D3098EB}"/>
                  </a:ext>
                </a:extLst>
              </p:cNvPr>
              <p:cNvSpPr/>
              <p:nvPr/>
            </p:nvSpPr>
            <p:spPr>
              <a:xfrm>
                <a:off x="11029350" y="4418080"/>
                <a:ext cx="140524" cy="140522"/>
              </a:xfrm>
              <a:prstGeom prst="ellipse">
                <a:avLst/>
              </a:prstGeom>
              <a:gradFill flip="none" rotWithShape="1">
                <a:gsLst>
                  <a:gs pos="0">
                    <a:srgbClr val="FFFFFF"/>
                  </a:gs>
                  <a:gs pos="100000">
                    <a:srgbClr val="5B6770">
                      <a:lumMod val="60000"/>
                      <a:lumOff val="40000"/>
                    </a:srgbClr>
                  </a:gs>
                  <a:gs pos="60000">
                    <a:srgbClr val="5B6770">
                      <a:lumMod val="20000"/>
                      <a:lumOff val="80000"/>
                    </a:srgbClr>
                  </a:gs>
                </a:gsLst>
                <a:path path="circle">
                  <a:fillToRect l="50000" t="50000" r="50000" b="50000"/>
                </a:path>
                <a:tileRect/>
              </a:gradFill>
              <a:ln w="3175" cap="flat" cmpd="sng" algn="ctr">
                <a:gradFill>
                  <a:gsLst>
                    <a:gs pos="100000">
                      <a:srgbClr val="5B6770">
                        <a:lumMod val="60000"/>
                        <a:lumOff val="40000"/>
                      </a:srgbClr>
                    </a:gs>
                    <a:gs pos="55000">
                      <a:srgbClr val="5B6770"/>
                    </a:gs>
                  </a:gsLst>
                  <a:lin ang="5400000" scaled="1"/>
                </a:gra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65" name="Oval 64">
                <a:extLst>
                  <a:ext uri="{FF2B5EF4-FFF2-40B4-BE49-F238E27FC236}">
                    <a16:creationId xmlns:a16="http://schemas.microsoft.com/office/drawing/2014/main" id="{414B1449-522A-4624-BD3A-33AB4F6EBFEB}"/>
                  </a:ext>
                </a:extLst>
              </p:cNvPr>
              <p:cNvSpPr/>
              <p:nvPr/>
            </p:nvSpPr>
            <p:spPr>
              <a:xfrm>
                <a:off x="10973977" y="4581021"/>
                <a:ext cx="219001" cy="218999"/>
              </a:xfrm>
              <a:prstGeom prst="ellipse">
                <a:avLst/>
              </a:prstGeom>
              <a:gradFill flip="none" rotWithShape="1">
                <a:gsLst>
                  <a:gs pos="0">
                    <a:srgbClr val="FFFFFF"/>
                  </a:gs>
                  <a:gs pos="100000">
                    <a:srgbClr val="5B6770"/>
                  </a:gs>
                  <a:gs pos="60000">
                    <a:srgbClr val="5B6770">
                      <a:lumMod val="60000"/>
                      <a:lumOff val="40000"/>
                    </a:srgbClr>
                  </a:gs>
                </a:gsLst>
                <a:path path="circle">
                  <a:fillToRect l="50000" t="50000" r="50000" b="50000"/>
                </a:path>
                <a:tileRect/>
              </a:gradFill>
              <a:ln w="3175" cap="flat" cmpd="sng" algn="ctr">
                <a:gradFill>
                  <a:gsLst>
                    <a:gs pos="100000">
                      <a:srgbClr val="5B6770">
                        <a:lumMod val="60000"/>
                        <a:lumOff val="40000"/>
                      </a:srgbClr>
                    </a:gs>
                    <a:gs pos="55000">
                      <a:srgbClr val="5B6770"/>
                    </a:gs>
                  </a:gsLst>
                  <a:lin ang="5400000" scaled="1"/>
                </a:gra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66" name="Oval 65">
                <a:extLst>
                  <a:ext uri="{FF2B5EF4-FFF2-40B4-BE49-F238E27FC236}">
                    <a16:creationId xmlns:a16="http://schemas.microsoft.com/office/drawing/2014/main" id="{F47149D0-0E94-4A16-9500-E3D4B6F7A77E}"/>
                  </a:ext>
                </a:extLst>
              </p:cNvPr>
              <p:cNvSpPr/>
              <p:nvPr/>
            </p:nvSpPr>
            <p:spPr>
              <a:xfrm>
                <a:off x="11002575" y="4609619"/>
                <a:ext cx="140524" cy="140522"/>
              </a:xfrm>
              <a:prstGeom prst="ellipse">
                <a:avLst/>
              </a:prstGeom>
              <a:gradFill flip="none" rotWithShape="1">
                <a:gsLst>
                  <a:gs pos="0">
                    <a:srgbClr val="FFFFFF"/>
                  </a:gs>
                  <a:gs pos="100000">
                    <a:srgbClr val="5B6770">
                      <a:lumMod val="60000"/>
                      <a:lumOff val="40000"/>
                    </a:srgbClr>
                  </a:gs>
                  <a:gs pos="60000">
                    <a:srgbClr val="5B6770">
                      <a:lumMod val="20000"/>
                      <a:lumOff val="80000"/>
                    </a:srgbClr>
                  </a:gs>
                </a:gsLst>
                <a:path path="circle">
                  <a:fillToRect l="50000" t="50000" r="50000" b="50000"/>
                </a:path>
                <a:tileRect/>
              </a:gradFill>
              <a:ln w="3175" cap="flat" cmpd="sng" algn="ctr">
                <a:gradFill>
                  <a:gsLst>
                    <a:gs pos="100000">
                      <a:srgbClr val="5B6770">
                        <a:lumMod val="60000"/>
                        <a:lumOff val="40000"/>
                      </a:srgbClr>
                    </a:gs>
                    <a:gs pos="55000">
                      <a:srgbClr val="5B6770"/>
                    </a:gs>
                  </a:gsLst>
                  <a:lin ang="5400000" scaled="1"/>
                </a:gra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67" name="Oval 66">
                <a:extLst>
                  <a:ext uri="{FF2B5EF4-FFF2-40B4-BE49-F238E27FC236}">
                    <a16:creationId xmlns:a16="http://schemas.microsoft.com/office/drawing/2014/main" id="{BF872D43-55B0-4971-9586-46EBE9D076D3}"/>
                  </a:ext>
                </a:extLst>
              </p:cNvPr>
              <p:cNvSpPr/>
              <p:nvPr/>
            </p:nvSpPr>
            <p:spPr>
              <a:xfrm>
                <a:off x="10790676" y="4356529"/>
                <a:ext cx="219001" cy="218999"/>
              </a:xfrm>
              <a:prstGeom prst="ellipse">
                <a:avLst/>
              </a:prstGeom>
              <a:gradFill flip="none" rotWithShape="1">
                <a:gsLst>
                  <a:gs pos="0">
                    <a:srgbClr val="FFFFFF"/>
                  </a:gs>
                  <a:gs pos="100000">
                    <a:srgbClr val="5B6770"/>
                  </a:gs>
                  <a:gs pos="60000">
                    <a:srgbClr val="5B6770">
                      <a:lumMod val="60000"/>
                      <a:lumOff val="40000"/>
                    </a:srgbClr>
                  </a:gs>
                </a:gsLst>
                <a:path path="circle">
                  <a:fillToRect l="50000" t="50000" r="50000" b="50000"/>
                </a:path>
                <a:tileRect/>
              </a:gradFill>
              <a:ln w="3175" cap="flat" cmpd="sng" algn="ctr">
                <a:gradFill>
                  <a:gsLst>
                    <a:gs pos="100000">
                      <a:srgbClr val="5B6770">
                        <a:lumMod val="60000"/>
                        <a:lumOff val="40000"/>
                      </a:srgbClr>
                    </a:gs>
                    <a:gs pos="55000">
                      <a:srgbClr val="5B6770"/>
                    </a:gs>
                  </a:gsLst>
                  <a:lin ang="5400000" scaled="1"/>
                </a:gra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68" name="Oval 67">
                <a:extLst>
                  <a:ext uri="{FF2B5EF4-FFF2-40B4-BE49-F238E27FC236}">
                    <a16:creationId xmlns:a16="http://schemas.microsoft.com/office/drawing/2014/main" id="{A2A89568-3DA9-45C2-AD1D-CF35B367C16D}"/>
                  </a:ext>
                </a:extLst>
              </p:cNvPr>
              <p:cNvSpPr/>
              <p:nvPr/>
            </p:nvSpPr>
            <p:spPr>
              <a:xfrm>
                <a:off x="10819274" y="4385127"/>
                <a:ext cx="140524" cy="140522"/>
              </a:xfrm>
              <a:prstGeom prst="ellipse">
                <a:avLst/>
              </a:prstGeom>
              <a:gradFill flip="none" rotWithShape="1">
                <a:gsLst>
                  <a:gs pos="0">
                    <a:srgbClr val="FFFFFF"/>
                  </a:gs>
                  <a:gs pos="100000">
                    <a:srgbClr val="5B6770">
                      <a:lumMod val="60000"/>
                      <a:lumOff val="40000"/>
                    </a:srgbClr>
                  </a:gs>
                  <a:gs pos="60000">
                    <a:srgbClr val="5B6770">
                      <a:lumMod val="20000"/>
                      <a:lumOff val="80000"/>
                    </a:srgbClr>
                  </a:gs>
                </a:gsLst>
                <a:path path="circle">
                  <a:fillToRect l="50000" t="50000" r="50000" b="50000"/>
                </a:path>
                <a:tileRect/>
              </a:gradFill>
              <a:ln w="3175" cap="flat" cmpd="sng" algn="ctr">
                <a:gradFill>
                  <a:gsLst>
                    <a:gs pos="100000">
                      <a:srgbClr val="5B6770">
                        <a:lumMod val="60000"/>
                        <a:lumOff val="40000"/>
                      </a:srgbClr>
                    </a:gs>
                    <a:gs pos="55000">
                      <a:srgbClr val="5B6770"/>
                    </a:gs>
                  </a:gsLst>
                  <a:lin ang="5400000" scaled="1"/>
                </a:gra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69" name="Oval 68">
                <a:extLst>
                  <a:ext uri="{FF2B5EF4-FFF2-40B4-BE49-F238E27FC236}">
                    <a16:creationId xmlns:a16="http://schemas.microsoft.com/office/drawing/2014/main" id="{595CD127-0777-422F-BFB4-D5C515D53E5A}"/>
                  </a:ext>
                </a:extLst>
              </p:cNvPr>
              <p:cNvSpPr/>
              <p:nvPr/>
            </p:nvSpPr>
            <p:spPr>
              <a:xfrm>
                <a:off x="10592958" y="4323576"/>
                <a:ext cx="219001" cy="218999"/>
              </a:xfrm>
              <a:prstGeom prst="ellipse">
                <a:avLst/>
              </a:prstGeom>
              <a:gradFill flip="none" rotWithShape="1">
                <a:gsLst>
                  <a:gs pos="0">
                    <a:srgbClr val="FFFFFF"/>
                  </a:gs>
                  <a:gs pos="100000">
                    <a:srgbClr val="5B6770"/>
                  </a:gs>
                  <a:gs pos="60000">
                    <a:srgbClr val="5B6770">
                      <a:lumMod val="60000"/>
                      <a:lumOff val="40000"/>
                    </a:srgbClr>
                  </a:gs>
                </a:gsLst>
                <a:path path="circle">
                  <a:fillToRect l="50000" t="50000" r="50000" b="50000"/>
                </a:path>
                <a:tileRect/>
              </a:gradFill>
              <a:ln w="3175" cap="flat" cmpd="sng" algn="ctr">
                <a:gradFill>
                  <a:gsLst>
                    <a:gs pos="100000">
                      <a:srgbClr val="5B6770">
                        <a:lumMod val="60000"/>
                        <a:lumOff val="40000"/>
                      </a:srgbClr>
                    </a:gs>
                    <a:gs pos="55000">
                      <a:srgbClr val="5B6770"/>
                    </a:gs>
                  </a:gsLst>
                  <a:lin ang="5400000" scaled="1"/>
                </a:gra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70" name="Oval 69">
                <a:extLst>
                  <a:ext uri="{FF2B5EF4-FFF2-40B4-BE49-F238E27FC236}">
                    <a16:creationId xmlns:a16="http://schemas.microsoft.com/office/drawing/2014/main" id="{D8ABCA04-1E8D-4620-B74A-76D921333EBC}"/>
                  </a:ext>
                </a:extLst>
              </p:cNvPr>
              <p:cNvSpPr/>
              <p:nvPr/>
            </p:nvSpPr>
            <p:spPr>
              <a:xfrm>
                <a:off x="10621556" y="4352174"/>
                <a:ext cx="140524" cy="140522"/>
              </a:xfrm>
              <a:prstGeom prst="ellipse">
                <a:avLst/>
              </a:prstGeom>
              <a:gradFill flip="none" rotWithShape="1">
                <a:gsLst>
                  <a:gs pos="0">
                    <a:srgbClr val="FFFFFF"/>
                  </a:gs>
                  <a:gs pos="100000">
                    <a:srgbClr val="5B6770">
                      <a:lumMod val="60000"/>
                      <a:lumOff val="40000"/>
                    </a:srgbClr>
                  </a:gs>
                  <a:gs pos="60000">
                    <a:srgbClr val="5B6770">
                      <a:lumMod val="20000"/>
                      <a:lumOff val="80000"/>
                    </a:srgbClr>
                  </a:gs>
                </a:gsLst>
                <a:path path="circle">
                  <a:fillToRect l="50000" t="50000" r="50000" b="50000"/>
                </a:path>
                <a:tileRect/>
              </a:gradFill>
              <a:ln w="3175" cap="flat" cmpd="sng" algn="ctr">
                <a:gradFill>
                  <a:gsLst>
                    <a:gs pos="100000">
                      <a:srgbClr val="5B6770">
                        <a:lumMod val="60000"/>
                        <a:lumOff val="40000"/>
                      </a:srgbClr>
                    </a:gs>
                    <a:gs pos="55000">
                      <a:srgbClr val="5B6770"/>
                    </a:gs>
                  </a:gsLst>
                  <a:lin ang="5400000" scaled="1"/>
                </a:gra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71" name="Oval 70">
                <a:extLst>
                  <a:ext uri="{FF2B5EF4-FFF2-40B4-BE49-F238E27FC236}">
                    <a16:creationId xmlns:a16="http://schemas.microsoft.com/office/drawing/2014/main" id="{5BE44C67-5616-4B40-BD71-7218995B989D}"/>
                  </a:ext>
                </a:extLst>
              </p:cNvPr>
              <p:cNvSpPr/>
              <p:nvPr/>
            </p:nvSpPr>
            <p:spPr>
              <a:xfrm>
                <a:off x="10605316" y="4455388"/>
                <a:ext cx="219001" cy="218999"/>
              </a:xfrm>
              <a:prstGeom prst="ellipse">
                <a:avLst/>
              </a:prstGeom>
              <a:gradFill flip="none" rotWithShape="1">
                <a:gsLst>
                  <a:gs pos="0">
                    <a:srgbClr val="FFFFFF"/>
                  </a:gs>
                  <a:gs pos="100000">
                    <a:srgbClr val="5B6770"/>
                  </a:gs>
                  <a:gs pos="60000">
                    <a:srgbClr val="5B6770">
                      <a:lumMod val="60000"/>
                      <a:lumOff val="40000"/>
                    </a:srgbClr>
                  </a:gs>
                </a:gsLst>
                <a:path path="circle">
                  <a:fillToRect l="50000" t="50000" r="50000" b="50000"/>
                </a:path>
                <a:tileRect/>
              </a:gradFill>
              <a:ln w="3175" cap="flat" cmpd="sng" algn="ctr">
                <a:gradFill>
                  <a:gsLst>
                    <a:gs pos="100000">
                      <a:srgbClr val="5B6770">
                        <a:lumMod val="60000"/>
                        <a:lumOff val="40000"/>
                      </a:srgbClr>
                    </a:gs>
                    <a:gs pos="55000">
                      <a:srgbClr val="5B6770"/>
                    </a:gs>
                  </a:gsLst>
                  <a:lin ang="5400000" scaled="1"/>
                </a:gra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72" name="Oval 71">
                <a:extLst>
                  <a:ext uri="{FF2B5EF4-FFF2-40B4-BE49-F238E27FC236}">
                    <a16:creationId xmlns:a16="http://schemas.microsoft.com/office/drawing/2014/main" id="{960BFEAC-3E52-4F51-A3F2-5303CBFEDCB2}"/>
                  </a:ext>
                </a:extLst>
              </p:cNvPr>
              <p:cNvSpPr/>
              <p:nvPr/>
            </p:nvSpPr>
            <p:spPr>
              <a:xfrm>
                <a:off x="10632092" y="4482164"/>
                <a:ext cx="144168" cy="144166"/>
              </a:xfrm>
              <a:prstGeom prst="ellipse">
                <a:avLst/>
              </a:prstGeom>
              <a:gradFill flip="none" rotWithShape="1">
                <a:gsLst>
                  <a:gs pos="0">
                    <a:srgbClr val="FFFFFF"/>
                  </a:gs>
                  <a:gs pos="100000">
                    <a:srgbClr val="5B6770">
                      <a:lumMod val="60000"/>
                      <a:lumOff val="40000"/>
                    </a:srgbClr>
                  </a:gs>
                  <a:gs pos="60000">
                    <a:srgbClr val="5B6770">
                      <a:lumMod val="20000"/>
                      <a:lumOff val="80000"/>
                    </a:srgbClr>
                  </a:gs>
                </a:gsLst>
                <a:path path="circle">
                  <a:fillToRect l="50000" t="50000" r="50000" b="50000"/>
                </a:path>
                <a:tileRect/>
              </a:gradFill>
              <a:ln w="3175" cap="flat" cmpd="sng" algn="ctr">
                <a:gradFill>
                  <a:gsLst>
                    <a:gs pos="100000">
                      <a:srgbClr val="5B6770">
                        <a:lumMod val="60000"/>
                        <a:lumOff val="40000"/>
                      </a:srgbClr>
                    </a:gs>
                    <a:gs pos="55000">
                      <a:srgbClr val="5B6770"/>
                    </a:gs>
                  </a:gsLst>
                  <a:lin ang="5400000" scaled="1"/>
                </a:gra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73" name="Oval 72">
                <a:extLst>
                  <a:ext uri="{FF2B5EF4-FFF2-40B4-BE49-F238E27FC236}">
                    <a16:creationId xmlns:a16="http://schemas.microsoft.com/office/drawing/2014/main" id="{BAD856AB-1EF4-4159-9C5D-D257564DBC17}"/>
                  </a:ext>
                </a:extLst>
              </p:cNvPr>
              <p:cNvSpPr/>
              <p:nvPr/>
            </p:nvSpPr>
            <p:spPr>
              <a:xfrm>
                <a:off x="10762530" y="4637317"/>
                <a:ext cx="250579" cy="250576"/>
              </a:xfrm>
              <a:prstGeom prst="ellipse">
                <a:avLst/>
              </a:prstGeom>
              <a:gradFill flip="none" rotWithShape="1">
                <a:gsLst>
                  <a:gs pos="0">
                    <a:srgbClr val="FFFFFF"/>
                  </a:gs>
                  <a:gs pos="100000">
                    <a:srgbClr val="5B6770"/>
                  </a:gs>
                  <a:gs pos="60000">
                    <a:srgbClr val="5B6770">
                      <a:lumMod val="60000"/>
                      <a:lumOff val="40000"/>
                    </a:srgbClr>
                  </a:gs>
                </a:gsLst>
                <a:path path="circle">
                  <a:fillToRect l="50000" t="50000" r="50000" b="50000"/>
                </a:path>
                <a:tileRect/>
              </a:gradFill>
              <a:ln w="3175" cap="flat" cmpd="sng" algn="ctr">
                <a:gradFill>
                  <a:gsLst>
                    <a:gs pos="100000">
                      <a:srgbClr val="5B6770">
                        <a:lumMod val="60000"/>
                        <a:lumOff val="40000"/>
                      </a:srgbClr>
                    </a:gs>
                    <a:gs pos="55000">
                      <a:srgbClr val="5B6770"/>
                    </a:gs>
                  </a:gsLst>
                  <a:lin ang="5400000" scaled="1"/>
                </a:gra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74" name="Oval 73">
                <a:extLst>
                  <a:ext uri="{FF2B5EF4-FFF2-40B4-BE49-F238E27FC236}">
                    <a16:creationId xmlns:a16="http://schemas.microsoft.com/office/drawing/2014/main" id="{A8C6C595-D3C5-4FD7-BD95-832820041A16}"/>
                  </a:ext>
                </a:extLst>
              </p:cNvPr>
              <p:cNvSpPr/>
              <p:nvPr/>
            </p:nvSpPr>
            <p:spPr>
              <a:xfrm>
                <a:off x="10795251" y="4670038"/>
                <a:ext cx="160788" cy="160784"/>
              </a:xfrm>
              <a:prstGeom prst="ellipse">
                <a:avLst/>
              </a:prstGeom>
              <a:gradFill flip="none" rotWithShape="1">
                <a:gsLst>
                  <a:gs pos="0">
                    <a:srgbClr val="FFFFFF"/>
                  </a:gs>
                  <a:gs pos="100000">
                    <a:srgbClr val="5B6770">
                      <a:lumMod val="60000"/>
                      <a:lumOff val="40000"/>
                    </a:srgbClr>
                  </a:gs>
                  <a:gs pos="60000">
                    <a:srgbClr val="5B6770">
                      <a:lumMod val="20000"/>
                      <a:lumOff val="80000"/>
                    </a:srgbClr>
                  </a:gs>
                </a:gsLst>
                <a:path path="circle">
                  <a:fillToRect l="50000" t="50000" r="50000" b="50000"/>
                </a:path>
                <a:tileRect/>
              </a:gradFill>
              <a:ln w="3175" cap="flat" cmpd="sng" algn="ctr">
                <a:gradFill>
                  <a:gsLst>
                    <a:gs pos="100000">
                      <a:srgbClr val="5B6770">
                        <a:lumMod val="60000"/>
                        <a:lumOff val="40000"/>
                      </a:srgbClr>
                    </a:gs>
                    <a:gs pos="55000">
                      <a:srgbClr val="5B6770"/>
                    </a:gs>
                  </a:gsLst>
                  <a:lin ang="5400000" scaled="1"/>
                </a:gra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grpSp>
        <p:grpSp>
          <p:nvGrpSpPr>
            <p:cNvPr id="15" name="Group 14">
              <a:extLst>
                <a:ext uri="{FF2B5EF4-FFF2-40B4-BE49-F238E27FC236}">
                  <a16:creationId xmlns:a16="http://schemas.microsoft.com/office/drawing/2014/main" id="{FB03BE18-23B1-4C53-A6C6-98BC549E5B2E}"/>
                </a:ext>
              </a:extLst>
            </p:cNvPr>
            <p:cNvGrpSpPr/>
            <p:nvPr/>
          </p:nvGrpSpPr>
          <p:grpSpPr>
            <a:xfrm>
              <a:off x="1135904" y="2257835"/>
              <a:ext cx="2599260" cy="1065221"/>
              <a:chOff x="973344" y="2483213"/>
              <a:chExt cx="2599260" cy="1065221"/>
            </a:xfrm>
          </p:grpSpPr>
          <p:sp>
            <p:nvSpPr>
              <p:cNvPr id="32" name="Oval 31">
                <a:extLst>
                  <a:ext uri="{FF2B5EF4-FFF2-40B4-BE49-F238E27FC236}">
                    <a16:creationId xmlns:a16="http://schemas.microsoft.com/office/drawing/2014/main" id="{18344422-3462-4019-A864-F52EA0E7E6F9}"/>
                  </a:ext>
                </a:extLst>
              </p:cNvPr>
              <p:cNvSpPr/>
              <p:nvPr/>
            </p:nvSpPr>
            <p:spPr>
              <a:xfrm>
                <a:off x="1120838" y="2483213"/>
                <a:ext cx="914400" cy="914400"/>
              </a:xfrm>
              <a:prstGeom prst="ellipse">
                <a:avLst/>
              </a:prstGeom>
              <a:solidFill>
                <a:srgbClr val="3B7587">
                  <a:lumMod val="40000"/>
                  <a:lumOff val="60000"/>
                </a:srgbClr>
              </a:solidFill>
              <a:ln w="9525" cap="flat" cmpd="sng" algn="ctr">
                <a:solidFill>
                  <a:srgbClr val="3B7587">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grpSp>
            <p:nvGrpSpPr>
              <p:cNvPr id="33" name="Group 32">
                <a:extLst>
                  <a:ext uri="{FF2B5EF4-FFF2-40B4-BE49-F238E27FC236}">
                    <a16:creationId xmlns:a16="http://schemas.microsoft.com/office/drawing/2014/main" id="{181BA641-A47B-40F1-9EA6-BA9ABA0C691E}"/>
                  </a:ext>
                </a:extLst>
              </p:cNvPr>
              <p:cNvGrpSpPr/>
              <p:nvPr/>
            </p:nvGrpSpPr>
            <p:grpSpPr>
              <a:xfrm>
                <a:off x="973344" y="3294529"/>
                <a:ext cx="2599260" cy="253905"/>
                <a:chOff x="1271242" y="4349874"/>
                <a:chExt cx="2599260" cy="253905"/>
              </a:xfrm>
            </p:grpSpPr>
            <p:cxnSp>
              <p:nvCxnSpPr>
                <p:cNvPr id="39" name="Straight Connector 38">
                  <a:extLst>
                    <a:ext uri="{FF2B5EF4-FFF2-40B4-BE49-F238E27FC236}">
                      <a16:creationId xmlns:a16="http://schemas.microsoft.com/office/drawing/2014/main" id="{980967A9-908D-4381-8F0E-1E5F51705B8D}"/>
                    </a:ext>
                  </a:extLst>
                </p:cNvPr>
                <p:cNvCxnSpPr>
                  <a:cxnSpLocks/>
                </p:cNvCxnSpPr>
                <p:nvPr/>
              </p:nvCxnSpPr>
              <p:spPr>
                <a:xfrm>
                  <a:off x="1443484" y="4482062"/>
                  <a:ext cx="2247570" cy="0"/>
                </a:xfrm>
                <a:prstGeom prst="line">
                  <a:avLst/>
                </a:prstGeom>
                <a:noFill/>
                <a:ln w="25400" cap="flat" cmpd="sng" algn="ctr">
                  <a:solidFill>
                    <a:sysClr val="windowText" lastClr="000000"/>
                  </a:solidFill>
                  <a:prstDash val="solid"/>
                </a:ln>
                <a:effectLst/>
              </p:spPr>
            </p:cxnSp>
            <p:cxnSp>
              <p:nvCxnSpPr>
                <p:cNvPr id="40" name="Straight Connector 39">
                  <a:extLst>
                    <a:ext uri="{FF2B5EF4-FFF2-40B4-BE49-F238E27FC236}">
                      <a16:creationId xmlns:a16="http://schemas.microsoft.com/office/drawing/2014/main" id="{2AC83D65-3C75-4E8B-BE7C-7A6C018CC6BE}"/>
                    </a:ext>
                  </a:extLst>
                </p:cNvPr>
                <p:cNvCxnSpPr>
                  <a:cxnSpLocks/>
                </p:cNvCxnSpPr>
                <p:nvPr/>
              </p:nvCxnSpPr>
              <p:spPr>
                <a:xfrm flipV="1">
                  <a:off x="3616081" y="4404639"/>
                  <a:ext cx="172242" cy="171987"/>
                </a:xfrm>
                <a:prstGeom prst="line">
                  <a:avLst/>
                </a:prstGeom>
                <a:noFill/>
                <a:ln w="12700" cap="flat" cmpd="sng" algn="ctr">
                  <a:solidFill>
                    <a:sysClr val="windowText" lastClr="000000"/>
                  </a:solidFill>
                  <a:prstDash val="solid"/>
                </a:ln>
                <a:effectLst/>
              </p:spPr>
            </p:cxnSp>
            <p:cxnSp>
              <p:nvCxnSpPr>
                <p:cNvPr id="41" name="Straight Connector 40">
                  <a:extLst>
                    <a:ext uri="{FF2B5EF4-FFF2-40B4-BE49-F238E27FC236}">
                      <a16:creationId xmlns:a16="http://schemas.microsoft.com/office/drawing/2014/main" id="{9A37275B-98FD-483C-B949-CBDF0B55D765}"/>
                    </a:ext>
                  </a:extLst>
                </p:cNvPr>
                <p:cNvCxnSpPr>
                  <a:cxnSpLocks/>
                </p:cNvCxnSpPr>
                <p:nvPr/>
              </p:nvCxnSpPr>
              <p:spPr>
                <a:xfrm flipV="1">
                  <a:off x="3698260" y="4404639"/>
                  <a:ext cx="172242" cy="171987"/>
                </a:xfrm>
                <a:prstGeom prst="line">
                  <a:avLst/>
                </a:prstGeom>
                <a:noFill/>
                <a:ln w="12700" cap="flat" cmpd="sng" algn="ctr">
                  <a:solidFill>
                    <a:sysClr val="windowText" lastClr="000000"/>
                  </a:solidFill>
                  <a:prstDash val="solid"/>
                </a:ln>
                <a:effectLst/>
              </p:spPr>
            </p:cxnSp>
            <p:cxnSp>
              <p:nvCxnSpPr>
                <p:cNvPr id="42" name="Straight Connector 41">
                  <a:extLst>
                    <a:ext uri="{FF2B5EF4-FFF2-40B4-BE49-F238E27FC236}">
                      <a16:creationId xmlns:a16="http://schemas.microsoft.com/office/drawing/2014/main" id="{C1DA42A8-FF93-4C68-8A49-47E0F5CCE0A3}"/>
                    </a:ext>
                  </a:extLst>
                </p:cNvPr>
                <p:cNvCxnSpPr>
                  <a:cxnSpLocks/>
                </p:cNvCxnSpPr>
                <p:nvPr/>
              </p:nvCxnSpPr>
              <p:spPr>
                <a:xfrm flipV="1">
                  <a:off x="1271242" y="4385052"/>
                  <a:ext cx="172242" cy="171987"/>
                </a:xfrm>
                <a:prstGeom prst="line">
                  <a:avLst/>
                </a:prstGeom>
                <a:noFill/>
                <a:ln w="12700" cap="flat" cmpd="sng" algn="ctr">
                  <a:solidFill>
                    <a:sysClr val="windowText" lastClr="000000"/>
                  </a:solidFill>
                  <a:prstDash val="solid"/>
                </a:ln>
                <a:effectLst/>
              </p:spPr>
            </p:cxnSp>
            <p:cxnSp>
              <p:nvCxnSpPr>
                <p:cNvPr id="43" name="Straight Connector 42">
                  <a:extLst>
                    <a:ext uri="{FF2B5EF4-FFF2-40B4-BE49-F238E27FC236}">
                      <a16:creationId xmlns:a16="http://schemas.microsoft.com/office/drawing/2014/main" id="{103DA395-A766-4295-A4C1-43B248140EC7}"/>
                    </a:ext>
                  </a:extLst>
                </p:cNvPr>
                <p:cNvCxnSpPr>
                  <a:cxnSpLocks/>
                </p:cNvCxnSpPr>
                <p:nvPr/>
              </p:nvCxnSpPr>
              <p:spPr>
                <a:xfrm flipV="1">
                  <a:off x="1353421" y="4385052"/>
                  <a:ext cx="172242" cy="171987"/>
                </a:xfrm>
                <a:prstGeom prst="line">
                  <a:avLst/>
                </a:prstGeom>
                <a:noFill/>
                <a:ln w="12700" cap="flat" cmpd="sng" algn="ctr">
                  <a:solidFill>
                    <a:sysClr val="windowText" lastClr="000000"/>
                  </a:solidFill>
                  <a:prstDash val="solid"/>
                </a:ln>
                <a:effectLst/>
              </p:spPr>
            </p:cxnSp>
            <p:sp>
              <p:nvSpPr>
                <p:cNvPr id="44" name="Rectangle 43">
                  <a:extLst>
                    <a:ext uri="{FF2B5EF4-FFF2-40B4-BE49-F238E27FC236}">
                      <a16:creationId xmlns:a16="http://schemas.microsoft.com/office/drawing/2014/main" id="{9A8AFED1-5668-47FC-93DD-362BC6F5B0DB}"/>
                    </a:ext>
                  </a:extLst>
                </p:cNvPr>
                <p:cNvSpPr/>
                <p:nvPr/>
              </p:nvSpPr>
              <p:spPr>
                <a:xfrm>
                  <a:off x="2369751" y="4349874"/>
                  <a:ext cx="567744" cy="253905"/>
                </a:xfrm>
                <a:prstGeom prst="rect">
                  <a:avLst/>
                </a:prstGeom>
                <a:solidFill>
                  <a:srgbClr val="CE0037"/>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Arial Narrow" panose="020B0606020202030204" pitchFamily="34" charset="0"/>
                      <a:ea typeface="+mn-ea"/>
                      <a:cs typeface="+mn-cs"/>
                    </a:rPr>
                    <a:t>HOX</a:t>
                  </a:r>
                </a:p>
              </p:txBody>
            </p:sp>
            <p:sp>
              <p:nvSpPr>
                <p:cNvPr id="45" name="Rectangle 44">
                  <a:extLst>
                    <a:ext uri="{FF2B5EF4-FFF2-40B4-BE49-F238E27FC236}">
                      <a16:creationId xmlns:a16="http://schemas.microsoft.com/office/drawing/2014/main" id="{F36DB584-2B16-4E2B-B8F7-94034AF51BF0}"/>
                    </a:ext>
                  </a:extLst>
                </p:cNvPr>
                <p:cNvSpPr/>
                <p:nvPr/>
              </p:nvSpPr>
              <p:spPr>
                <a:xfrm>
                  <a:off x="2996255" y="4349874"/>
                  <a:ext cx="89840" cy="253905"/>
                </a:xfrm>
                <a:prstGeom prst="rect">
                  <a:avLst/>
                </a:prstGeom>
                <a:solidFill>
                  <a:srgbClr val="CE0037"/>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46" name="Rectangle 45">
                  <a:extLst>
                    <a:ext uri="{FF2B5EF4-FFF2-40B4-BE49-F238E27FC236}">
                      <a16:creationId xmlns:a16="http://schemas.microsoft.com/office/drawing/2014/main" id="{5C3070D1-47FD-4A2F-8D29-8E525DFF380D}"/>
                    </a:ext>
                  </a:extLst>
                </p:cNvPr>
                <p:cNvSpPr/>
                <p:nvPr/>
              </p:nvSpPr>
              <p:spPr>
                <a:xfrm>
                  <a:off x="3144854" y="4349874"/>
                  <a:ext cx="172241" cy="253905"/>
                </a:xfrm>
                <a:prstGeom prst="rect">
                  <a:avLst/>
                </a:prstGeom>
                <a:solidFill>
                  <a:srgbClr val="CE0037"/>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grpSp>
          <p:sp>
            <p:nvSpPr>
              <p:cNvPr id="34" name="TextBox 33">
                <a:extLst>
                  <a:ext uri="{FF2B5EF4-FFF2-40B4-BE49-F238E27FC236}">
                    <a16:creationId xmlns:a16="http://schemas.microsoft.com/office/drawing/2014/main" id="{690B90A7-C548-48B4-8E45-5A8D8623399D}"/>
                  </a:ext>
                </a:extLst>
              </p:cNvPr>
              <p:cNvSpPr txBox="1"/>
              <p:nvPr/>
            </p:nvSpPr>
            <p:spPr>
              <a:xfrm>
                <a:off x="1198705" y="2568174"/>
                <a:ext cx="790601"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err="1">
                    <a:ln>
                      <a:noFill/>
                    </a:ln>
                    <a:solidFill>
                      <a:prstClr val="black"/>
                    </a:solidFill>
                    <a:effectLst/>
                    <a:uLnTx/>
                    <a:uFillTx/>
                    <a:latin typeface="Arial Narrow" panose="020B0606020202030204" pitchFamily="34" charset="0"/>
                    <a:ea typeface="+mn-ea"/>
                    <a:cs typeface="+mn-cs"/>
                  </a:rPr>
                  <a:t>Menin</a:t>
                </a:r>
                <a:endParaRPr kumimoji="0" lang="en-US" sz="2000" b="1" i="0" u="none" strike="noStrike" kern="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35" name="Teardrop 34">
                <a:extLst>
                  <a:ext uri="{FF2B5EF4-FFF2-40B4-BE49-F238E27FC236}">
                    <a16:creationId xmlns:a16="http://schemas.microsoft.com/office/drawing/2014/main" id="{F8CB9CCC-163A-45EC-BB17-2DE1188A649C}"/>
                  </a:ext>
                </a:extLst>
              </p:cNvPr>
              <p:cNvSpPr/>
              <p:nvPr/>
            </p:nvSpPr>
            <p:spPr>
              <a:xfrm rot="1335768">
                <a:off x="1917718" y="2839523"/>
                <a:ext cx="216523" cy="279713"/>
              </a:xfrm>
              <a:prstGeom prst="teardrop">
                <a:avLst>
                  <a:gd name="adj" fmla="val 58662"/>
                </a:avLst>
              </a:prstGeom>
              <a:solidFill>
                <a:srgbClr val="E3F3F6"/>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36" name="Oval 35">
                <a:extLst>
                  <a:ext uri="{FF2B5EF4-FFF2-40B4-BE49-F238E27FC236}">
                    <a16:creationId xmlns:a16="http://schemas.microsoft.com/office/drawing/2014/main" id="{8AEA7AC6-AE80-4863-BE41-CAA4BA1B199C}"/>
                  </a:ext>
                </a:extLst>
              </p:cNvPr>
              <p:cNvSpPr/>
              <p:nvPr/>
            </p:nvSpPr>
            <p:spPr>
              <a:xfrm>
                <a:off x="2078327" y="2773566"/>
                <a:ext cx="1285980" cy="431758"/>
              </a:xfrm>
              <a:prstGeom prst="ellipse">
                <a:avLst/>
              </a:prstGeom>
              <a:solidFill>
                <a:srgbClr val="492682"/>
              </a:solidFill>
              <a:ln w="952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37" name="Oval 36">
                <a:extLst>
                  <a:ext uri="{FF2B5EF4-FFF2-40B4-BE49-F238E27FC236}">
                    <a16:creationId xmlns:a16="http://schemas.microsoft.com/office/drawing/2014/main" id="{46597B65-8D4C-4C21-815B-BFB129F88682}"/>
                  </a:ext>
                </a:extLst>
              </p:cNvPr>
              <p:cNvSpPr/>
              <p:nvPr/>
            </p:nvSpPr>
            <p:spPr>
              <a:xfrm>
                <a:off x="1995502" y="2856313"/>
                <a:ext cx="248755" cy="263520"/>
              </a:xfrm>
              <a:prstGeom prst="ellipse">
                <a:avLst/>
              </a:prstGeom>
              <a:solidFill>
                <a:srgbClr val="492682"/>
              </a:solidFill>
              <a:ln w="952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38" name="TextBox 37">
                <a:extLst>
                  <a:ext uri="{FF2B5EF4-FFF2-40B4-BE49-F238E27FC236}">
                    <a16:creationId xmlns:a16="http://schemas.microsoft.com/office/drawing/2014/main" id="{25AFD41C-3C0B-45DE-91FB-056B18761A10}"/>
                  </a:ext>
                </a:extLst>
              </p:cNvPr>
              <p:cNvSpPr txBox="1"/>
              <p:nvPr/>
            </p:nvSpPr>
            <p:spPr>
              <a:xfrm>
                <a:off x="2428040" y="2784460"/>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FFFF"/>
                    </a:solidFill>
                    <a:effectLst/>
                    <a:uLnTx/>
                    <a:uFillTx/>
                    <a:latin typeface="Arial Narrow" panose="020B0606020202030204" pitchFamily="34" charset="0"/>
                    <a:ea typeface="+mn-ea"/>
                    <a:cs typeface="+mn-cs"/>
                  </a:rPr>
                  <a:t>MLL*</a:t>
                </a:r>
              </a:p>
            </p:txBody>
          </p:sp>
        </p:grpSp>
        <p:grpSp>
          <p:nvGrpSpPr>
            <p:cNvPr id="16" name="Group 15">
              <a:extLst>
                <a:ext uri="{FF2B5EF4-FFF2-40B4-BE49-F238E27FC236}">
                  <a16:creationId xmlns:a16="http://schemas.microsoft.com/office/drawing/2014/main" id="{9320EF4F-A96F-43D0-94A9-F49C2C0CDEE8}"/>
                </a:ext>
              </a:extLst>
            </p:cNvPr>
            <p:cNvGrpSpPr/>
            <p:nvPr/>
          </p:nvGrpSpPr>
          <p:grpSpPr>
            <a:xfrm>
              <a:off x="1135904" y="3629217"/>
              <a:ext cx="2599260" cy="1065221"/>
              <a:chOff x="973344" y="2483213"/>
              <a:chExt cx="2599260" cy="1065221"/>
            </a:xfrm>
          </p:grpSpPr>
          <p:sp>
            <p:nvSpPr>
              <p:cNvPr id="17" name="Oval 16">
                <a:extLst>
                  <a:ext uri="{FF2B5EF4-FFF2-40B4-BE49-F238E27FC236}">
                    <a16:creationId xmlns:a16="http://schemas.microsoft.com/office/drawing/2014/main" id="{47D4F9B5-8A3D-47FB-886A-EB82D164E9B4}"/>
                  </a:ext>
                </a:extLst>
              </p:cNvPr>
              <p:cNvSpPr/>
              <p:nvPr/>
            </p:nvSpPr>
            <p:spPr>
              <a:xfrm>
                <a:off x="1120838" y="2483213"/>
                <a:ext cx="914400" cy="914400"/>
              </a:xfrm>
              <a:prstGeom prst="ellipse">
                <a:avLst/>
              </a:prstGeom>
              <a:solidFill>
                <a:srgbClr val="3B7587">
                  <a:lumMod val="40000"/>
                  <a:lumOff val="60000"/>
                </a:srgbClr>
              </a:solidFill>
              <a:ln w="9525" cap="flat" cmpd="sng" algn="ctr">
                <a:solidFill>
                  <a:srgbClr val="3B7587">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grpSp>
            <p:nvGrpSpPr>
              <p:cNvPr id="18" name="Group 17">
                <a:extLst>
                  <a:ext uri="{FF2B5EF4-FFF2-40B4-BE49-F238E27FC236}">
                    <a16:creationId xmlns:a16="http://schemas.microsoft.com/office/drawing/2014/main" id="{C2CD9D35-F265-4086-88E4-4B4BEC7C6737}"/>
                  </a:ext>
                </a:extLst>
              </p:cNvPr>
              <p:cNvGrpSpPr/>
              <p:nvPr/>
            </p:nvGrpSpPr>
            <p:grpSpPr>
              <a:xfrm>
                <a:off x="973344" y="3294529"/>
                <a:ext cx="2599260" cy="253905"/>
                <a:chOff x="1271242" y="4349874"/>
                <a:chExt cx="2599260" cy="253905"/>
              </a:xfrm>
            </p:grpSpPr>
            <p:cxnSp>
              <p:nvCxnSpPr>
                <p:cNvPr id="24" name="Straight Connector 23">
                  <a:extLst>
                    <a:ext uri="{FF2B5EF4-FFF2-40B4-BE49-F238E27FC236}">
                      <a16:creationId xmlns:a16="http://schemas.microsoft.com/office/drawing/2014/main" id="{1AF9B3EF-7913-45FC-8E7E-90C458F88BC9}"/>
                    </a:ext>
                  </a:extLst>
                </p:cNvPr>
                <p:cNvCxnSpPr>
                  <a:cxnSpLocks/>
                </p:cNvCxnSpPr>
                <p:nvPr/>
              </p:nvCxnSpPr>
              <p:spPr>
                <a:xfrm>
                  <a:off x="1443484" y="4482062"/>
                  <a:ext cx="2247570" cy="0"/>
                </a:xfrm>
                <a:prstGeom prst="line">
                  <a:avLst/>
                </a:prstGeom>
                <a:noFill/>
                <a:ln w="25400" cap="flat" cmpd="sng" algn="ctr">
                  <a:solidFill>
                    <a:sysClr val="windowText" lastClr="000000"/>
                  </a:solidFill>
                  <a:prstDash val="solid"/>
                </a:ln>
                <a:effectLst/>
              </p:spPr>
            </p:cxnSp>
            <p:cxnSp>
              <p:nvCxnSpPr>
                <p:cNvPr id="25" name="Straight Connector 24">
                  <a:extLst>
                    <a:ext uri="{FF2B5EF4-FFF2-40B4-BE49-F238E27FC236}">
                      <a16:creationId xmlns:a16="http://schemas.microsoft.com/office/drawing/2014/main" id="{D35CDD56-9650-4962-87DE-08E40F16BE7B}"/>
                    </a:ext>
                  </a:extLst>
                </p:cNvPr>
                <p:cNvCxnSpPr>
                  <a:cxnSpLocks/>
                </p:cNvCxnSpPr>
                <p:nvPr/>
              </p:nvCxnSpPr>
              <p:spPr>
                <a:xfrm flipV="1">
                  <a:off x="3616081" y="4404639"/>
                  <a:ext cx="172242" cy="171987"/>
                </a:xfrm>
                <a:prstGeom prst="line">
                  <a:avLst/>
                </a:prstGeom>
                <a:noFill/>
                <a:ln w="12700" cap="flat" cmpd="sng" algn="ctr">
                  <a:solidFill>
                    <a:sysClr val="windowText" lastClr="000000"/>
                  </a:solidFill>
                  <a:prstDash val="solid"/>
                </a:ln>
                <a:effectLst/>
              </p:spPr>
            </p:cxnSp>
            <p:cxnSp>
              <p:nvCxnSpPr>
                <p:cNvPr id="26" name="Straight Connector 25">
                  <a:extLst>
                    <a:ext uri="{FF2B5EF4-FFF2-40B4-BE49-F238E27FC236}">
                      <a16:creationId xmlns:a16="http://schemas.microsoft.com/office/drawing/2014/main" id="{ECAECA68-E307-44AA-9259-653238D33D24}"/>
                    </a:ext>
                  </a:extLst>
                </p:cNvPr>
                <p:cNvCxnSpPr>
                  <a:cxnSpLocks/>
                </p:cNvCxnSpPr>
                <p:nvPr/>
              </p:nvCxnSpPr>
              <p:spPr>
                <a:xfrm flipV="1">
                  <a:off x="3698260" y="4404639"/>
                  <a:ext cx="172242" cy="171987"/>
                </a:xfrm>
                <a:prstGeom prst="line">
                  <a:avLst/>
                </a:prstGeom>
                <a:noFill/>
                <a:ln w="12700" cap="flat" cmpd="sng" algn="ctr">
                  <a:solidFill>
                    <a:sysClr val="windowText" lastClr="000000"/>
                  </a:solidFill>
                  <a:prstDash val="solid"/>
                </a:ln>
                <a:effectLst/>
              </p:spPr>
            </p:cxnSp>
            <p:cxnSp>
              <p:nvCxnSpPr>
                <p:cNvPr id="27" name="Straight Connector 26">
                  <a:extLst>
                    <a:ext uri="{FF2B5EF4-FFF2-40B4-BE49-F238E27FC236}">
                      <a16:creationId xmlns:a16="http://schemas.microsoft.com/office/drawing/2014/main" id="{58E4B4F1-2C26-4C5F-B2A8-6784ADBBD3BA}"/>
                    </a:ext>
                  </a:extLst>
                </p:cNvPr>
                <p:cNvCxnSpPr>
                  <a:cxnSpLocks/>
                </p:cNvCxnSpPr>
                <p:nvPr/>
              </p:nvCxnSpPr>
              <p:spPr>
                <a:xfrm flipV="1">
                  <a:off x="1271242" y="4385052"/>
                  <a:ext cx="172242" cy="171987"/>
                </a:xfrm>
                <a:prstGeom prst="line">
                  <a:avLst/>
                </a:prstGeom>
                <a:noFill/>
                <a:ln w="12700" cap="flat" cmpd="sng" algn="ctr">
                  <a:solidFill>
                    <a:sysClr val="windowText" lastClr="000000"/>
                  </a:solidFill>
                  <a:prstDash val="solid"/>
                </a:ln>
                <a:effectLst/>
              </p:spPr>
            </p:cxnSp>
            <p:cxnSp>
              <p:nvCxnSpPr>
                <p:cNvPr id="28" name="Straight Connector 27">
                  <a:extLst>
                    <a:ext uri="{FF2B5EF4-FFF2-40B4-BE49-F238E27FC236}">
                      <a16:creationId xmlns:a16="http://schemas.microsoft.com/office/drawing/2014/main" id="{88C3BF1C-4396-49F3-9BA9-42C9CB91BD86}"/>
                    </a:ext>
                  </a:extLst>
                </p:cNvPr>
                <p:cNvCxnSpPr>
                  <a:cxnSpLocks/>
                </p:cNvCxnSpPr>
                <p:nvPr/>
              </p:nvCxnSpPr>
              <p:spPr>
                <a:xfrm flipV="1">
                  <a:off x="1353421" y="4385052"/>
                  <a:ext cx="172242" cy="171987"/>
                </a:xfrm>
                <a:prstGeom prst="line">
                  <a:avLst/>
                </a:prstGeom>
                <a:noFill/>
                <a:ln w="12700" cap="flat" cmpd="sng" algn="ctr">
                  <a:solidFill>
                    <a:sysClr val="windowText" lastClr="000000"/>
                  </a:solidFill>
                  <a:prstDash val="solid"/>
                </a:ln>
                <a:effectLst/>
              </p:spPr>
            </p:cxnSp>
            <p:sp>
              <p:nvSpPr>
                <p:cNvPr id="29" name="Rectangle 28">
                  <a:extLst>
                    <a:ext uri="{FF2B5EF4-FFF2-40B4-BE49-F238E27FC236}">
                      <a16:creationId xmlns:a16="http://schemas.microsoft.com/office/drawing/2014/main" id="{E11F06CC-6F49-47C4-A7C9-1C6D11EB27DC}"/>
                    </a:ext>
                  </a:extLst>
                </p:cNvPr>
                <p:cNvSpPr/>
                <p:nvPr/>
              </p:nvSpPr>
              <p:spPr>
                <a:xfrm>
                  <a:off x="2369751" y="4349874"/>
                  <a:ext cx="567744" cy="253905"/>
                </a:xfrm>
                <a:prstGeom prst="rect">
                  <a:avLst/>
                </a:prstGeom>
                <a:solidFill>
                  <a:srgbClr val="CE0037"/>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Arial Narrow" panose="020B0606020202030204" pitchFamily="34" charset="0"/>
                      <a:ea typeface="+mn-ea"/>
                      <a:cs typeface="+mn-cs"/>
                    </a:rPr>
                    <a:t>MEIS</a:t>
                  </a:r>
                </a:p>
              </p:txBody>
            </p:sp>
            <p:sp>
              <p:nvSpPr>
                <p:cNvPr id="30" name="Rectangle 29">
                  <a:extLst>
                    <a:ext uri="{FF2B5EF4-FFF2-40B4-BE49-F238E27FC236}">
                      <a16:creationId xmlns:a16="http://schemas.microsoft.com/office/drawing/2014/main" id="{871FC403-E76E-49C1-9518-78A653B29DBA}"/>
                    </a:ext>
                  </a:extLst>
                </p:cNvPr>
                <p:cNvSpPr/>
                <p:nvPr/>
              </p:nvSpPr>
              <p:spPr>
                <a:xfrm>
                  <a:off x="2996255" y="4349874"/>
                  <a:ext cx="89840" cy="253905"/>
                </a:xfrm>
                <a:prstGeom prst="rect">
                  <a:avLst/>
                </a:prstGeom>
                <a:solidFill>
                  <a:srgbClr val="CE0037"/>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31" name="Rectangle 30">
                  <a:extLst>
                    <a:ext uri="{FF2B5EF4-FFF2-40B4-BE49-F238E27FC236}">
                      <a16:creationId xmlns:a16="http://schemas.microsoft.com/office/drawing/2014/main" id="{BBCE93E7-4BC1-432B-BE04-CCD2B6B7D330}"/>
                    </a:ext>
                  </a:extLst>
                </p:cNvPr>
                <p:cNvSpPr/>
                <p:nvPr/>
              </p:nvSpPr>
              <p:spPr>
                <a:xfrm>
                  <a:off x="3144854" y="4349874"/>
                  <a:ext cx="172241" cy="253905"/>
                </a:xfrm>
                <a:prstGeom prst="rect">
                  <a:avLst/>
                </a:prstGeom>
                <a:solidFill>
                  <a:srgbClr val="CE0037"/>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grpSp>
          <p:sp>
            <p:nvSpPr>
              <p:cNvPr id="19" name="TextBox 18">
                <a:extLst>
                  <a:ext uri="{FF2B5EF4-FFF2-40B4-BE49-F238E27FC236}">
                    <a16:creationId xmlns:a16="http://schemas.microsoft.com/office/drawing/2014/main" id="{40AB9632-9E47-4950-BE8A-BB406D97415A}"/>
                  </a:ext>
                </a:extLst>
              </p:cNvPr>
              <p:cNvSpPr txBox="1"/>
              <p:nvPr/>
            </p:nvSpPr>
            <p:spPr>
              <a:xfrm>
                <a:off x="1230602" y="2568174"/>
                <a:ext cx="790601"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err="1">
                    <a:ln>
                      <a:noFill/>
                    </a:ln>
                    <a:solidFill>
                      <a:prstClr val="black"/>
                    </a:solidFill>
                    <a:effectLst/>
                    <a:uLnTx/>
                    <a:uFillTx/>
                    <a:latin typeface="Arial Narrow" panose="020B0606020202030204" pitchFamily="34" charset="0"/>
                    <a:ea typeface="+mn-ea"/>
                    <a:cs typeface="+mn-cs"/>
                  </a:rPr>
                  <a:t>Menin</a:t>
                </a:r>
                <a:endParaRPr kumimoji="0" lang="en-US" sz="2000" b="1" i="0" u="none" strike="noStrike" kern="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20" name="Teardrop 19">
                <a:extLst>
                  <a:ext uri="{FF2B5EF4-FFF2-40B4-BE49-F238E27FC236}">
                    <a16:creationId xmlns:a16="http://schemas.microsoft.com/office/drawing/2014/main" id="{40102599-A309-4A84-8360-34A5766BB6B1}"/>
                  </a:ext>
                </a:extLst>
              </p:cNvPr>
              <p:cNvSpPr/>
              <p:nvPr/>
            </p:nvSpPr>
            <p:spPr>
              <a:xfrm rot="1335768">
                <a:off x="1917718" y="2839523"/>
                <a:ext cx="216523" cy="279713"/>
              </a:xfrm>
              <a:prstGeom prst="teardrop">
                <a:avLst>
                  <a:gd name="adj" fmla="val 58662"/>
                </a:avLst>
              </a:prstGeom>
              <a:solidFill>
                <a:srgbClr val="E3F3F6"/>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21" name="Oval 20">
                <a:extLst>
                  <a:ext uri="{FF2B5EF4-FFF2-40B4-BE49-F238E27FC236}">
                    <a16:creationId xmlns:a16="http://schemas.microsoft.com/office/drawing/2014/main" id="{EEF42E17-F6C0-424B-8809-52B07C6978FE}"/>
                  </a:ext>
                </a:extLst>
              </p:cNvPr>
              <p:cNvSpPr/>
              <p:nvPr/>
            </p:nvSpPr>
            <p:spPr>
              <a:xfrm>
                <a:off x="2078327" y="2773566"/>
                <a:ext cx="1285980" cy="431758"/>
              </a:xfrm>
              <a:prstGeom prst="ellipse">
                <a:avLst/>
              </a:prstGeom>
              <a:solidFill>
                <a:srgbClr val="492682"/>
              </a:solidFill>
              <a:ln w="952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22" name="Oval 21">
                <a:extLst>
                  <a:ext uri="{FF2B5EF4-FFF2-40B4-BE49-F238E27FC236}">
                    <a16:creationId xmlns:a16="http://schemas.microsoft.com/office/drawing/2014/main" id="{B3A2DEBB-4182-42CD-BB55-6DA51C970E78}"/>
                  </a:ext>
                </a:extLst>
              </p:cNvPr>
              <p:cNvSpPr/>
              <p:nvPr/>
            </p:nvSpPr>
            <p:spPr>
              <a:xfrm>
                <a:off x="1995502" y="2856313"/>
                <a:ext cx="248755" cy="263520"/>
              </a:xfrm>
              <a:prstGeom prst="ellipse">
                <a:avLst/>
              </a:prstGeom>
              <a:solidFill>
                <a:srgbClr val="492682"/>
              </a:solidFill>
              <a:ln w="952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23" name="TextBox 22">
                <a:extLst>
                  <a:ext uri="{FF2B5EF4-FFF2-40B4-BE49-F238E27FC236}">
                    <a16:creationId xmlns:a16="http://schemas.microsoft.com/office/drawing/2014/main" id="{491A7CB2-3989-484D-B9CE-2DA842CE1BFB}"/>
                  </a:ext>
                </a:extLst>
              </p:cNvPr>
              <p:cNvSpPr txBox="1"/>
              <p:nvPr/>
            </p:nvSpPr>
            <p:spPr>
              <a:xfrm>
                <a:off x="2406773" y="2784460"/>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FFFF"/>
                    </a:solidFill>
                    <a:effectLst/>
                    <a:uLnTx/>
                    <a:uFillTx/>
                    <a:latin typeface="Arial Narrow" panose="020B0606020202030204" pitchFamily="34" charset="0"/>
                    <a:ea typeface="+mn-ea"/>
                    <a:cs typeface="+mn-cs"/>
                  </a:rPr>
                  <a:t>MLL*</a:t>
                </a:r>
              </a:p>
            </p:txBody>
          </p:sp>
        </p:grpSp>
      </p:grpSp>
      <p:grpSp>
        <p:nvGrpSpPr>
          <p:cNvPr id="75" name="Group 74">
            <a:extLst>
              <a:ext uri="{FF2B5EF4-FFF2-40B4-BE49-F238E27FC236}">
                <a16:creationId xmlns:a16="http://schemas.microsoft.com/office/drawing/2014/main" id="{A133AB59-2415-4789-B7F3-C3B128C7CF72}"/>
              </a:ext>
            </a:extLst>
          </p:cNvPr>
          <p:cNvGrpSpPr/>
          <p:nvPr/>
        </p:nvGrpSpPr>
        <p:grpSpPr>
          <a:xfrm>
            <a:off x="6191251" y="1098202"/>
            <a:ext cx="5162550" cy="4354016"/>
            <a:chOff x="6265618" y="1221248"/>
            <a:chExt cx="5295393" cy="4560355"/>
          </a:xfrm>
        </p:grpSpPr>
        <p:sp>
          <p:nvSpPr>
            <p:cNvPr id="76" name="Rectangle 75">
              <a:extLst>
                <a:ext uri="{FF2B5EF4-FFF2-40B4-BE49-F238E27FC236}">
                  <a16:creationId xmlns:a16="http://schemas.microsoft.com/office/drawing/2014/main" id="{F938EA05-B920-494F-AB24-94128095883A}"/>
                </a:ext>
              </a:extLst>
            </p:cNvPr>
            <p:cNvSpPr/>
            <p:nvPr/>
          </p:nvSpPr>
          <p:spPr>
            <a:xfrm>
              <a:off x="6265618" y="1221249"/>
              <a:ext cx="5295393" cy="4560354"/>
            </a:xfrm>
            <a:prstGeom prst="rect">
              <a:avLst/>
            </a:prstGeom>
            <a:solidFill>
              <a:srgbClr val="FFFFFF"/>
            </a:solidFill>
            <a:ln w="9525" cap="flat" cmpd="sng" algn="ctr">
              <a:noFill/>
              <a:prstDash val="solid"/>
            </a:ln>
            <a:effectLst>
              <a:outerShdw blurRad="63500" algn="ct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77" name="Rectangle 76">
              <a:extLst>
                <a:ext uri="{FF2B5EF4-FFF2-40B4-BE49-F238E27FC236}">
                  <a16:creationId xmlns:a16="http://schemas.microsoft.com/office/drawing/2014/main" id="{07A7D587-A079-45EC-BD37-83B695AF89AF}"/>
                </a:ext>
              </a:extLst>
            </p:cNvPr>
            <p:cNvSpPr/>
            <p:nvPr/>
          </p:nvSpPr>
          <p:spPr>
            <a:xfrm>
              <a:off x="6265618" y="1221248"/>
              <a:ext cx="5295393" cy="548640"/>
            </a:xfrm>
            <a:prstGeom prst="rect">
              <a:avLst/>
            </a:prstGeom>
            <a:solidFill>
              <a:srgbClr val="5BC5D3"/>
            </a:solidFill>
            <a:ln w="952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srgbClr val="FFFFFF"/>
                  </a:solidFill>
                  <a:effectLst/>
                  <a:uLnTx/>
                  <a:uFillTx/>
                  <a:latin typeface="Arial Narrow" panose="020B0606020202030204" pitchFamily="34" charset="0"/>
                  <a:ea typeface="+mn-ea"/>
                  <a:cs typeface="+mn-cs"/>
                </a:rPr>
                <a:t>SNDX-5613</a:t>
              </a:r>
            </a:p>
          </p:txBody>
        </p:sp>
        <p:sp>
          <p:nvSpPr>
            <p:cNvPr id="78" name="TextBox 77">
              <a:extLst>
                <a:ext uri="{FF2B5EF4-FFF2-40B4-BE49-F238E27FC236}">
                  <a16:creationId xmlns:a16="http://schemas.microsoft.com/office/drawing/2014/main" id="{5C1F6F51-6E1A-4ECA-A697-76F0932FA9C4}"/>
                </a:ext>
              </a:extLst>
            </p:cNvPr>
            <p:cNvSpPr txBox="1"/>
            <p:nvPr/>
          </p:nvSpPr>
          <p:spPr>
            <a:xfrm>
              <a:off x="9850585" y="4639128"/>
              <a:ext cx="164592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black"/>
                  </a:solidFill>
                  <a:effectLst/>
                  <a:uLnTx/>
                  <a:uFillTx/>
                  <a:latin typeface="Arial Narrow" panose="020B0606020202030204" pitchFamily="34" charset="0"/>
                  <a:ea typeface="+mn-ea"/>
                  <a:cs typeface="+mn-cs"/>
                </a:rPr>
                <a:t>Differentiation</a:t>
              </a:r>
              <a:br>
                <a:rPr kumimoji="0" lang="en-US" sz="1400" b="1" i="0" u="none" strike="noStrike" kern="0" cap="none" spc="0" normalizeH="0" baseline="0" noProof="0" dirty="0">
                  <a:ln>
                    <a:noFill/>
                  </a:ln>
                  <a:solidFill>
                    <a:prstClr val="black"/>
                  </a:solidFill>
                  <a:effectLst/>
                  <a:uLnTx/>
                  <a:uFillTx/>
                  <a:latin typeface="Arial Narrow" panose="020B0606020202030204" pitchFamily="34" charset="0"/>
                  <a:ea typeface="+mn-ea"/>
                  <a:cs typeface="+mn-cs"/>
                </a:rPr>
              </a:br>
              <a:r>
                <a:rPr kumimoji="0" lang="en-US" sz="1400" b="1" i="0" u="none" strike="noStrike" kern="0" cap="none" spc="0" normalizeH="0" baseline="0" noProof="0" dirty="0">
                  <a:ln>
                    <a:noFill/>
                  </a:ln>
                  <a:solidFill>
                    <a:prstClr val="black"/>
                  </a:solidFill>
                  <a:effectLst/>
                  <a:uLnTx/>
                  <a:uFillTx/>
                  <a:latin typeface="Arial Narrow" panose="020B0606020202030204" pitchFamily="34" charset="0"/>
                  <a:ea typeface="+mn-ea"/>
                  <a:cs typeface="+mn-cs"/>
                </a:rPr>
                <a:t>/ Apoptosis</a:t>
              </a:r>
            </a:p>
          </p:txBody>
        </p:sp>
        <p:sp>
          <p:nvSpPr>
            <p:cNvPr id="79" name="TextBox 78">
              <a:extLst>
                <a:ext uri="{FF2B5EF4-FFF2-40B4-BE49-F238E27FC236}">
                  <a16:creationId xmlns:a16="http://schemas.microsoft.com/office/drawing/2014/main" id="{9E9B30D8-5793-49B8-BDBE-0FA358A146B1}"/>
                </a:ext>
              </a:extLst>
            </p:cNvPr>
            <p:cNvSpPr txBox="1"/>
            <p:nvPr/>
          </p:nvSpPr>
          <p:spPr>
            <a:xfrm>
              <a:off x="6799408" y="3713631"/>
              <a:ext cx="721360"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prstClr val="black"/>
                  </a:solidFill>
                  <a:effectLst/>
                  <a:uLnTx/>
                  <a:uFillTx/>
                  <a:latin typeface="Arial Narrow" panose="020B0606020202030204" pitchFamily="34" charset="0"/>
                  <a:ea typeface="+mn-ea"/>
                  <a:cs typeface="+mn-cs"/>
                </a:rPr>
                <a:t>OFF</a:t>
              </a:r>
            </a:p>
          </p:txBody>
        </p:sp>
        <p:sp>
          <p:nvSpPr>
            <p:cNvPr id="80" name="TextBox 79">
              <a:extLst>
                <a:ext uri="{FF2B5EF4-FFF2-40B4-BE49-F238E27FC236}">
                  <a16:creationId xmlns:a16="http://schemas.microsoft.com/office/drawing/2014/main" id="{F978EB7F-F704-42D7-B052-BFB10E0E2C4E}"/>
                </a:ext>
              </a:extLst>
            </p:cNvPr>
            <p:cNvSpPr txBox="1"/>
            <p:nvPr/>
          </p:nvSpPr>
          <p:spPr>
            <a:xfrm>
              <a:off x="7880598" y="2022288"/>
              <a:ext cx="142748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Arial Narrow" panose="020B0606020202030204" pitchFamily="34" charset="0"/>
                  <a:ea typeface="+mn-ea"/>
                  <a:cs typeface="+mn-cs"/>
                </a:rPr>
                <a:t>SNDX-5613</a:t>
              </a:r>
            </a:p>
          </p:txBody>
        </p:sp>
        <p:cxnSp>
          <p:nvCxnSpPr>
            <p:cNvPr id="81" name="Straight Connector 80">
              <a:extLst>
                <a:ext uri="{FF2B5EF4-FFF2-40B4-BE49-F238E27FC236}">
                  <a16:creationId xmlns:a16="http://schemas.microsoft.com/office/drawing/2014/main" id="{7E504FAB-C821-49BC-B06C-997258F7F7B8}"/>
                </a:ext>
              </a:extLst>
            </p:cNvPr>
            <p:cNvCxnSpPr>
              <a:cxnSpLocks/>
            </p:cNvCxnSpPr>
            <p:nvPr/>
          </p:nvCxnSpPr>
          <p:spPr>
            <a:xfrm>
              <a:off x="6608183" y="3979918"/>
              <a:ext cx="2247570" cy="0"/>
            </a:xfrm>
            <a:prstGeom prst="line">
              <a:avLst/>
            </a:prstGeom>
            <a:noFill/>
            <a:ln w="25400" cap="flat" cmpd="sng" algn="ctr">
              <a:solidFill>
                <a:sysClr val="windowText" lastClr="000000"/>
              </a:solidFill>
              <a:prstDash val="solid"/>
            </a:ln>
            <a:effectLst/>
          </p:spPr>
        </p:cxnSp>
        <p:cxnSp>
          <p:nvCxnSpPr>
            <p:cNvPr id="82" name="Straight Connector 81">
              <a:extLst>
                <a:ext uri="{FF2B5EF4-FFF2-40B4-BE49-F238E27FC236}">
                  <a16:creationId xmlns:a16="http://schemas.microsoft.com/office/drawing/2014/main" id="{A34836D8-5033-4E29-BD03-DA2DAD1FC5D4}"/>
                </a:ext>
              </a:extLst>
            </p:cNvPr>
            <p:cNvCxnSpPr>
              <a:cxnSpLocks/>
            </p:cNvCxnSpPr>
            <p:nvPr/>
          </p:nvCxnSpPr>
          <p:spPr>
            <a:xfrm flipV="1">
              <a:off x="8780780" y="3902495"/>
              <a:ext cx="172242" cy="171987"/>
            </a:xfrm>
            <a:prstGeom prst="line">
              <a:avLst/>
            </a:prstGeom>
            <a:noFill/>
            <a:ln w="12700" cap="flat" cmpd="sng" algn="ctr">
              <a:solidFill>
                <a:sysClr val="windowText" lastClr="000000"/>
              </a:solidFill>
              <a:prstDash val="solid"/>
            </a:ln>
            <a:effectLst/>
          </p:spPr>
        </p:cxnSp>
        <p:cxnSp>
          <p:nvCxnSpPr>
            <p:cNvPr id="83" name="Straight Connector 82">
              <a:extLst>
                <a:ext uri="{FF2B5EF4-FFF2-40B4-BE49-F238E27FC236}">
                  <a16:creationId xmlns:a16="http://schemas.microsoft.com/office/drawing/2014/main" id="{3D4A6887-6DAC-4A82-AA7F-02D21D976DD4}"/>
                </a:ext>
              </a:extLst>
            </p:cNvPr>
            <p:cNvCxnSpPr>
              <a:cxnSpLocks/>
            </p:cNvCxnSpPr>
            <p:nvPr/>
          </p:nvCxnSpPr>
          <p:spPr>
            <a:xfrm flipV="1">
              <a:off x="8862959" y="3902495"/>
              <a:ext cx="172242" cy="171987"/>
            </a:xfrm>
            <a:prstGeom prst="line">
              <a:avLst/>
            </a:prstGeom>
            <a:noFill/>
            <a:ln w="12700" cap="flat" cmpd="sng" algn="ctr">
              <a:solidFill>
                <a:sysClr val="windowText" lastClr="000000"/>
              </a:solidFill>
              <a:prstDash val="solid"/>
            </a:ln>
            <a:effectLst/>
          </p:spPr>
        </p:cxnSp>
        <p:cxnSp>
          <p:nvCxnSpPr>
            <p:cNvPr id="84" name="Straight Connector 83">
              <a:extLst>
                <a:ext uri="{FF2B5EF4-FFF2-40B4-BE49-F238E27FC236}">
                  <a16:creationId xmlns:a16="http://schemas.microsoft.com/office/drawing/2014/main" id="{5C4708C4-5118-496E-B588-607ABA0E3DDA}"/>
                </a:ext>
              </a:extLst>
            </p:cNvPr>
            <p:cNvCxnSpPr>
              <a:cxnSpLocks/>
            </p:cNvCxnSpPr>
            <p:nvPr/>
          </p:nvCxnSpPr>
          <p:spPr>
            <a:xfrm flipV="1">
              <a:off x="6435941" y="3882908"/>
              <a:ext cx="172242" cy="171987"/>
            </a:xfrm>
            <a:prstGeom prst="line">
              <a:avLst/>
            </a:prstGeom>
            <a:noFill/>
            <a:ln w="12700" cap="flat" cmpd="sng" algn="ctr">
              <a:solidFill>
                <a:sysClr val="windowText" lastClr="000000"/>
              </a:solidFill>
              <a:prstDash val="solid"/>
            </a:ln>
            <a:effectLst/>
          </p:spPr>
        </p:cxnSp>
        <p:cxnSp>
          <p:nvCxnSpPr>
            <p:cNvPr id="85" name="Straight Connector 84">
              <a:extLst>
                <a:ext uri="{FF2B5EF4-FFF2-40B4-BE49-F238E27FC236}">
                  <a16:creationId xmlns:a16="http://schemas.microsoft.com/office/drawing/2014/main" id="{FF479E3E-E457-4468-9A9E-15C3A4DD1555}"/>
                </a:ext>
              </a:extLst>
            </p:cNvPr>
            <p:cNvCxnSpPr>
              <a:cxnSpLocks/>
            </p:cNvCxnSpPr>
            <p:nvPr/>
          </p:nvCxnSpPr>
          <p:spPr>
            <a:xfrm flipV="1">
              <a:off x="6518120" y="3882908"/>
              <a:ext cx="172242" cy="171987"/>
            </a:xfrm>
            <a:prstGeom prst="line">
              <a:avLst/>
            </a:prstGeom>
            <a:noFill/>
            <a:ln w="12700" cap="flat" cmpd="sng" algn="ctr">
              <a:solidFill>
                <a:sysClr val="windowText" lastClr="000000"/>
              </a:solidFill>
              <a:prstDash val="solid"/>
            </a:ln>
            <a:effectLst/>
          </p:spPr>
        </p:cxnSp>
        <p:sp>
          <p:nvSpPr>
            <p:cNvPr id="86" name="Rectangle 85">
              <a:extLst>
                <a:ext uri="{FF2B5EF4-FFF2-40B4-BE49-F238E27FC236}">
                  <a16:creationId xmlns:a16="http://schemas.microsoft.com/office/drawing/2014/main" id="{AB4C6B2C-41B7-4C95-9436-7D60036DA10D}"/>
                </a:ext>
              </a:extLst>
            </p:cNvPr>
            <p:cNvSpPr/>
            <p:nvPr/>
          </p:nvSpPr>
          <p:spPr>
            <a:xfrm>
              <a:off x="7534450" y="3847730"/>
              <a:ext cx="567744" cy="253905"/>
            </a:xfrm>
            <a:prstGeom prst="rect">
              <a:avLst/>
            </a:prstGeom>
            <a:solidFill>
              <a:srgbClr val="F2A900"/>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Arial Narrow" panose="020B0606020202030204" pitchFamily="34" charset="0"/>
                  <a:ea typeface="+mn-ea"/>
                  <a:cs typeface="+mn-cs"/>
                </a:rPr>
                <a:t>HOX</a:t>
              </a:r>
            </a:p>
          </p:txBody>
        </p:sp>
        <p:sp>
          <p:nvSpPr>
            <p:cNvPr id="87" name="Rectangle 86">
              <a:extLst>
                <a:ext uri="{FF2B5EF4-FFF2-40B4-BE49-F238E27FC236}">
                  <a16:creationId xmlns:a16="http://schemas.microsoft.com/office/drawing/2014/main" id="{C9A96518-959B-4A16-AADD-1B8E3F3D0D98}"/>
                </a:ext>
              </a:extLst>
            </p:cNvPr>
            <p:cNvSpPr/>
            <p:nvPr/>
          </p:nvSpPr>
          <p:spPr>
            <a:xfrm>
              <a:off x="8160954" y="3847730"/>
              <a:ext cx="89840" cy="253905"/>
            </a:xfrm>
            <a:prstGeom prst="rect">
              <a:avLst/>
            </a:prstGeom>
            <a:solidFill>
              <a:srgbClr val="F2A900"/>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88" name="Rectangle 87">
              <a:extLst>
                <a:ext uri="{FF2B5EF4-FFF2-40B4-BE49-F238E27FC236}">
                  <a16:creationId xmlns:a16="http://schemas.microsoft.com/office/drawing/2014/main" id="{3D603F48-3579-4D0F-B698-866D331BFD5B}"/>
                </a:ext>
              </a:extLst>
            </p:cNvPr>
            <p:cNvSpPr/>
            <p:nvPr/>
          </p:nvSpPr>
          <p:spPr>
            <a:xfrm>
              <a:off x="8309553" y="3847730"/>
              <a:ext cx="172241" cy="253905"/>
            </a:xfrm>
            <a:prstGeom prst="rect">
              <a:avLst/>
            </a:prstGeom>
            <a:solidFill>
              <a:srgbClr val="F2A900"/>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89" name="Arrow: Down 78">
              <a:extLst>
                <a:ext uri="{FF2B5EF4-FFF2-40B4-BE49-F238E27FC236}">
                  <a16:creationId xmlns:a16="http://schemas.microsoft.com/office/drawing/2014/main" id="{A4F2524C-150B-4662-9BDB-01A24B64F0DE}"/>
                </a:ext>
              </a:extLst>
            </p:cNvPr>
            <p:cNvSpPr/>
            <p:nvPr/>
          </p:nvSpPr>
          <p:spPr>
            <a:xfrm rot="16200000">
              <a:off x="9402558" y="3950658"/>
              <a:ext cx="253904" cy="596122"/>
            </a:xfrm>
            <a:prstGeom prst="downArrow">
              <a:avLst/>
            </a:prstGeom>
            <a:solidFill>
              <a:sysClr val="windowText" lastClr="000000">
                <a:lumMod val="65000"/>
                <a:lumOff val="35000"/>
              </a:sysClr>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grpSp>
          <p:nvGrpSpPr>
            <p:cNvPr id="90" name="Group 89">
              <a:extLst>
                <a:ext uri="{FF2B5EF4-FFF2-40B4-BE49-F238E27FC236}">
                  <a16:creationId xmlns:a16="http://schemas.microsoft.com/office/drawing/2014/main" id="{3A213F51-7049-4A18-875B-0DB9969CD988}"/>
                </a:ext>
              </a:extLst>
            </p:cNvPr>
            <p:cNvGrpSpPr/>
            <p:nvPr/>
          </p:nvGrpSpPr>
          <p:grpSpPr>
            <a:xfrm>
              <a:off x="10190058" y="3966371"/>
              <a:ext cx="845798" cy="616890"/>
              <a:chOff x="9415489" y="2981325"/>
              <a:chExt cx="959432" cy="699770"/>
            </a:xfrm>
            <a:solidFill>
              <a:srgbClr val="5B6770"/>
            </a:solidFill>
          </p:grpSpPr>
          <p:grpSp>
            <p:nvGrpSpPr>
              <p:cNvPr id="110" name="Group 109">
                <a:extLst>
                  <a:ext uri="{FF2B5EF4-FFF2-40B4-BE49-F238E27FC236}">
                    <a16:creationId xmlns:a16="http://schemas.microsoft.com/office/drawing/2014/main" id="{5735AC14-4713-493B-B5D4-32E28F177161}"/>
                  </a:ext>
                </a:extLst>
              </p:cNvPr>
              <p:cNvGrpSpPr/>
              <p:nvPr/>
            </p:nvGrpSpPr>
            <p:grpSpPr>
              <a:xfrm>
                <a:off x="10118434" y="3078480"/>
                <a:ext cx="246962" cy="189230"/>
                <a:chOff x="11269980" y="2250440"/>
                <a:chExt cx="195580" cy="149860"/>
              </a:xfrm>
              <a:grpFill/>
            </p:grpSpPr>
            <p:sp>
              <p:nvSpPr>
                <p:cNvPr id="135" name="Oval 134">
                  <a:extLst>
                    <a:ext uri="{FF2B5EF4-FFF2-40B4-BE49-F238E27FC236}">
                      <a16:creationId xmlns:a16="http://schemas.microsoft.com/office/drawing/2014/main" id="{E13CC889-1AB8-4A71-9DE4-C67E7BFB9595}"/>
                    </a:ext>
                  </a:extLst>
                </p:cNvPr>
                <p:cNvSpPr/>
                <p:nvPr/>
              </p:nvSpPr>
              <p:spPr>
                <a:xfrm>
                  <a:off x="11269980" y="2250440"/>
                  <a:ext cx="195580" cy="149860"/>
                </a:xfrm>
                <a:prstGeom prst="ellipse">
                  <a:avLst/>
                </a:prstGeom>
                <a:gradFill flip="none" rotWithShape="1">
                  <a:gsLst>
                    <a:gs pos="0">
                      <a:srgbClr val="FFFFFF"/>
                    </a:gs>
                    <a:gs pos="100000">
                      <a:srgbClr val="5B6770">
                        <a:lumMod val="60000"/>
                        <a:lumOff val="40000"/>
                      </a:srgbClr>
                    </a:gs>
                    <a:gs pos="60000">
                      <a:srgbClr val="5B6770">
                        <a:lumMod val="20000"/>
                        <a:lumOff val="80000"/>
                      </a:srgbClr>
                    </a:gs>
                  </a:gsLst>
                  <a:path path="circle">
                    <a:fillToRect l="50000" t="50000" r="50000" b="50000"/>
                  </a:path>
                  <a:tileRect/>
                </a:gradFill>
                <a:ln w="3175" cap="flat" cmpd="sng" algn="ctr">
                  <a:solidFill>
                    <a:srgbClr val="5B6770">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136" name="Freeform 5">
                  <a:extLst>
                    <a:ext uri="{FF2B5EF4-FFF2-40B4-BE49-F238E27FC236}">
                      <a16:creationId xmlns:a16="http://schemas.microsoft.com/office/drawing/2014/main" id="{932896E7-3E52-4723-B7C7-5C0E9FDE101F}"/>
                    </a:ext>
                  </a:extLst>
                </p:cNvPr>
                <p:cNvSpPr>
                  <a:spLocks/>
                </p:cNvSpPr>
                <p:nvPr/>
              </p:nvSpPr>
              <p:spPr bwMode="auto">
                <a:xfrm>
                  <a:off x="11301889" y="2287270"/>
                  <a:ext cx="131763" cy="76200"/>
                </a:xfrm>
                <a:custGeom>
                  <a:avLst/>
                  <a:gdLst>
                    <a:gd name="T0" fmla="*/ 42 w 44"/>
                    <a:gd name="T1" fmla="*/ 25 h 25"/>
                    <a:gd name="T2" fmla="*/ 10 w 44"/>
                    <a:gd name="T3" fmla="*/ 25 h 25"/>
                    <a:gd name="T4" fmla="*/ 7 w 44"/>
                    <a:gd name="T5" fmla="*/ 22 h 25"/>
                    <a:gd name="T6" fmla="*/ 5 w 44"/>
                    <a:gd name="T7" fmla="*/ 6 h 25"/>
                    <a:gd name="T8" fmla="*/ 3 w 44"/>
                    <a:gd name="T9" fmla="*/ 6 h 25"/>
                    <a:gd name="T10" fmla="*/ 0 w 44"/>
                    <a:gd name="T11" fmla="*/ 3 h 25"/>
                    <a:gd name="T12" fmla="*/ 3 w 44"/>
                    <a:gd name="T13" fmla="*/ 0 h 25"/>
                    <a:gd name="T14" fmla="*/ 37 w 44"/>
                    <a:gd name="T15" fmla="*/ 0 h 25"/>
                    <a:gd name="T16" fmla="*/ 40 w 44"/>
                    <a:gd name="T17" fmla="*/ 3 h 25"/>
                    <a:gd name="T18" fmla="*/ 40 w 44"/>
                    <a:gd name="T19" fmla="*/ 6 h 25"/>
                    <a:gd name="T20" fmla="*/ 37 w 44"/>
                    <a:gd name="T21" fmla="*/ 9 h 25"/>
                    <a:gd name="T22" fmla="*/ 34 w 44"/>
                    <a:gd name="T23" fmla="*/ 6 h 25"/>
                    <a:gd name="T24" fmla="*/ 34 w 44"/>
                    <a:gd name="T25" fmla="*/ 6 h 25"/>
                    <a:gd name="T26" fmla="*/ 10 w 44"/>
                    <a:gd name="T27" fmla="*/ 6 h 25"/>
                    <a:gd name="T28" fmla="*/ 12 w 44"/>
                    <a:gd name="T29" fmla="*/ 19 h 25"/>
                    <a:gd name="T30" fmla="*/ 40 w 44"/>
                    <a:gd name="T31" fmla="*/ 19 h 25"/>
                    <a:gd name="T32" fmla="*/ 42 w 44"/>
                    <a:gd name="T33" fmla="*/ 18 h 25"/>
                    <a:gd name="T34" fmla="*/ 44 w 44"/>
                    <a:gd name="T35" fmla="*/ 21 h 25"/>
                    <a:gd name="T36" fmla="*/ 44 w 44"/>
                    <a:gd name="T37" fmla="*/ 22 h 25"/>
                    <a:gd name="T38" fmla="*/ 42 w 44"/>
                    <a:gd name="T39"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25">
                      <a:moveTo>
                        <a:pt x="42" y="25"/>
                      </a:moveTo>
                      <a:cubicBezTo>
                        <a:pt x="10" y="25"/>
                        <a:pt x="10" y="25"/>
                        <a:pt x="10" y="25"/>
                      </a:cubicBezTo>
                      <a:cubicBezTo>
                        <a:pt x="8" y="25"/>
                        <a:pt x="7" y="24"/>
                        <a:pt x="7" y="22"/>
                      </a:cubicBezTo>
                      <a:cubicBezTo>
                        <a:pt x="5" y="6"/>
                        <a:pt x="5" y="6"/>
                        <a:pt x="5" y="6"/>
                      </a:cubicBezTo>
                      <a:cubicBezTo>
                        <a:pt x="3" y="6"/>
                        <a:pt x="3" y="6"/>
                        <a:pt x="3" y="6"/>
                      </a:cubicBezTo>
                      <a:cubicBezTo>
                        <a:pt x="2" y="6"/>
                        <a:pt x="0" y="4"/>
                        <a:pt x="0" y="3"/>
                      </a:cubicBezTo>
                      <a:cubicBezTo>
                        <a:pt x="0" y="1"/>
                        <a:pt x="2" y="0"/>
                        <a:pt x="3" y="0"/>
                      </a:cubicBezTo>
                      <a:cubicBezTo>
                        <a:pt x="37" y="0"/>
                        <a:pt x="37" y="0"/>
                        <a:pt x="37" y="0"/>
                      </a:cubicBezTo>
                      <a:cubicBezTo>
                        <a:pt x="39" y="0"/>
                        <a:pt x="40" y="1"/>
                        <a:pt x="40" y="3"/>
                      </a:cubicBezTo>
                      <a:cubicBezTo>
                        <a:pt x="40" y="6"/>
                        <a:pt x="40" y="6"/>
                        <a:pt x="40" y="6"/>
                      </a:cubicBezTo>
                      <a:cubicBezTo>
                        <a:pt x="40" y="8"/>
                        <a:pt x="39" y="9"/>
                        <a:pt x="37" y="9"/>
                      </a:cubicBezTo>
                      <a:cubicBezTo>
                        <a:pt x="35" y="9"/>
                        <a:pt x="34" y="8"/>
                        <a:pt x="34" y="6"/>
                      </a:cubicBezTo>
                      <a:cubicBezTo>
                        <a:pt x="34" y="6"/>
                        <a:pt x="34" y="6"/>
                        <a:pt x="34" y="6"/>
                      </a:cubicBezTo>
                      <a:cubicBezTo>
                        <a:pt x="10" y="6"/>
                        <a:pt x="10" y="6"/>
                        <a:pt x="10" y="6"/>
                      </a:cubicBezTo>
                      <a:cubicBezTo>
                        <a:pt x="12" y="19"/>
                        <a:pt x="12" y="19"/>
                        <a:pt x="12" y="19"/>
                      </a:cubicBezTo>
                      <a:cubicBezTo>
                        <a:pt x="40" y="19"/>
                        <a:pt x="40" y="19"/>
                        <a:pt x="40" y="19"/>
                      </a:cubicBezTo>
                      <a:cubicBezTo>
                        <a:pt x="40" y="19"/>
                        <a:pt x="41" y="18"/>
                        <a:pt x="42" y="18"/>
                      </a:cubicBezTo>
                      <a:cubicBezTo>
                        <a:pt x="43" y="18"/>
                        <a:pt x="44" y="20"/>
                        <a:pt x="44" y="21"/>
                      </a:cubicBezTo>
                      <a:cubicBezTo>
                        <a:pt x="44" y="22"/>
                        <a:pt x="44" y="22"/>
                        <a:pt x="44" y="22"/>
                      </a:cubicBezTo>
                      <a:cubicBezTo>
                        <a:pt x="44" y="24"/>
                        <a:pt x="43" y="25"/>
                        <a:pt x="42" y="25"/>
                      </a:cubicBezTo>
                      <a:close/>
                    </a:path>
                  </a:pathLst>
                </a:custGeom>
                <a:solidFill>
                  <a:srgbClr val="5B677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rebuchet MS"/>
                    <a:ea typeface="+mn-ea"/>
                    <a:cs typeface="+mn-cs"/>
                  </a:endParaRPr>
                </a:p>
              </p:txBody>
            </p:sp>
          </p:grpSp>
          <p:grpSp>
            <p:nvGrpSpPr>
              <p:cNvPr id="111" name="Group 110">
                <a:extLst>
                  <a:ext uri="{FF2B5EF4-FFF2-40B4-BE49-F238E27FC236}">
                    <a16:creationId xmlns:a16="http://schemas.microsoft.com/office/drawing/2014/main" id="{BCEFA1CE-2A34-4D05-8A09-89FEECD7FC1E}"/>
                  </a:ext>
                </a:extLst>
              </p:cNvPr>
              <p:cNvGrpSpPr/>
              <p:nvPr/>
            </p:nvGrpSpPr>
            <p:grpSpPr>
              <a:xfrm>
                <a:off x="9588844" y="2981325"/>
                <a:ext cx="246962" cy="189230"/>
                <a:chOff x="11269980" y="2250440"/>
                <a:chExt cx="195580" cy="149860"/>
              </a:xfrm>
              <a:grpFill/>
            </p:grpSpPr>
            <p:sp>
              <p:nvSpPr>
                <p:cNvPr id="133" name="Oval 132">
                  <a:extLst>
                    <a:ext uri="{FF2B5EF4-FFF2-40B4-BE49-F238E27FC236}">
                      <a16:creationId xmlns:a16="http://schemas.microsoft.com/office/drawing/2014/main" id="{5E8DD77D-3DFF-489B-B18E-C547CCF881E2}"/>
                    </a:ext>
                  </a:extLst>
                </p:cNvPr>
                <p:cNvSpPr/>
                <p:nvPr/>
              </p:nvSpPr>
              <p:spPr>
                <a:xfrm>
                  <a:off x="11269980" y="2250440"/>
                  <a:ext cx="195580" cy="149860"/>
                </a:xfrm>
                <a:prstGeom prst="ellipse">
                  <a:avLst/>
                </a:prstGeom>
                <a:gradFill flip="none" rotWithShape="1">
                  <a:gsLst>
                    <a:gs pos="0">
                      <a:srgbClr val="FFFFFF"/>
                    </a:gs>
                    <a:gs pos="100000">
                      <a:srgbClr val="5B6770">
                        <a:lumMod val="60000"/>
                        <a:lumOff val="40000"/>
                      </a:srgbClr>
                    </a:gs>
                    <a:gs pos="60000">
                      <a:srgbClr val="5B6770">
                        <a:lumMod val="20000"/>
                        <a:lumOff val="80000"/>
                      </a:srgbClr>
                    </a:gs>
                  </a:gsLst>
                  <a:path path="circle">
                    <a:fillToRect l="50000" t="50000" r="50000" b="50000"/>
                  </a:path>
                  <a:tileRect/>
                </a:gradFill>
                <a:ln w="3175" cap="flat" cmpd="sng" algn="ctr">
                  <a:solidFill>
                    <a:srgbClr val="5B6770">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134" name="Freeform 5">
                  <a:extLst>
                    <a:ext uri="{FF2B5EF4-FFF2-40B4-BE49-F238E27FC236}">
                      <a16:creationId xmlns:a16="http://schemas.microsoft.com/office/drawing/2014/main" id="{9D8F03FF-F703-4D05-904A-6B6E9764760E}"/>
                    </a:ext>
                  </a:extLst>
                </p:cNvPr>
                <p:cNvSpPr>
                  <a:spLocks/>
                </p:cNvSpPr>
                <p:nvPr/>
              </p:nvSpPr>
              <p:spPr bwMode="auto">
                <a:xfrm>
                  <a:off x="11301889" y="2287270"/>
                  <a:ext cx="131763" cy="76200"/>
                </a:xfrm>
                <a:custGeom>
                  <a:avLst/>
                  <a:gdLst>
                    <a:gd name="T0" fmla="*/ 42 w 44"/>
                    <a:gd name="T1" fmla="*/ 25 h 25"/>
                    <a:gd name="T2" fmla="*/ 10 w 44"/>
                    <a:gd name="T3" fmla="*/ 25 h 25"/>
                    <a:gd name="T4" fmla="*/ 7 w 44"/>
                    <a:gd name="T5" fmla="*/ 22 h 25"/>
                    <a:gd name="T6" fmla="*/ 5 w 44"/>
                    <a:gd name="T7" fmla="*/ 6 h 25"/>
                    <a:gd name="T8" fmla="*/ 3 w 44"/>
                    <a:gd name="T9" fmla="*/ 6 h 25"/>
                    <a:gd name="T10" fmla="*/ 0 w 44"/>
                    <a:gd name="T11" fmla="*/ 3 h 25"/>
                    <a:gd name="T12" fmla="*/ 3 w 44"/>
                    <a:gd name="T13" fmla="*/ 0 h 25"/>
                    <a:gd name="T14" fmla="*/ 37 w 44"/>
                    <a:gd name="T15" fmla="*/ 0 h 25"/>
                    <a:gd name="T16" fmla="*/ 40 w 44"/>
                    <a:gd name="T17" fmla="*/ 3 h 25"/>
                    <a:gd name="T18" fmla="*/ 40 w 44"/>
                    <a:gd name="T19" fmla="*/ 6 h 25"/>
                    <a:gd name="T20" fmla="*/ 37 w 44"/>
                    <a:gd name="T21" fmla="*/ 9 h 25"/>
                    <a:gd name="T22" fmla="*/ 34 w 44"/>
                    <a:gd name="T23" fmla="*/ 6 h 25"/>
                    <a:gd name="T24" fmla="*/ 34 w 44"/>
                    <a:gd name="T25" fmla="*/ 6 h 25"/>
                    <a:gd name="T26" fmla="*/ 10 w 44"/>
                    <a:gd name="T27" fmla="*/ 6 h 25"/>
                    <a:gd name="T28" fmla="*/ 12 w 44"/>
                    <a:gd name="T29" fmla="*/ 19 h 25"/>
                    <a:gd name="T30" fmla="*/ 40 w 44"/>
                    <a:gd name="T31" fmla="*/ 19 h 25"/>
                    <a:gd name="T32" fmla="*/ 42 w 44"/>
                    <a:gd name="T33" fmla="*/ 18 h 25"/>
                    <a:gd name="T34" fmla="*/ 44 w 44"/>
                    <a:gd name="T35" fmla="*/ 21 h 25"/>
                    <a:gd name="T36" fmla="*/ 44 w 44"/>
                    <a:gd name="T37" fmla="*/ 22 h 25"/>
                    <a:gd name="T38" fmla="*/ 42 w 44"/>
                    <a:gd name="T39"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25">
                      <a:moveTo>
                        <a:pt x="42" y="25"/>
                      </a:moveTo>
                      <a:cubicBezTo>
                        <a:pt x="10" y="25"/>
                        <a:pt x="10" y="25"/>
                        <a:pt x="10" y="25"/>
                      </a:cubicBezTo>
                      <a:cubicBezTo>
                        <a:pt x="8" y="25"/>
                        <a:pt x="7" y="24"/>
                        <a:pt x="7" y="22"/>
                      </a:cubicBezTo>
                      <a:cubicBezTo>
                        <a:pt x="5" y="6"/>
                        <a:pt x="5" y="6"/>
                        <a:pt x="5" y="6"/>
                      </a:cubicBezTo>
                      <a:cubicBezTo>
                        <a:pt x="3" y="6"/>
                        <a:pt x="3" y="6"/>
                        <a:pt x="3" y="6"/>
                      </a:cubicBezTo>
                      <a:cubicBezTo>
                        <a:pt x="2" y="6"/>
                        <a:pt x="0" y="4"/>
                        <a:pt x="0" y="3"/>
                      </a:cubicBezTo>
                      <a:cubicBezTo>
                        <a:pt x="0" y="1"/>
                        <a:pt x="2" y="0"/>
                        <a:pt x="3" y="0"/>
                      </a:cubicBezTo>
                      <a:cubicBezTo>
                        <a:pt x="37" y="0"/>
                        <a:pt x="37" y="0"/>
                        <a:pt x="37" y="0"/>
                      </a:cubicBezTo>
                      <a:cubicBezTo>
                        <a:pt x="39" y="0"/>
                        <a:pt x="40" y="1"/>
                        <a:pt x="40" y="3"/>
                      </a:cubicBezTo>
                      <a:cubicBezTo>
                        <a:pt x="40" y="6"/>
                        <a:pt x="40" y="6"/>
                        <a:pt x="40" y="6"/>
                      </a:cubicBezTo>
                      <a:cubicBezTo>
                        <a:pt x="40" y="8"/>
                        <a:pt x="39" y="9"/>
                        <a:pt x="37" y="9"/>
                      </a:cubicBezTo>
                      <a:cubicBezTo>
                        <a:pt x="35" y="9"/>
                        <a:pt x="34" y="8"/>
                        <a:pt x="34" y="6"/>
                      </a:cubicBezTo>
                      <a:cubicBezTo>
                        <a:pt x="34" y="6"/>
                        <a:pt x="34" y="6"/>
                        <a:pt x="34" y="6"/>
                      </a:cubicBezTo>
                      <a:cubicBezTo>
                        <a:pt x="10" y="6"/>
                        <a:pt x="10" y="6"/>
                        <a:pt x="10" y="6"/>
                      </a:cubicBezTo>
                      <a:cubicBezTo>
                        <a:pt x="12" y="19"/>
                        <a:pt x="12" y="19"/>
                        <a:pt x="12" y="19"/>
                      </a:cubicBezTo>
                      <a:cubicBezTo>
                        <a:pt x="40" y="19"/>
                        <a:pt x="40" y="19"/>
                        <a:pt x="40" y="19"/>
                      </a:cubicBezTo>
                      <a:cubicBezTo>
                        <a:pt x="40" y="19"/>
                        <a:pt x="41" y="18"/>
                        <a:pt x="42" y="18"/>
                      </a:cubicBezTo>
                      <a:cubicBezTo>
                        <a:pt x="43" y="18"/>
                        <a:pt x="44" y="20"/>
                        <a:pt x="44" y="21"/>
                      </a:cubicBezTo>
                      <a:cubicBezTo>
                        <a:pt x="44" y="22"/>
                        <a:pt x="44" y="22"/>
                        <a:pt x="44" y="22"/>
                      </a:cubicBezTo>
                      <a:cubicBezTo>
                        <a:pt x="44" y="24"/>
                        <a:pt x="43" y="25"/>
                        <a:pt x="42" y="25"/>
                      </a:cubicBezTo>
                      <a:close/>
                    </a:path>
                  </a:pathLst>
                </a:custGeom>
                <a:solidFill>
                  <a:srgbClr val="5B677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rebuchet MS"/>
                    <a:ea typeface="+mn-ea"/>
                    <a:cs typeface="+mn-cs"/>
                  </a:endParaRPr>
                </a:p>
              </p:txBody>
            </p:sp>
          </p:grpSp>
          <p:grpSp>
            <p:nvGrpSpPr>
              <p:cNvPr id="112" name="Group 111">
                <a:extLst>
                  <a:ext uri="{FF2B5EF4-FFF2-40B4-BE49-F238E27FC236}">
                    <a16:creationId xmlns:a16="http://schemas.microsoft.com/office/drawing/2014/main" id="{D5B4455D-3E53-45E8-B286-AE98B6D90F2C}"/>
                  </a:ext>
                </a:extLst>
              </p:cNvPr>
              <p:cNvGrpSpPr/>
              <p:nvPr/>
            </p:nvGrpSpPr>
            <p:grpSpPr>
              <a:xfrm>
                <a:off x="9796489" y="3072765"/>
                <a:ext cx="246962" cy="189230"/>
                <a:chOff x="11269980" y="2250440"/>
                <a:chExt cx="195580" cy="149860"/>
              </a:xfrm>
              <a:grpFill/>
            </p:grpSpPr>
            <p:sp>
              <p:nvSpPr>
                <p:cNvPr id="131" name="Oval 130">
                  <a:extLst>
                    <a:ext uri="{FF2B5EF4-FFF2-40B4-BE49-F238E27FC236}">
                      <a16:creationId xmlns:a16="http://schemas.microsoft.com/office/drawing/2014/main" id="{D633822A-8392-4841-ABA6-2003279CC496}"/>
                    </a:ext>
                  </a:extLst>
                </p:cNvPr>
                <p:cNvSpPr/>
                <p:nvPr/>
              </p:nvSpPr>
              <p:spPr>
                <a:xfrm>
                  <a:off x="11269980" y="2250440"/>
                  <a:ext cx="195580" cy="149860"/>
                </a:xfrm>
                <a:prstGeom prst="ellipse">
                  <a:avLst/>
                </a:prstGeom>
                <a:gradFill flip="none" rotWithShape="1">
                  <a:gsLst>
                    <a:gs pos="0">
                      <a:srgbClr val="FFFFFF"/>
                    </a:gs>
                    <a:gs pos="100000">
                      <a:srgbClr val="3B7587">
                        <a:lumMod val="60000"/>
                        <a:lumOff val="40000"/>
                      </a:srgbClr>
                    </a:gs>
                    <a:gs pos="60000">
                      <a:srgbClr val="3B7587">
                        <a:lumMod val="20000"/>
                        <a:lumOff val="80000"/>
                      </a:srgbClr>
                    </a:gs>
                  </a:gsLst>
                  <a:path path="circle">
                    <a:fillToRect l="50000" t="50000" r="50000" b="50000"/>
                  </a:path>
                  <a:tileRect/>
                </a:gradFill>
                <a:ln w="3175" cap="flat" cmpd="sng" algn="ctr">
                  <a:solidFill>
                    <a:srgbClr val="3B7587">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132" name="Freeform 5">
                  <a:extLst>
                    <a:ext uri="{FF2B5EF4-FFF2-40B4-BE49-F238E27FC236}">
                      <a16:creationId xmlns:a16="http://schemas.microsoft.com/office/drawing/2014/main" id="{F01FEA98-C27D-4773-B611-D21E7E3094D5}"/>
                    </a:ext>
                  </a:extLst>
                </p:cNvPr>
                <p:cNvSpPr>
                  <a:spLocks/>
                </p:cNvSpPr>
                <p:nvPr/>
              </p:nvSpPr>
              <p:spPr bwMode="auto">
                <a:xfrm>
                  <a:off x="11301889" y="2287270"/>
                  <a:ext cx="131763" cy="76200"/>
                </a:xfrm>
                <a:custGeom>
                  <a:avLst/>
                  <a:gdLst>
                    <a:gd name="T0" fmla="*/ 42 w 44"/>
                    <a:gd name="T1" fmla="*/ 25 h 25"/>
                    <a:gd name="T2" fmla="*/ 10 w 44"/>
                    <a:gd name="T3" fmla="*/ 25 h 25"/>
                    <a:gd name="T4" fmla="*/ 7 w 44"/>
                    <a:gd name="T5" fmla="*/ 22 h 25"/>
                    <a:gd name="T6" fmla="*/ 5 w 44"/>
                    <a:gd name="T7" fmla="*/ 6 h 25"/>
                    <a:gd name="T8" fmla="*/ 3 w 44"/>
                    <a:gd name="T9" fmla="*/ 6 h 25"/>
                    <a:gd name="T10" fmla="*/ 0 w 44"/>
                    <a:gd name="T11" fmla="*/ 3 h 25"/>
                    <a:gd name="T12" fmla="*/ 3 w 44"/>
                    <a:gd name="T13" fmla="*/ 0 h 25"/>
                    <a:gd name="T14" fmla="*/ 37 w 44"/>
                    <a:gd name="T15" fmla="*/ 0 h 25"/>
                    <a:gd name="T16" fmla="*/ 40 w 44"/>
                    <a:gd name="T17" fmla="*/ 3 h 25"/>
                    <a:gd name="T18" fmla="*/ 40 w 44"/>
                    <a:gd name="T19" fmla="*/ 6 h 25"/>
                    <a:gd name="T20" fmla="*/ 37 w 44"/>
                    <a:gd name="T21" fmla="*/ 9 h 25"/>
                    <a:gd name="T22" fmla="*/ 34 w 44"/>
                    <a:gd name="T23" fmla="*/ 6 h 25"/>
                    <a:gd name="T24" fmla="*/ 34 w 44"/>
                    <a:gd name="T25" fmla="*/ 6 h 25"/>
                    <a:gd name="T26" fmla="*/ 10 w 44"/>
                    <a:gd name="T27" fmla="*/ 6 h 25"/>
                    <a:gd name="T28" fmla="*/ 12 w 44"/>
                    <a:gd name="T29" fmla="*/ 19 h 25"/>
                    <a:gd name="T30" fmla="*/ 40 w 44"/>
                    <a:gd name="T31" fmla="*/ 19 h 25"/>
                    <a:gd name="T32" fmla="*/ 42 w 44"/>
                    <a:gd name="T33" fmla="*/ 18 h 25"/>
                    <a:gd name="T34" fmla="*/ 44 w 44"/>
                    <a:gd name="T35" fmla="*/ 21 h 25"/>
                    <a:gd name="T36" fmla="*/ 44 w 44"/>
                    <a:gd name="T37" fmla="*/ 22 h 25"/>
                    <a:gd name="T38" fmla="*/ 42 w 44"/>
                    <a:gd name="T39"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25">
                      <a:moveTo>
                        <a:pt x="42" y="25"/>
                      </a:moveTo>
                      <a:cubicBezTo>
                        <a:pt x="10" y="25"/>
                        <a:pt x="10" y="25"/>
                        <a:pt x="10" y="25"/>
                      </a:cubicBezTo>
                      <a:cubicBezTo>
                        <a:pt x="8" y="25"/>
                        <a:pt x="7" y="24"/>
                        <a:pt x="7" y="22"/>
                      </a:cubicBezTo>
                      <a:cubicBezTo>
                        <a:pt x="5" y="6"/>
                        <a:pt x="5" y="6"/>
                        <a:pt x="5" y="6"/>
                      </a:cubicBezTo>
                      <a:cubicBezTo>
                        <a:pt x="3" y="6"/>
                        <a:pt x="3" y="6"/>
                        <a:pt x="3" y="6"/>
                      </a:cubicBezTo>
                      <a:cubicBezTo>
                        <a:pt x="2" y="6"/>
                        <a:pt x="0" y="4"/>
                        <a:pt x="0" y="3"/>
                      </a:cubicBezTo>
                      <a:cubicBezTo>
                        <a:pt x="0" y="1"/>
                        <a:pt x="2" y="0"/>
                        <a:pt x="3" y="0"/>
                      </a:cubicBezTo>
                      <a:cubicBezTo>
                        <a:pt x="37" y="0"/>
                        <a:pt x="37" y="0"/>
                        <a:pt x="37" y="0"/>
                      </a:cubicBezTo>
                      <a:cubicBezTo>
                        <a:pt x="39" y="0"/>
                        <a:pt x="40" y="1"/>
                        <a:pt x="40" y="3"/>
                      </a:cubicBezTo>
                      <a:cubicBezTo>
                        <a:pt x="40" y="6"/>
                        <a:pt x="40" y="6"/>
                        <a:pt x="40" y="6"/>
                      </a:cubicBezTo>
                      <a:cubicBezTo>
                        <a:pt x="40" y="8"/>
                        <a:pt x="39" y="9"/>
                        <a:pt x="37" y="9"/>
                      </a:cubicBezTo>
                      <a:cubicBezTo>
                        <a:pt x="35" y="9"/>
                        <a:pt x="34" y="8"/>
                        <a:pt x="34" y="6"/>
                      </a:cubicBezTo>
                      <a:cubicBezTo>
                        <a:pt x="34" y="6"/>
                        <a:pt x="34" y="6"/>
                        <a:pt x="34" y="6"/>
                      </a:cubicBezTo>
                      <a:cubicBezTo>
                        <a:pt x="10" y="6"/>
                        <a:pt x="10" y="6"/>
                        <a:pt x="10" y="6"/>
                      </a:cubicBezTo>
                      <a:cubicBezTo>
                        <a:pt x="12" y="19"/>
                        <a:pt x="12" y="19"/>
                        <a:pt x="12" y="19"/>
                      </a:cubicBezTo>
                      <a:cubicBezTo>
                        <a:pt x="40" y="19"/>
                        <a:pt x="40" y="19"/>
                        <a:pt x="40" y="19"/>
                      </a:cubicBezTo>
                      <a:cubicBezTo>
                        <a:pt x="40" y="19"/>
                        <a:pt x="41" y="18"/>
                        <a:pt x="42" y="18"/>
                      </a:cubicBezTo>
                      <a:cubicBezTo>
                        <a:pt x="43" y="18"/>
                        <a:pt x="44" y="20"/>
                        <a:pt x="44" y="21"/>
                      </a:cubicBezTo>
                      <a:cubicBezTo>
                        <a:pt x="44" y="22"/>
                        <a:pt x="44" y="22"/>
                        <a:pt x="44" y="22"/>
                      </a:cubicBezTo>
                      <a:cubicBezTo>
                        <a:pt x="44" y="24"/>
                        <a:pt x="43" y="25"/>
                        <a:pt x="42" y="25"/>
                      </a:cubicBezTo>
                      <a:close/>
                    </a:path>
                  </a:pathLst>
                </a:custGeom>
                <a:solidFill>
                  <a:srgbClr val="3B7587"/>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rebuchet MS"/>
                    <a:ea typeface="+mn-ea"/>
                    <a:cs typeface="+mn-cs"/>
                  </a:endParaRPr>
                </a:p>
              </p:txBody>
            </p:sp>
          </p:grpSp>
          <p:grpSp>
            <p:nvGrpSpPr>
              <p:cNvPr id="113" name="Group 112">
                <a:extLst>
                  <a:ext uri="{FF2B5EF4-FFF2-40B4-BE49-F238E27FC236}">
                    <a16:creationId xmlns:a16="http://schemas.microsoft.com/office/drawing/2014/main" id="{526D1E8B-A585-47DA-8573-559D0109E565}"/>
                  </a:ext>
                </a:extLst>
              </p:cNvPr>
              <p:cNvGrpSpPr/>
              <p:nvPr/>
            </p:nvGrpSpPr>
            <p:grpSpPr>
              <a:xfrm>
                <a:off x="9415489" y="3141345"/>
                <a:ext cx="246962" cy="189230"/>
                <a:chOff x="11269980" y="2250440"/>
                <a:chExt cx="195580" cy="149860"/>
              </a:xfrm>
              <a:grpFill/>
            </p:grpSpPr>
            <p:sp>
              <p:nvSpPr>
                <p:cNvPr id="129" name="Oval 128">
                  <a:extLst>
                    <a:ext uri="{FF2B5EF4-FFF2-40B4-BE49-F238E27FC236}">
                      <a16:creationId xmlns:a16="http://schemas.microsoft.com/office/drawing/2014/main" id="{C812B0A7-02FA-4753-92CA-F71F8E1D1D9A}"/>
                    </a:ext>
                  </a:extLst>
                </p:cNvPr>
                <p:cNvSpPr/>
                <p:nvPr/>
              </p:nvSpPr>
              <p:spPr>
                <a:xfrm>
                  <a:off x="11269980" y="2250440"/>
                  <a:ext cx="195580" cy="149860"/>
                </a:xfrm>
                <a:prstGeom prst="ellipse">
                  <a:avLst/>
                </a:prstGeom>
                <a:gradFill flip="none" rotWithShape="1">
                  <a:gsLst>
                    <a:gs pos="0">
                      <a:srgbClr val="FFFFFF"/>
                    </a:gs>
                    <a:gs pos="100000">
                      <a:srgbClr val="3B7587">
                        <a:lumMod val="60000"/>
                        <a:lumOff val="40000"/>
                      </a:srgbClr>
                    </a:gs>
                    <a:gs pos="60000">
                      <a:srgbClr val="3B7587">
                        <a:lumMod val="20000"/>
                        <a:lumOff val="80000"/>
                      </a:srgbClr>
                    </a:gs>
                  </a:gsLst>
                  <a:path path="circle">
                    <a:fillToRect l="50000" t="50000" r="50000" b="50000"/>
                  </a:path>
                  <a:tileRect/>
                </a:gradFill>
                <a:ln w="3175" cap="flat" cmpd="sng" algn="ctr">
                  <a:solidFill>
                    <a:srgbClr val="3B7587">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130" name="Freeform 5">
                  <a:extLst>
                    <a:ext uri="{FF2B5EF4-FFF2-40B4-BE49-F238E27FC236}">
                      <a16:creationId xmlns:a16="http://schemas.microsoft.com/office/drawing/2014/main" id="{C419E3A2-27E6-45B1-8C31-C26322112A0E}"/>
                    </a:ext>
                  </a:extLst>
                </p:cNvPr>
                <p:cNvSpPr>
                  <a:spLocks/>
                </p:cNvSpPr>
                <p:nvPr/>
              </p:nvSpPr>
              <p:spPr bwMode="auto">
                <a:xfrm>
                  <a:off x="11301889" y="2287270"/>
                  <a:ext cx="131763" cy="76200"/>
                </a:xfrm>
                <a:custGeom>
                  <a:avLst/>
                  <a:gdLst>
                    <a:gd name="T0" fmla="*/ 42 w 44"/>
                    <a:gd name="T1" fmla="*/ 25 h 25"/>
                    <a:gd name="T2" fmla="*/ 10 w 44"/>
                    <a:gd name="T3" fmla="*/ 25 h 25"/>
                    <a:gd name="T4" fmla="*/ 7 w 44"/>
                    <a:gd name="T5" fmla="*/ 22 h 25"/>
                    <a:gd name="T6" fmla="*/ 5 w 44"/>
                    <a:gd name="T7" fmla="*/ 6 h 25"/>
                    <a:gd name="T8" fmla="*/ 3 w 44"/>
                    <a:gd name="T9" fmla="*/ 6 h 25"/>
                    <a:gd name="T10" fmla="*/ 0 w 44"/>
                    <a:gd name="T11" fmla="*/ 3 h 25"/>
                    <a:gd name="T12" fmla="*/ 3 w 44"/>
                    <a:gd name="T13" fmla="*/ 0 h 25"/>
                    <a:gd name="T14" fmla="*/ 37 w 44"/>
                    <a:gd name="T15" fmla="*/ 0 h 25"/>
                    <a:gd name="T16" fmla="*/ 40 w 44"/>
                    <a:gd name="T17" fmla="*/ 3 h 25"/>
                    <a:gd name="T18" fmla="*/ 40 w 44"/>
                    <a:gd name="T19" fmla="*/ 6 h 25"/>
                    <a:gd name="T20" fmla="*/ 37 w 44"/>
                    <a:gd name="T21" fmla="*/ 9 h 25"/>
                    <a:gd name="T22" fmla="*/ 34 w 44"/>
                    <a:gd name="T23" fmla="*/ 6 h 25"/>
                    <a:gd name="T24" fmla="*/ 34 w 44"/>
                    <a:gd name="T25" fmla="*/ 6 h 25"/>
                    <a:gd name="T26" fmla="*/ 10 w 44"/>
                    <a:gd name="T27" fmla="*/ 6 h 25"/>
                    <a:gd name="T28" fmla="*/ 12 w 44"/>
                    <a:gd name="T29" fmla="*/ 19 h 25"/>
                    <a:gd name="T30" fmla="*/ 40 w 44"/>
                    <a:gd name="T31" fmla="*/ 19 h 25"/>
                    <a:gd name="T32" fmla="*/ 42 w 44"/>
                    <a:gd name="T33" fmla="*/ 18 h 25"/>
                    <a:gd name="T34" fmla="*/ 44 w 44"/>
                    <a:gd name="T35" fmla="*/ 21 h 25"/>
                    <a:gd name="T36" fmla="*/ 44 w 44"/>
                    <a:gd name="T37" fmla="*/ 22 h 25"/>
                    <a:gd name="T38" fmla="*/ 42 w 44"/>
                    <a:gd name="T39"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25">
                      <a:moveTo>
                        <a:pt x="42" y="25"/>
                      </a:moveTo>
                      <a:cubicBezTo>
                        <a:pt x="10" y="25"/>
                        <a:pt x="10" y="25"/>
                        <a:pt x="10" y="25"/>
                      </a:cubicBezTo>
                      <a:cubicBezTo>
                        <a:pt x="8" y="25"/>
                        <a:pt x="7" y="24"/>
                        <a:pt x="7" y="22"/>
                      </a:cubicBezTo>
                      <a:cubicBezTo>
                        <a:pt x="5" y="6"/>
                        <a:pt x="5" y="6"/>
                        <a:pt x="5" y="6"/>
                      </a:cubicBezTo>
                      <a:cubicBezTo>
                        <a:pt x="3" y="6"/>
                        <a:pt x="3" y="6"/>
                        <a:pt x="3" y="6"/>
                      </a:cubicBezTo>
                      <a:cubicBezTo>
                        <a:pt x="2" y="6"/>
                        <a:pt x="0" y="4"/>
                        <a:pt x="0" y="3"/>
                      </a:cubicBezTo>
                      <a:cubicBezTo>
                        <a:pt x="0" y="1"/>
                        <a:pt x="2" y="0"/>
                        <a:pt x="3" y="0"/>
                      </a:cubicBezTo>
                      <a:cubicBezTo>
                        <a:pt x="37" y="0"/>
                        <a:pt x="37" y="0"/>
                        <a:pt x="37" y="0"/>
                      </a:cubicBezTo>
                      <a:cubicBezTo>
                        <a:pt x="39" y="0"/>
                        <a:pt x="40" y="1"/>
                        <a:pt x="40" y="3"/>
                      </a:cubicBezTo>
                      <a:cubicBezTo>
                        <a:pt x="40" y="6"/>
                        <a:pt x="40" y="6"/>
                        <a:pt x="40" y="6"/>
                      </a:cubicBezTo>
                      <a:cubicBezTo>
                        <a:pt x="40" y="8"/>
                        <a:pt x="39" y="9"/>
                        <a:pt x="37" y="9"/>
                      </a:cubicBezTo>
                      <a:cubicBezTo>
                        <a:pt x="35" y="9"/>
                        <a:pt x="34" y="8"/>
                        <a:pt x="34" y="6"/>
                      </a:cubicBezTo>
                      <a:cubicBezTo>
                        <a:pt x="34" y="6"/>
                        <a:pt x="34" y="6"/>
                        <a:pt x="34" y="6"/>
                      </a:cubicBezTo>
                      <a:cubicBezTo>
                        <a:pt x="10" y="6"/>
                        <a:pt x="10" y="6"/>
                        <a:pt x="10" y="6"/>
                      </a:cubicBezTo>
                      <a:cubicBezTo>
                        <a:pt x="12" y="19"/>
                        <a:pt x="12" y="19"/>
                        <a:pt x="12" y="19"/>
                      </a:cubicBezTo>
                      <a:cubicBezTo>
                        <a:pt x="40" y="19"/>
                        <a:pt x="40" y="19"/>
                        <a:pt x="40" y="19"/>
                      </a:cubicBezTo>
                      <a:cubicBezTo>
                        <a:pt x="40" y="19"/>
                        <a:pt x="41" y="18"/>
                        <a:pt x="42" y="18"/>
                      </a:cubicBezTo>
                      <a:cubicBezTo>
                        <a:pt x="43" y="18"/>
                        <a:pt x="44" y="20"/>
                        <a:pt x="44" y="21"/>
                      </a:cubicBezTo>
                      <a:cubicBezTo>
                        <a:pt x="44" y="22"/>
                        <a:pt x="44" y="22"/>
                        <a:pt x="44" y="22"/>
                      </a:cubicBezTo>
                      <a:cubicBezTo>
                        <a:pt x="44" y="24"/>
                        <a:pt x="43" y="25"/>
                        <a:pt x="42" y="25"/>
                      </a:cubicBezTo>
                      <a:close/>
                    </a:path>
                  </a:pathLst>
                </a:custGeom>
                <a:solidFill>
                  <a:srgbClr val="3B7587"/>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rebuchet MS"/>
                    <a:ea typeface="+mn-ea"/>
                    <a:cs typeface="+mn-cs"/>
                  </a:endParaRPr>
                </a:p>
              </p:txBody>
            </p:sp>
          </p:grpSp>
          <p:grpSp>
            <p:nvGrpSpPr>
              <p:cNvPr id="114" name="Group 113">
                <a:extLst>
                  <a:ext uri="{FF2B5EF4-FFF2-40B4-BE49-F238E27FC236}">
                    <a16:creationId xmlns:a16="http://schemas.microsoft.com/office/drawing/2014/main" id="{9CA8D1D7-E93F-487F-9F8D-C1EB8375737E}"/>
                  </a:ext>
                </a:extLst>
              </p:cNvPr>
              <p:cNvGrpSpPr/>
              <p:nvPr/>
            </p:nvGrpSpPr>
            <p:grpSpPr>
              <a:xfrm>
                <a:off x="9442159" y="3406140"/>
                <a:ext cx="246962" cy="189230"/>
                <a:chOff x="11269980" y="2250440"/>
                <a:chExt cx="195580" cy="149860"/>
              </a:xfrm>
              <a:grpFill/>
            </p:grpSpPr>
            <p:sp>
              <p:nvSpPr>
                <p:cNvPr id="127" name="Oval 126">
                  <a:extLst>
                    <a:ext uri="{FF2B5EF4-FFF2-40B4-BE49-F238E27FC236}">
                      <a16:creationId xmlns:a16="http://schemas.microsoft.com/office/drawing/2014/main" id="{DD23EE64-3B6E-432F-B3EE-F7A957F0328B}"/>
                    </a:ext>
                  </a:extLst>
                </p:cNvPr>
                <p:cNvSpPr/>
                <p:nvPr/>
              </p:nvSpPr>
              <p:spPr>
                <a:xfrm>
                  <a:off x="11269980" y="2250440"/>
                  <a:ext cx="195580" cy="149860"/>
                </a:xfrm>
                <a:prstGeom prst="ellipse">
                  <a:avLst/>
                </a:prstGeom>
                <a:gradFill flip="none" rotWithShape="1">
                  <a:gsLst>
                    <a:gs pos="0">
                      <a:srgbClr val="FFFFFF"/>
                    </a:gs>
                    <a:gs pos="100000">
                      <a:srgbClr val="CEA5CB"/>
                    </a:gs>
                    <a:gs pos="60000">
                      <a:srgbClr val="CEA5CB"/>
                    </a:gs>
                  </a:gsLst>
                  <a:path path="circle">
                    <a:fillToRect l="50000" t="50000" r="50000" b="50000"/>
                  </a:path>
                  <a:tileRect/>
                </a:gradFill>
                <a:ln w="3175" cap="flat" cmpd="sng" algn="ctr">
                  <a:solidFill>
                    <a:srgbClr val="B1639D"/>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128" name="Freeform 5">
                  <a:extLst>
                    <a:ext uri="{FF2B5EF4-FFF2-40B4-BE49-F238E27FC236}">
                      <a16:creationId xmlns:a16="http://schemas.microsoft.com/office/drawing/2014/main" id="{FEFB6E6A-9D9D-4EC6-BD05-39C2A9E84462}"/>
                    </a:ext>
                  </a:extLst>
                </p:cNvPr>
                <p:cNvSpPr>
                  <a:spLocks/>
                </p:cNvSpPr>
                <p:nvPr/>
              </p:nvSpPr>
              <p:spPr bwMode="auto">
                <a:xfrm>
                  <a:off x="11301889" y="2287270"/>
                  <a:ext cx="131763" cy="76200"/>
                </a:xfrm>
                <a:custGeom>
                  <a:avLst/>
                  <a:gdLst>
                    <a:gd name="T0" fmla="*/ 42 w 44"/>
                    <a:gd name="T1" fmla="*/ 25 h 25"/>
                    <a:gd name="T2" fmla="*/ 10 w 44"/>
                    <a:gd name="T3" fmla="*/ 25 h 25"/>
                    <a:gd name="T4" fmla="*/ 7 w 44"/>
                    <a:gd name="T5" fmla="*/ 22 h 25"/>
                    <a:gd name="T6" fmla="*/ 5 w 44"/>
                    <a:gd name="T7" fmla="*/ 6 h 25"/>
                    <a:gd name="T8" fmla="*/ 3 w 44"/>
                    <a:gd name="T9" fmla="*/ 6 h 25"/>
                    <a:gd name="T10" fmla="*/ 0 w 44"/>
                    <a:gd name="T11" fmla="*/ 3 h 25"/>
                    <a:gd name="T12" fmla="*/ 3 w 44"/>
                    <a:gd name="T13" fmla="*/ 0 h 25"/>
                    <a:gd name="T14" fmla="*/ 37 w 44"/>
                    <a:gd name="T15" fmla="*/ 0 h 25"/>
                    <a:gd name="T16" fmla="*/ 40 w 44"/>
                    <a:gd name="T17" fmla="*/ 3 h 25"/>
                    <a:gd name="T18" fmla="*/ 40 w 44"/>
                    <a:gd name="T19" fmla="*/ 6 h 25"/>
                    <a:gd name="T20" fmla="*/ 37 w 44"/>
                    <a:gd name="T21" fmla="*/ 9 h 25"/>
                    <a:gd name="T22" fmla="*/ 34 w 44"/>
                    <a:gd name="T23" fmla="*/ 6 h 25"/>
                    <a:gd name="T24" fmla="*/ 34 w 44"/>
                    <a:gd name="T25" fmla="*/ 6 h 25"/>
                    <a:gd name="T26" fmla="*/ 10 w 44"/>
                    <a:gd name="T27" fmla="*/ 6 h 25"/>
                    <a:gd name="T28" fmla="*/ 12 w 44"/>
                    <a:gd name="T29" fmla="*/ 19 h 25"/>
                    <a:gd name="T30" fmla="*/ 40 w 44"/>
                    <a:gd name="T31" fmla="*/ 19 h 25"/>
                    <a:gd name="T32" fmla="*/ 42 w 44"/>
                    <a:gd name="T33" fmla="*/ 18 h 25"/>
                    <a:gd name="T34" fmla="*/ 44 w 44"/>
                    <a:gd name="T35" fmla="*/ 21 h 25"/>
                    <a:gd name="T36" fmla="*/ 44 w 44"/>
                    <a:gd name="T37" fmla="*/ 22 h 25"/>
                    <a:gd name="T38" fmla="*/ 42 w 44"/>
                    <a:gd name="T39"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25">
                      <a:moveTo>
                        <a:pt x="42" y="25"/>
                      </a:moveTo>
                      <a:cubicBezTo>
                        <a:pt x="10" y="25"/>
                        <a:pt x="10" y="25"/>
                        <a:pt x="10" y="25"/>
                      </a:cubicBezTo>
                      <a:cubicBezTo>
                        <a:pt x="8" y="25"/>
                        <a:pt x="7" y="24"/>
                        <a:pt x="7" y="22"/>
                      </a:cubicBezTo>
                      <a:cubicBezTo>
                        <a:pt x="5" y="6"/>
                        <a:pt x="5" y="6"/>
                        <a:pt x="5" y="6"/>
                      </a:cubicBezTo>
                      <a:cubicBezTo>
                        <a:pt x="3" y="6"/>
                        <a:pt x="3" y="6"/>
                        <a:pt x="3" y="6"/>
                      </a:cubicBezTo>
                      <a:cubicBezTo>
                        <a:pt x="2" y="6"/>
                        <a:pt x="0" y="4"/>
                        <a:pt x="0" y="3"/>
                      </a:cubicBezTo>
                      <a:cubicBezTo>
                        <a:pt x="0" y="1"/>
                        <a:pt x="2" y="0"/>
                        <a:pt x="3" y="0"/>
                      </a:cubicBezTo>
                      <a:cubicBezTo>
                        <a:pt x="37" y="0"/>
                        <a:pt x="37" y="0"/>
                        <a:pt x="37" y="0"/>
                      </a:cubicBezTo>
                      <a:cubicBezTo>
                        <a:pt x="39" y="0"/>
                        <a:pt x="40" y="1"/>
                        <a:pt x="40" y="3"/>
                      </a:cubicBezTo>
                      <a:cubicBezTo>
                        <a:pt x="40" y="6"/>
                        <a:pt x="40" y="6"/>
                        <a:pt x="40" y="6"/>
                      </a:cubicBezTo>
                      <a:cubicBezTo>
                        <a:pt x="40" y="8"/>
                        <a:pt x="39" y="9"/>
                        <a:pt x="37" y="9"/>
                      </a:cubicBezTo>
                      <a:cubicBezTo>
                        <a:pt x="35" y="9"/>
                        <a:pt x="34" y="8"/>
                        <a:pt x="34" y="6"/>
                      </a:cubicBezTo>
                      <a:cubicBezTo>
                        <a:pt x="34" y="6"/>
                        <a:pt x="34" y="6"/>
                        <a:pt x="34" y="6"/>
                      </a:cubicBezTo>
                      <a:cubicBezTo>
                        <a:pt x="10" y="6"/>
                        <a:pt x="10" y="6"/>
                        <a:pt x="10" y="6"/>
                      </a:cubicBezTo>
                      <a:cubicBezTo>
                        <a:pt x="12" y="19"/>
                        <a:pt x="12" y="19"/>
                        <a:pt x="12" y="19"/>
                      </a:cubicBezTo>
                      <a:cubicBezTo>
                        <a:pt x="40" y="19"/>
                        <a:pt x="40" y="19"/>
                        <a:pt x="40" y="19"/>
                      </a:cubicBezTo>
                      <a:cubicBezTo>
                        <a:pt x="40" y="19"/>
                        <a:pt x="41" y="18"/>
                        <a:pt x="42" y="18"/>
                      </a:cubicBezTo>
                      <a:cubicBezTo>
                        <a:pt x="43" y="18"/>
                        <a:pt x="44" y="20"/>
                        <a:pt x="44" y="21"/>
                      </a:cubicBezTo>
                      <a:cubicBezTo>
                        <a:pt x="44" y="22"/>
                        <a:pt x="44" y="22"/>
                        <a:pt x="44" y="22"/>
                      </a:cubicBezTo>
                      <a:cubicBezTo>
                        <a:pt x="44" y="24"/>
                        <a:pt x="43" y="25"/>
                        <a:pt x="42" y="25"/>
                      </a:cubicBezTo>
                      <a:close/>
                    </a:path>
                  </a:pathLst>
                </a:custGeom>
                <a:solidFill>
                  <a:srgbClr val="652D9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rebuchet MS"/>
                    <a:ea typeface="+mn-ea"/>
                    <a:cs typeface="+mn-cs"/>
                  </a:endParaRPr>
                </a:p>
              </p:txBody>
            </p:sp>
          </p:grpSp>
          <p:grpSp>
            <p:nvGrpSpPr>
              <p:cNvPr id="115" name="Group 114">
                <a:extLst>
                  <a:ext uri="{FF2B5EF4-FFF2-40B4-BE49-F238E27FC236}">
                    <a16:creationId xmlns:a16="http://schemas.microsoft.com/office/drawing/2014/main" id="{0DA83FCB-861F-4999-9062-A39B0BC0F7C8}"/>
                  </a:ext>
                </a:extLst>
              </p:cNvPr>
              <p:cNvGrpSpPr/>
              <p:nvPr/>
            </p:nvGrpSpPr>
            <p:grpSpPr>
              <a:xfrm>
                <a:off x="9684094" y="3286125"/>
                <a:ext cx="246962" cy="189230"/>
                <a:chOff x="11269980" y="2250440"/>
                <a:chExt cx="195580" cy="149860"/>
              </a:xfrm>
              <a:grpFill/>
            </p:grpSpPr>
            <p:sp>
              <p:nvSpPr>
                <p:cNvPr id="125" name="Oval 124">
                  <a:extLst>
                    <a:ext uri="{FF2B5EF4-FFF2-40B4-BE49-F238E27FC236}">
                      <a16:creationId xmlns:a16="http://schemas.microsoft.com/office/drawing/2014/main" id="{946ED2CD-271D-4465-9164-440F969E8847}"/>
                    </a:ext>
                  </a:extLst>
                </p:cNvPr>
                <p:cNvSpPr/>
                <p:nvPr/>
              </p:nvSpPr>
              <p:spPr>
                <a:xfrm>
                  <a:off x="11269980" y="2250440"/>
                  <a:ext cx="195580" cy="149860"/>
                </a:xfrm>
                <a:prstGeom prst="ellipse">
                  <a:avLst/>
                </a:prstGeom>
                <a:gradFill flip="none" rotWithShape="1">
                  <a:gsLst>
                    <a:gs pos="0">
                      <a:srgbClr val="FFFFFF"/>
                    </a:gs>
                    <a:gs pos="100000">
                      <a:srgbClr val="5B6770">
                        <a:lumMod val="60000"/>
                        <a:lumOff val="40000"/>
                      </a:srgbClr>
                    </a:gs>
                    <a:gs pos="60000">
                      <a:srgbClr val="5B6770">
                        <a:lumMod val="20000"/>
                        <a:lumOff val="80000"/>
                      </a:srgbClr>
                    </a:gs>
                  </a:gsLst>
                  <a:path path="circle">
                    <a:fillToRect l="50000" t="50000" r="50000" b="50000"/>
                  </a:path>
                  <a:tileRect/>
                </a:gradFill>
                <a:ln w="3175" cap="flat" cmpd="sng" algn="ctr">
                  <a:solidFill>
                    <a:srgbClr val="5B6770">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126" name="Freeform 5">
                  <a:extLst>
                    <a:ext uri="{FF2B5EF4-FFF2-40B4-BE49-F238E27FC236}">
                      <a16:creationId xmlns:a16="http://schemas.microsoft.com/office/drawing/2014/main" id="{DBF5D3DB-F673-4C42-B561-1CFEFB77275A}"/>
                    </a:ext>
                  </a:extLst>
                </p:cNvPr>
                <p:cNvSpPr>
                  <a:spLocks/>
                </p:cNvSpPr>
                <p:nvPr/>
              </p:nvSpPr>
              <p:spPr bwMode="auto">
                <a:xfrm>
                  <a:off x="11301889" y="2287270"/>
                  <a:ext cx="131763" cy="76200"/>
                </a:xfrm>
                <a:custGeom>
                  <a:avLst/>
                  <a:gdLst>
                    <a:gd name="T0" fmla="*/ 42 w 44"/>
                    <a:gd name="T1" fmla="*/ 25 h 25"/>
                    <a:gd name="T2" fmla="*/ 10 w 44"/>
                    <a:gd name="T3" fmla="*/ 25 h 25"/>
                    <a:gd name="T4" fmla="*/ 7 w 44"/>
                    <a:gd name="T5" fmla="*/ 22 h 25"/>
                    <a:gd name="T6" fmla="*/ 5 w 44"/>
                    <a:gd name="T7" fmla="*/ 6 h 25"/>
                    <a:gd name="T8" fmla="*/ 3 w 44"/>
                    <a:gd name="T9" fmla="*/ 6 h 25"/>
                    <a:gd name="T10" fmla="*/ 0 w 44"/>
                    <a:gd name="T11" fmla="*/ 3 h 25"/>
                    <a:gd name="T12" fmla="*/ 3 w 44"/>
                    <a:gd name="T13" fmla="*/ 0 h 25"/>
                    <a:gd name="T14" fmla="*/ 37 w 44"/>
                    <a:gd name="T15" fmla="*/ 0 h 25"/>
                    <a:gd name="T16" fmla="*/ 40 w 44"/>
                    <a:gd name="T17" fmla="*/ 3 h 25"/>
                    <a:gd name="T18" fmla="*/ 40 w 44"/>
                    <a:gd name="T19" fmla="*/ 6 h 25"/>
                    <a:gd name="T20" fmla="*/ 37 w 44"/>
                    <a:gd name="T21" fmla="*/ 9 h 25"/>
                    <a:gd name="T22" fmla="*/ 34 w 44"/>
                    <a:gd name="T23" fmla="*/ 6 h 25"/>
                    <a:gd name="T24" fmla="*/ 34 w 44"/>
                    <a:gd name="T25" fmla="*/ 6 h 25"/>
                    <a:gd name="T26" fmla="*/ 10 w 44"/>
                    <a:gd name="T27" fmla="*/ 6 h 25"/>
                    <a:gd name="T28" fmla="*/ 12 w 44"/>
                    <a:gd name="T29" fmla="*/ 19 h 25"/>
                    <a:gd name="T30" fmla="*/ 40 w 44"/>
                    <a:gd name="T31" fmla="*/ 19 h 25"/>
                    <a:gd name="T32" fmla="*/ 42 w 44"/>
                    <a:gd name="T33" fmla="*/ 18 h 25"/>
                    <a:gd name="T34" fmla="*/ 44 w 44"/>
                    <a:gd name="T35" fmla="*/ 21 h 25"/>
                    <a:gd name="T36" fmla="*/ 44 w 44"/>
                    <a:gd name="T37" fmla="*/ 22 h 25"/>
                    <a:gd name="T38" fmla="*/ 42 w 44"/>
                    <a:gd name="T39"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25">
                      <a:moveTo>
                        <a:pt x="42" y="25"/>
                      </a:moveTo>
                      <a:cubicBezTo>
                        <a:pt x="10" y="25"/>
                        <a:pt x="10" y="25"/>
                        <a:pt x="10" y="25"/>
                      </a:cubicBezTo>
                      <a:cubicBezTo>
                        <a:pt x="8" y="25"/>
                        <a:pt x="7" y="24"/>
                        <a:pt x="7" y="22"/>
                      </a:cubicBezTo>
                      <a:cubicBezTo>
                        <a:pt x="5" y="6"/>
                        <a:pt x="5" y="6"/>
                        <a:pt x="5" y="6"/>
                      </a:cubicBezTo>
                      <a:cubicBezTo>
                        <a:pt x="3" y="6"/>
                        <a:pt x="3" y="6"/>
                        <a:pt x="3" y="6"/>
                      </a:cubicBezTo>
                      <a:cubicBezTo>
                        <a:pt x="2" y="6"/>
                        <a:pt x="0" y="4"/>
                        <a:pt x="0" y="3"/>
                      </a:cubicBezTo>
                      <a:cubicBezTo>
                        <a:pt x="0" y="1"/>
                        <a:pt x="2" y="0"/>
                        <a:pt x="3" y="0"/>
                      </a:cubicBezTo>
                      <a:cubicBezTo>
                        <a:pt x="37" y="0"/>
                        <a:pt x="37" y="0"/>
                        <a:pt x="37" y="0"/>
                      </a:cubicBezTo>
                      <a:cubicBezTo>
                        <a:pt x="39" y="0"/>
                        <a:pt x="40" y="1"/>
                        <a:pt x="40" y="3"/>
                      </a:cubicBezTo>
                      <a:cubicBezTo>
                        <a:pt x="40" y="6"/>
                        <a:pt x="40" y="6"/>
                        <a:pt x="40" y="6"/>
                      </a:cubicBezTo>
                      <a:cubicBezTo>
                        <a:pt x="40" y="8"/>
                        <a:pt x="39" y="9"/>
                        <a:pt x="37" y="9"/>
                      </a:cubicBezTo>
                      <a:cubicBezTo>
                        <a:pt x="35" y="9"/>
                        <a:pt x="34" y="8"/>
                        <a:pt x="34" y="6"/>
                      </a:cubicBezTo>
                      <a:cubicBezTo>
                        <a:pt x="34" y="6"/>
                        <a:pt x="34" y="6"/>
                        <a:pt x="34" y="6"/>
                      </a:cubicBezTo>
                      <a:cubicBezTo>
                        <a:pt x="10" y="6"/>
                        <a:pt x="10" y="6"/>
                        <a:pt x="10" y="6"/>
                      </a:cubicBezTo>
                      <a:cubicBezTo>
                        <a:pt x="12" y="19"/>
                        <a:pt x="12" y="19"/>
                        <a:pt x="12" y="19"/>
                      </a:cubicBezTo>
                      <a:cubicBezTo>
                        <a:pt x="40" y="19"/>
                        <a:pt x="40" y="19"/>
                        <a:pt x="40" y="19"/>
                      </a:cubicBezTo>
                      <a:cubicBezTo>
                        <a:pt x="40" y="19"/>
                        <a:pt x="41" y="18"/>
                        <a:pt x="42" y="18"/>
                      </a:cubicBezTo>
                      <a:cubicBezTo>
                        <a:pt x="43" y="18"/>
                        <a:pt x="44" y="20"/>
                        <a:pt x="44" y="21"/>
                      </a:cubicBezTo>
                      <a:cubicBezTo>
                        <a:pt x="44" y="22"/>
                        <a:pt x="44" y="22"/>
                        <a:pt x="44" y="22"/>
                      </a:cubicBezTo>
                      <a:cubicBezTo>
                        <a:pt x="44" y="24"/>
                        <a:pt x="43" y="25"/>
                        <a:pt x="42" y="25"/>
                      </a:cubicBezTo>
                      <a:close/>
                    </a:path>
                  </a:pathLst>
                </a:custGeom>
                <a:solidFill>
                  <a:srgbClr val="5B677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rebuchet MS"/>
                    <a:ea typeface="+mn-ea"/>
                    <a:cs typeface="+mn-cs"/>
                  </a:endParaRPr>
                </a:p>
              </p:txBody>
            </p:sp>
          </p:grpSp>
          <p:grpSp>
            <p:nvGrpSpPr>
              <p:cNvPr id="116" name="Group 115">
                <a:extLst>
                  <a:ext uri="{FF2B5EF4-FFF2-40B4-BE49-F238E27FC236}">
                    <a16:creationId xmlns:a16="http://schemas.microsoft.com/office/drawing/2014/main" id="{3FF2F927-7478-41D5-83D5-57BB8AC97D6F}"/>
                  </a:ext>
                </a:extLst>
              </p:cNvPr>
              <p:cNvGrpSpPr/>
              <p:nvPr/>
            </p:nvGrpSpPr>
            <p:grpSpPr>
              <a:xfrm>
                <a:off x="9954604" y="3249930"/>
                <a:ext cx="246962" cy="189230"/>
                <a:chOff x="11269980" y="2250440"/>
                <a:chExt cx="195580" cy="149860"/>
              </a:xfrm>
              <a:grpFill/>
            </p:grpSpPr>
            <p:sp>
              <p:nvSpPr>
                <p:cNvPr id="123" name="Oval 122">
                  <a:extLst>
                    <a:ext uri="{FF2B5EF4-FFF2-40B4-BE49-F238E27FC236}">
                      <a16:creationId xmlns:a16="http://schemas.microsoft.com/office/drawing/2014/main" id="{37624733-A3C6-41AB-98FF-12FE531D400D}"/>
                    </a:ext>
                  </a:extLst>
                </p:cNvPr>
                <p:cNvSpPr/>
                <p:nvPr/>
              </p:nvSpPr>
              <p:spPr>
                <a:xfrm>
                  <a:off x="11269980" y="2250440"/>
                  <a:ext cx="195580" cy="149860"/>
                </a:xfrm>
                <a:prstGeom prst="ellipse">
                  <a:avLst/>
                </a:prstGeom>
                <a:gradFill flip="none" rotWithShape="1">
                  <a:gsLst>
                    <a:gs pos="0">
                      <a:srgbClr val="FFFFFF"/>
                    </a:gs>
                    <a:gs pos="100000">
                      <a:srgbClr val="CEA5CB"/>
                    </a:gs>
                    <a:gs pos="60000">
                      <a:srgbClr val="CEA5CB"/>
                    </a:gs>
                  </a:gsLst>
                  <a:path path="circle">
                    <a:fillToRect l="50000" t="50000" r="50000" b="50000"/>
                  </a:path>
                  <a:tileRect/>
                </a:gradFill>
                <a:ln w="3175" cap="flat" cmpd="sng" algn="ctr">
                  <a:solidFill>
                    <a:srgbClr val="B1639D"/>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124" name="Freeform 5">
                  <a:extLst>
                    <a:ext uri="{FF2B5EF4-FFF2-40B4-BE49-F238E27FC236}">
                      <a16:creationId xmlns:a16="http://schemas.microsoft.com/office/drawing/2014/main" id="{AF3B0303-DF53-4183-A679-F1116F9004CD}"/>
                    </a:ext>
                  </a:extLst>
                </p:cNvPr>
                <p:cNvSpPr>
                  <a:spLocks/>
                </p:cNvSpPr>
                <p:nvPr/>
              </p:nvSpPr>
              <p:spPr bwMode="auto">
                <a:xfrm>
                  <a:off x="11301889" y="2287270"/>
                  <a:ext cx="131763" cy="76200"/>
                </a:xfrm>
                <a:custGeom>
                  <a:avLst/>
                  <a:gdLst>
                    <a:gd name="T0" fmla="*/ 42 w 44"/>
                    <a:gd name="T1" fmla="*/ 25 h 25"/>
                    <a:gd name="T2" fmla="*/ 10 w 44"/>
                    <a:gd name="T3" fmla="*/ 25 h 25"/>
                    <a:gd name="T4" fmla="*/ 7 w 44"/>
                    <a:gd name="T5" fmla="*/ 22 h 25"/>
                    <a:gd name="T6" fmla="*/ 5 w 44"/>
                    <a:gd name="T7" fmla="*/ 6 h 25"/>
                    <a:gd name="T8" fmla="*/ 3 w 44"/>
                    <a:gd name="T9" fmla="*/ 6 h 25"/>
                    <a:gd name="T10" fmla="*/ 0 w 44"/>
                    <a:gd name="T11" fmla="*/ 3 h 25"/>
                    <a:gd name="T12" fmla="*/ 3 w 44"/>
                    <a:gd name="T13" fmla="*/ 0 h 25"/>
                    <a:gd name="T14" fmla="*/ 37 w 44"/>
                    <a:gd name="T15" fmla="*/ 0 h 25"/>
                    <a:gd name="T16" fmla="*/ 40 w 44"/>
                    <a:gd name="T17" fmla="*/ 3 h 25"/>
                    <a:gd name="T18" fmla="*/ 40 w 44"/>
                    <a:gd name="T19" fmla="*/ 6 h 25"/>
                    <a:gd name="T20" fmla="*/ 37 w 44"/>
                    <a:gd name="T21" fmla="*/ 9 h 25"/>
                    <a:gd name="T22" fmla="*/ 34 w 44"/>
                    <a:gd name="T23" fmla="*/ 6 h 25"/>
                    <a:gd name="T24" fmla="*/ 34 w 44"/>
                    <a:gd name="T25" fmla="*/ 6 h 25"/>
                    <a:gd name="T26" fmla="*/ 10 w 44"/>
                    <a:gd name="T27" fmla="*/ 6 h 25"/>
                    <a:gd name="T28" fmla="*/ 12 w 44"/>
                    <a:gd name="T29" fmla="*/ 19 h 25"/>
                    <a:gd name="T30" fmla="*/ 40 w 44"/>
                    <a:gd name="T31" fmla="*/ 19 h 25"/>
                    <a:gd name="T32" fmla="*/ 42 w 44"/>
                    <a:gd name="T33" fmla="*/ 18 h 25"/>
                    <a:gd name="T34" fmla="*/ 44 w 44"/>
                    <a:gd name="T35" fmla="*/ 21 h 25"/>
                    <a:gd name="T36" fmla="*/ 44 w 44"/>
                    <a:gd name="T37" fmla="*/ 22 h 25"/>
                    <a:gd name="T38" fmla="*/ 42 w 44"/>
                    <a:gd name="T39"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25">
                      <a:moveTo>
                        <a:pt x="42" y="25"/>
                      </a:moveTo>
                      <a:cubicBezTo>
                        <a:pt x="10" y="25"/>
                        <a:pt x="10" y="25"/>
                        <a:pt x="10" y="25"/>
                      </a:cubicBezTo>
                      <a:cubicBezTo>
                        <a:pt x="8" y="25"/>
                        <a:pt x="7" y="24"/>
                        <a:pt x="7" y="22"/>
                      </a:cubicBezTo>
                      <a:cubicBezTo>
                        <a:pt x="5" y="6"/>
                        <a:pt x="5" y="6"/>
                        <a:pt x="5" y="6"/>
                      </a:cubicBezTo>
                      <a:cubicBezTo>
                        <a:pt x="3" y="6"/>
                        <a:pt x="3" y="6"/>
                        <a:pt x="3" y="6"/>
                      </a:cubicBezTo>
                      <a:cubicBezTo>
                        <a:pt x="2" y="6"/>
                        <a:pt x="0" y="4"/>
                        <a:pt x="0" y="3"/>
                      </a:cubicBezTo>
                      <a:cubicBezTo>
                        <a:pt x="0" y="1"/>
                        <a:pt x="2" y="0"/>
                        <a:pt x="3" y="0"/>
                      </a:cubicBezTo>
                      <a:cubicBezTo>
                        <a:pt x="37" y="0"/>
                        <a:pt x="37" y="0"/>
                        <a:pt x="37" y="0"/>
                      </a:cubicBezTo>
                      <a:cubicBezTo>
                        <a:pt x="39" y="0"/>
                        <a:pt x="40" y="1"/>
                        <a:pt x="40" y="3"/>
                      </a:cubicBezTo>
                      <a:cubicBezTo>
                        <a:pt x="40" y="6"/>
                        <a:pt x="40" y="6"/>
                        <a:pt x="40" y="6"/>
                      </a:cubicBezTo>
                      <a:cubicBezTo>
                        <a:pt x="40" y="8"/>
                        <a:pt x="39" y="9"/>
                        <a:pt x="37" y="9"/>
                      </a:cubicBezTo>
                      <a:cubicBezTo>
                        <a:pt x="35" y="9"/>
                        <a:pt x="34" y="8"/>
                        <a:pt x="34" y="6"/>
                      </a:cubicBezTo>
                      <a:cubicBezTo>
                        <a:pt x="34" y="6"/>
                        <a:pt x="34" y="6"/>
                        <a:pt x="34" y="6"/>
                      </a:cubicBezTo>
                      <a:cubicBezTo>
                        <a:pt x="10" y="6"/>
                        <a:pt x="10" y="6"/>
                        <a:pt x="10" y="6"/>
                      </a:cubicBezTo>
                      <a:cubicBezTo>
                        <a:pt x="12" y="19"/>
                        <a:pt x="12" y="19"/>
                        <a:pt x="12" y="19"/>
                      </a:cubicBezTo>
                      <a:cubicBezTo>
                        <a:pt x="40" y="19"/>
                        <a:pt x="40" y="19"/>
                        <a:pt x="40" y="19"/>
                      </a:cubicBezTo>
                      <a:cubicBezTo>
                        <a:pt x="40" y="19"/>
                        <a:pt x="41" y="18"/>
                        <a:pt x="42" y="18"/>
                      </a:cubicBezTo>
                      <a:cubicBezTo>
                        <a:pt x="43" y="18"/>
                        <a:pt x="44" y="20"/>
                        <a:pt x="44" y="21"/>
                      </a:cubicBezTo>
                      <a:cubicBezTo>
                        <a:pt x="44" y="22"/>
                        <a:pt x="44" y="22"/>
                        <a:pt x="44" y="22"/>
                      </a:cubicBezTo>
                      <a:cubicBezTo>
                        <a:pt x="44" y="24"/>
                        <a:pt x="43" y="25"/>
                        <a:pt x="42" y="25"/>
                      </a:cubicBezTo>
                      <a:close/>
                    </a:path>
                  </a:pathLst>
                </a:custGeom>
                <a:solidFill>
                  <a:srgbClr val="652D9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rebuchet MS"/>
                    <a:ea typeface="+mn-ea"/>
                    <a:cs typeface="+mn-cs"/>
                  </a:endParaRPr>
                </a:p>
              </p:txBody>
            </p:sp>
          </p:grpSp>
          <p:grpSp>
            <p:nvGrpSpPr>
              <p:cNvPr id="117" name="Group 116">
                <a:extLst>
                  <a:ext uri="{FF2B5EF4-FFF2-40B4-BE49-F238E27FC236}">
                    <a16:creationId xmlns:a16="http://schemas.microsoft.com/office/drawing/2014/main" id="{8D56F0D1-E7D2-4469-B5E6-E616DDD5FA5E}"/>
                  </a:ext>
                </a:extLst>
              </p:cNvPr>
              <p:cNvGrpSpPr/>
              <p:nvPr/>
            </p:nvGrpSpPr>
            <p:grpSpPr>
              <a:xfrm>
                <a:off x="10127959" y="3425190"/>
                <a:ext cx="246962" cy="189230"/>
                <a:chOff x="11269980" y="2250440"/>
                <a:chExt cx="195580" cy="149860"/>
              </a:xfrm>
              <a:grpFill/>
            </p:grpSpPr>
            <p:sp>
              <p:nvSpPr>
                <p:cNvPr id="121" name="Oval 120">
                  <a:extLst>
                    <a:ext uri="{FF2B5EF4-FFF2-40B4-BE49-F238E27FC236}">
                      <a16:creationId xmlns:a16="http://schemas.microsoft.com/office/drawing/2014/main" id="{44ABC25A-26F7-4D20-9891-8EE2C368915D}"/>
                    </a:ext>
                  </a:extLst>
                </p:cNvPr>
                <p:cNvSpPr/>
                <p:nvPr/>
              </p:nvSpPr>
              <p:spPr>
                <a:xfrm>
                  <a:off x="11269980" y="2250440"/>
                  <a:ext cx="195580" cy="149860"/>
                </a:xfrm>
                <a:prstGeom prst="ellipse">
                  <a:avLst/>
                </a:prstGeom>
                <a:gradFill flip="none" rotWithShape="1">
                  <a:gsLst>
                    <a:gs pos="0">
                      <a:srgbClr val="FFFFFF"/>
                    </a:gs>
                    <a:gs pos="100000">
                      <a:srgbClr val="5B6770">
                        <a:lumMod val="60000"/>
                        <a:lumOff val="40000"/>
                      </a:srgbClr>
                    </a:gs>
                    <a:gs pos="60000">
                      <a:srgbClr val="5B6770">
                        <a:lumMod val="20000"/>
                        <a:lumOff val="80000"/>
                      </a:srgbClr>
                    </a:gs>
                  </a:gsLst>
                  <a:path path="circle">
                    <a:fillToRect l="50000" t="50000" r="50000" b="50000"/>
                  </a:path>
                  <a:tileRect/>
                </a:gradFill>
                <a:ln w="3175" cap="flat" cmpd="sng" algn="ctr">
                  <a:solidFill>
                    <a:srgbClr val="5B6770">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122" name="Freeform 5">
                  <a:extLst>
                    <a:ext uri="{FF2B5EF4-FFF2-40B4-BE49-F238E27FC236}">
                      <a16:creationId xmlns:a16="http://schemas.microsoft.com/office/drawing/2014/main" id="{4CF1A42F-D781-46ED-8B50-98C5CB3C12E4}"/>
                    </a:ext>
                  </a:extLst>
                </p:cNvPr>
                <p:cNvSpPr>
                  <a:spLocks/>
                </p:cNvSpPr>
                <p:nvPr/>
              </p:nvSpPr>
              <p:spPr bwMode="auto">
                <a:xfrm>
                  <a:off x="11301889" y="2287270"/>
                  <a:ext cx="131763" cy="76200"/>
                </a:xfrm>
                <a:custGeom>
                  <a:avLst/>
                  <a:gdLst>
                    <a:gd name="T0" fmla="*/ 42 w 44"/>
                    <a:gd name="T1" fmla="*/ 25 h 25"/>
                    <a:gd name="T2" fmla="*/ 10 w 44"/>
                    <a:gd name="T3" fmla="*/ 25 h 25"/>
                    <a:gd name="T4" fmla="*/ 7 w 44"/>
                    <a:gd name="T5" fmla="*/ 22 h 25"/>
                    <a:gd name="T6" fmla="*/ 5 w 44"/>
                    <a:gd name="T7" fmla="*/ 6 h 25"/>
                    <a:gd name="T8" fmla="*/ 3 w 44"/>
                    <a:gd name="T9" fmla="*/ 6 h 25"/>
                    <a:gd name="T10" fmla="*/ 0 w 44"/>
                    <a:gd name="T11" fmla="*/ 3 h 25"/>
                    <a:gd name="T12" fmla="*/ 3 w 44"/>
                    <a:gd name="T13" fmla="*/ 0 h 25"/>
                    <a:gd name="T14" fmla="*/ 37 w 44"/>
                    <a:gd name="T15" fmla="*/ 0 h 25"/>
                    <a:gd name="T16" fmla="*/ 40 w 44"/>
                    <a:gd name="T17" fmla="*/ 3 h 25"/>
                    <a:gd name="T18" fmla="*/ 40 w 44"/>
                    <a:gd name="T19" fmla="*/ 6 h 25"/>
                    <a:gd name="T20" fmla="*/ 37 w 44"/>
                    <a:gd name="T21" fmla="*/ 9 h 25"/>
                    <a:gd name="T22" fmla="*/ 34 w 44"/>
                    <a:gd name="T23" fmla="*/ 6 h 25"/>
                    <a:gd name="T24" fmla="*/ 34 w 44"/>
                    <a:gd name="T25" fmla="*/ 6 h 25"/>
                    <a:gd name="T26" fmla="*/ 10 w 44"/>
                    <a:gd name="T27" fmla="*/ 6 h 25"/>
                    <a:gd name="T28" fmla="*/ 12 w 44"/>
                    <a:gd name="T29" fmla="*/ 19 h 25"/>
                    <a:gd name="T30" fmla="*/ 40 w 44"/>
                    <a:gd name="T31" fmla="*/ 19 h 25"/>
                    <a:gd name="T32" fmla="*/ 42 w 44"/>
                    <a:gd name="T33" fmla="*/ 18 h 25"/>
                    <a:gd name="T34" fmla="*/ 44 w 44"/>
                    <a:gd name="T35" fmla="*/ 21 h 25"/>
                    <a:gd name="T36" fmla="*/ 44 w 44"/>
                    <a:gd name="T37" fmla="*/ 22 h 25"/>
                    <a:gd name="T38" fmla="*/ 42 w 44"/>
                    <a:gd name="T39"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25">
                      <a:moveTo>
                        <a:pt x="42" y="25"/>
                      </a:moveTo>
                      <a:cubicBezTo>
                        <a:pt x="10" y="25"/>
                        <a:pt x="10" y="25"/>
                        <a:pt x="10" y="25"/>
                      </a:cubicBezTo>
                      <a:cubicBezTo>
                        <a:pt x="8" y="25"/>
                        <a:pt x="7" y="24"/>
                        <a:pt x="7" y="22"/>
                      </a:cubicBezTo>
                      <a:cubicBezTo>
                        <a:pt x="5" y="6"/>
                        <a:pt x="5" y="6"/>
                        <a:pt x="5" y="6"/>
                      </a:cubicBezTo>
                      <a:cubicBezTo>
                        <a:pt x="3" y="6"/>
                        <a:pt x="3" y="6"/>
                        <a:pt x="3" y="6"/>
                      </a:cubicBezTo>
                      <a:cubicBezTo>
                        <a:pt x="2" y="6"/>
                        <a:pt x="0" y="4"/>
                        <a:pt x="0" y="3"/>
                      </a:cubicBezTo>
                      <a:cubicBezTo>
                        <a:pt x="0" y="1"/>
                        <a:pt x="2" y="0"/>
                        <a:pt x="3" y="0"/>
                      </a:cubicBezTo>
                      <a:cubicBezTo>
                        <a:pt x="37" y="0"/>
                        <a:pt x="37" y="0"/>
                        <a:pt x="37" y="0"/>
                      </a:cubicBezTo>
                      <a:cubicBezTo>
                        <a:pt x="39" y="0"/>
                        <a:pt x="40" y="1"/>
                        <a:pt x="40" y="3"/>
                      </a:cubicBezTo>
                      <a:cubicBezTo>
                        <a:pt x="40" y="6"/>
                        <a:pt x="40" y="6"/>
                        <a:pt x="40" y="6"/>
                      </a:cubicBezTo>
                      <a:cubicBezTo>
                        <a:pt x="40" y="8"/>
                        <a:pt x="39" y="9"/>
                        <a:pt x="37" y="9"/>
                      </a:cubicBezTo>
                      <a:cubicBezTo>
                        <a:pt x="35" y="9"/>
                        <a:pt x="34" y="8"/>
                        <a:pt x="34" y="6"/>
                      </a:cubicBezTo>
                      <a:cubicBezTo>
                        <a:pt x="34" y="6"/>
                        <a:pt x="34" y="6"/>
                        <a:pt x="34" y="6"/>
                      </a:cubicBezTo>
                      <a:cubicBezTo>
                        <a:pt x="10" y="6"/>
                        <a:pt x="10" y="6"/>
                        <a:pt x="10" y="6"/>
                      </a:cubicBezTo>
                      <a:cubicBezTo>
                        <a:pt x="12" y="19"/>
                        <a:pt x="12" y="19"/>
                        <a:pt x="12" y="19"/>
                      </a:cubicBezTo>
                      <a:cubicBezTo>
                        <a:pt x="40" y="19"/>
                        <a:pt x="40" y="19"/>
                        <a:pt x="40" y="19"/>
                      </a:cubicBezTo>
                      <a:cubicBezTo>
                        <a:pt x="40" y="19"/>
                        <a:pt x="41" y="18"/>
                        <a:pt x="42" y="18"/>
                      </a:cubicBezTo>
                      <a:cubicBezTo>
                        <a:pt x="43" y="18"/>
                        <a:pt x="44" y="20"/>
                        <a:pt x="44" y="21"/>
                      </a:cubicBezTo>
                      <a:cubicBezTo>
                        <a:pt x="44" y="22"/>
                        <a:pt x="44" y="22"/>
                        <a:pt x="44" y="22"/>
                      </a:cubicBezTo>
                      <a:cubicBezTo>
                        <a:pt x="44" y="24"/>
                        <a:pt x="43" y="25"/>
                        <a:pt x="42" y="25"/>
                      </a:cubicBezTo>
                      <a:close/>
                    </a:path>
                  </a:pathLst>
                </a:custGeom>
                <a:solidFill>
                  <a:srgbClr val="5B677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rebuchet MS"/>
                    <a:ea typeface="+mn-ea"/>
                    <a:cs typeface="+mn-cs"/>
                  </a:endParaRPr>
                </a:p>
              </p:txBody>
            </p:sp>
          </p:grpSp>
          <p:grpSp>
            <p:nvGrpSpPr>
              <p:cNvPr id="118" name="Group 117">
                <a:extLst>
                  <a:ext uri="{FF2B5EF4-FFF2-40B4-BE49-F238E27FC236}">
                    <a16:creationId xmlns:a16="http://schemas.microsoft.com/office/drawing/2014/main" id="{E61DFFDD-133C-45CF-AD72-1E3543A783E2}"/>
                  </a:ext>
                </a:extLst>
              </p:cNvPr>
              <p:cNvGrpSpPr/>
              <p:nvPr/>
            </p:nvGrpSpPr>
            <p:grpSpPr>
              <a:xfrm>
                <a:off x="9775534" y="3491865"/>
                <a:ext cx="246962" cy="189230"/>
                <a:chOff x="11269980" y="2250440"/>
                <a:chExt cx="195580" cy="149860"/>
              </a:xfrm>
              <a:grpFill/>
            </p:grpSpPr>
            <p:sp>
              <p:nvSpPr>
                <p:cNvPr id="119" name="Oval 118">
                  <a:extLst>
                    <a:ext uri="{FF2B5EF4-FFF2-40B4-BE49-F238E27FC236}">
                      <a16:creationId xmlns:a16="http://schemas.microsoft.com/office/drawing/2014/main" id="{BF87CEA4-101A-405F-9792-11E74487A173}"/>
                    </a:ext>
                  </a:extLst>
                </p:cNvPr>
                <p:cNvSpPr/>
                <p:nvPr/>
              </p:nvSpPr>
              <p:spPr>
                <a:xfrm>
                  <a:off x="11269980" y="2250440"/>
                  <a:ext cx="195580" cy="149860"/>
                </a:xfrm>
                <a:prstGeom prst="ellipse">
                  <a:avLst/>
                </a:prstGeom>
                <a:gradFill flip="none" rotWithShape="1">
                  <a:gsLst>
                    <a:gs pos="0">
                      <a:srgbClr val="FFFFFF"/>
                    </a:gs>
                    <a:gs pos="100000">
                      <a:srgbClr val="3B7587">
                        <a:lumMod val="60000"/>
                        <a:lumOff val="40000"/>
                      </a:srgbClr>
                    </a:gs>
                    <a:gs pos="60000">
                      <a:srgbClr val="3B7587">
                        <a:lumMod val="20000"/>
                        <a:lumOff val="80000"/>
                      </a:srgbClr>
                    </a:gs>
                  </a:gsLst>
                  <a:path path="circle">
                    <a:fillToRect l="50000" t="50000" r="50000" b="50000"/>
                  </a:path>
                  <a:tileRect/>
                </a:gradFill>
                <a:ln w="3175" cap="flat" cmpd="sng" algn="ctr">
                  <a:solidFill>
                    <a:srgbClr val="3B7587">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120" name="Freeform 5">
                  <a:extLst>
                    <a:ext uri="{FF2B5EF4-FFF2-40B4-BE49-F238E27FC236}">
                      <a16:creationId xmlns:a16="http://schemas.microsoft.com/office/drawing/2014/main" id="{E89FA300-8989-4EFD-A983-07CBE9ECCFB2}"/>
                    </a:ext>
                  </a:extLst>
                </p:cNvPr>
                <p:cNvSpPr>
                  <a:spLocks/>
                </p:cNvSpPr>
                <p:nvPr/>
              </p:nvSpPr>
              <p:spPr bwMode="auto">
                <a:xfrm>
                  <a:off x="11301889" y="2287270"/>
                  <a:ext cx="131763" cy="76200"/>
                </a:xfrm>
                <a:custGeom>
                  <a:avLst/>
                  <a:gdLst>
                    <a:gd name="T0" fmla="*/ 42 w 44"/>
                    <a:gd name="T1" fmla="*/ 25 h 25"/>
                    <a:gd name="T2" fmla="*/ 10 w 44"/>
                    <a:gd name="T3" fmla="*/ 25 h 25"/>
                    <a:gd name="T4" fmla="*/ 7 w 44"/>
                    <a:gd name="T5" fmla="*/ 22 h 25"/>
                    <a:gd name="T6" fmla="*/ 5 w 44"/>
                    <a:gd name="T7" fmla="*/ 6 h 25"/>
                    <a:gd name="T8" fmla="*/ 3 w 44"/>
                    <a:gd name="T9" fmla="*/ 6 h 25"/>
                    <a:gd name="T10" fmla="*/ 0 w 44"/>
                    <a:gd name="T11" fmla="*/ 3 h 25"/>
                    <a:gd name="T12" fmla="*/ 3 w 44"/>
                    <a:gd name="T13" fmla="*/ 0 h 25"/>
                    <a:gd name="T14" fmla="*/ 37 w 44"/>
                    <a:gd name="T15" fmla="*/ 0 h 25"/>
                    <a:gd name="T16" fmla="*/ 40 w 44"/>
                    <a:gd name="T17" fmla="*/ 3 h 25"/>
                    <a:gd name="T18" fmla="*/ 40 w 44"/>
                    <a:gd name="T19" fmla="*/ 6 h 25"/>
                    <a:gd name="T20" fmla="*/ 37 w 44"/>
                    <a:gd name="T21" fmla="*/ 9 h 25"/>
                    <a:gd name="T22" fmla="*/ 34 w 44"/>
                    <a:gd name="T23" fmla="*/ 6 h 25"/>
                    <a:gd name="T24" fmla="*/ 34 w 44"/>
                    <a:gd name="T25" fmla="*/ 6 h 25"/>
                    <a:gd name="T26" fmla="*/ 10 w 44"/>
                    <a:gd name="T27" fmla="*/ 6 h 25"/>
                    <a:gd name="T28" fmla="*/ 12 w 44"/>
                    <a:gd name="T29" fmla="*/ 19 h 25"/>
                    <a:gd name="T30" fmla="*/ 40 w 44"/>
                    <a:gd name="T31" fmla="*/ 19 h 25"/>
                    <a:gd name="T32" fmla="*/ 42 w 44"/>
                    <a:gd name="T33" fmla="*/ 18 h 25"/>
                    <a:gd name="T34" fmla="*/ 44 w 44"/>
                    <a:gd name="T35" fmla="*/ 21 h 25"/>
                    <a:gd name="T36" fmla="*/ 44 w 44"/>
                    <a:gd name="T37" fmla="*/ 22 h 25"/>
                    <a:gd name="T38" fmla="*/ 42 w 44"/>
                    <a:gd name="T39"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25">
                      <a:moveTo>
                        <a:pt x="42" y="25"/>
                      </a:moveTo>
                      <a:cubicBezTo>
                        <a:pt x="10" y="25"/>
                        <a:pt x="10" y="25"/>
                        <a:pt x="10" y="25"/>
                      </a:cubicBezTo>
                      <a:cubicBezTo>
                        <a:pt x="8" y="25"/>
                        <a:pt x="7" y="24"/>
                        <a:pt x="7" y="22"/>
                      </a:cubicBezTo>
                      <a:cubicBezTo>
                        <a:pt x="5" y="6"/>
                        <a:pt x="5" y="6"/>
                        <a:pt x="5" y="6"/>
                      </a:cubicBezTo>
                      <a:cubicBezTo>
                        <a:pt x="3" y="6"/>
                        <a:pt x="3" y="6"/>
                        <a:pt x="3" y="6"/>
                      </a:cubicBezTo>
                      <a:cubicBezTo>
                        <a:pt x="2" y="6"/>
                        <a:pt x="0" y="4"/>
                        <a:pt x="0" y="3"/>
                      </a:cubicBezTo>
                      <a:cubicBezTo>
                        <a:pt x="0" y="1"/>
                        <a:pt x="2" y="0"/>
                        <a:pt x="3" y="0"/>
                      </a:cubicBezTo>
                      <a:cubicBezTo>
                        <a:pt x="37" y="0"/>
                        <a:pt x="37" y="0"/>
                        <a:pt x="37" y="0"/>
                      </a:cubicBezTo>
                      <a:cubicBezTo>
                        <a:pt x="39" y="0"/>
                        <a:pt x="40" y="1"/>
                        <a:pt x="40" y="3"/>
                      </a:cubicBezTo>
                      <a:cubicBezTo>
                        <a:pt x="40" y="6"/>
                        <a:pt x="40" y="6"/>
                        <a:pt x="40" y="6"/>
                      </a:cubicBezTo>
                      <a:cubicBezTo>
                        <a:pt x="40" y="8"/>
                        <a:pt x="39" y="9"/>
                        <a:pt x="37" y="9"/>
                      </a:cubicBezTo>
                      <a:cubicBezTo>
                        <a:pt x="35" y="9"/>
                        <a:pt x="34" y="8"/>
                        <a:pt x="34" y="6"/>
                      </a:cubicBezTo>
                      <a:cubicBezTo>
                        <a:pt x="34" y="6"/>
                        <a:pt x="34" y="6"/>
                        <a:pt x="34" y="6"/>
                      </a:cubicBezTo>
                      <a:cubicBezTo>
                        <a:pt x="10" y="6"/>
                        <a:pt x="10" y="6"/>
                        <a:pt x="10" y="6"/>
                      </a:cubicBezTo>
                      <a:cubicBezTo>
                        <a:pt x="12" y="19"/>
                        <a:pt x="12" y="19"/>
                        <a:pt x="12" y="19"/>
                      </a:cubicBezTo>
                      <a:cubicBezTo>
                        <a:pt x="40" y="19"/>
                        <a:pt x="40" y="19"/>
                        <a:pt x="40" y="19"/>
                      </a:cubicBezTo>
                      <a:cubicBezTo>
                        <a:pt x="40" y="19"/>
                        <a:pt x="41" y="18"/>
                        <a:pt x="42" y="18"/>
                      </a:cubicBezTo>
                      <a:cubicBezTo>
                        <a:pt x="43" y="18"/>
                        <a:pt x="44" y="20"/>
                        <a:pt x="44" y="21"/>
                      </a:cubicBezTo>
                      <a:cubicBezTo>
                        <a:pt x="44" y="22"/>
                        <a:pt x="44" y="22"/>
                        <a:pt x="44" y="22"/>
                      </a:cubicBezTo>
                      <a:cubicBezTo>
                        <a:pt x="44" y="24"/>
                        <a:pt x="43" y="25"/>
                        <a:pt x="42" y="25"/>
                      </a:cubicBezTo>
                      <a:close/>
                    </a:path>
                  </a:pathLst>
                </a:custGeom>
                <a:solidFill>
                  <a:srgbClr val="3B7587"/>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rebuchet MS"/>
                    <a:ea typeface="+mn-ea"/>
                    <a:cs typeface="+mn-cs"/>
                  </a:endParaRPr>
                </a:p>
              </p:txBody>
            </p:sp>
          </p:grpSp>
        </p:grpSp>
        <p:sp>
          <p:nvSpPr>
            <p:cNvPr id="91" name="TextBox 90">
              <a:extLst>
                <a:ext uri="{FF2B5EF4-FFF2-40B4-BE49-F238E27FC236}">
                  <a16:creationId xmlns:a16="http://schemas.microsoft.com/office/drawing/2014/main" id="{C0F72971-552D-42BE-89E1-62F10E228449}"/>
                </a:ext>
              </a:extLst>
            </p:cNvPr>
            <p:cNvSpPr txBox="1"/>
            <p:nvPr/>
          </p:nvSpPr>
          <p:spPr>
            <a:xfrm>
              <a:off x="6770386" y="4359136"/>
              <a:ext cx="721360"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prstClr val="black"/>
                  </a:solidFill>
                  <a:effectLst/>
                  <a:uLnTx/>
                  <a:uFillTx/>
                  <a:latin typeface="Trebuchet MS"/>
                  <a:ea typeface="+mn-ea"/>
                  <a:cs typeface="+mn-cs"/>
                </a:rPr>
                <a:t>OFF</a:t>
              </a:r>
            </a:p>
          </p:txBody>
        </p:sp>
        <p:cxnSp>
          <p:nvCxnSpPr>
            <p:cNvPr id="92" name="Straight Connector 91">
              <a:extLst>
                <a:ext uri="{FF2B5EF4-FFF2-40B4-BE49-F238E27FC236}">
                  <a16:creationId xmlns:a16="http://schemas.microsoft.com/office/drawing/2014/main" id="{04B7528C-AE56-4EAB-9767-F0A51E44266C}"/>
                </a:ext>
              </a:extLst>
            </p:cNvPr>
            <p:cNvCxnSpPr>
              <a:cxnSpLocks/>
            </p:cNvCxnSpPr>
            <p:nvPr/>
          </p:nvCxnSpPr>
          <p:spPr>
            <a:xfrm>
              <a:off x="6579161" y="4625423"/>
              <a:ext cx="2247570" cy="0"/>
            </a:xfrm>
            <a:prstGeom prst="line">
              <a:avLst/>
            </a:prstGeom>
            <a:noFill/>
            <a:ln w="25400" cap="flat" cmpd="sng" algn="ctr">
              <a:solidFill>
                <a:sysClr val="windowText" lastClr="000000"/>
              </a:solidFill>
              <a:prstDash val="solid"/>
            </a:ln>
            <a:effectLst/>
          </p:spPr>
        </p:cxnSp>
        <p:cxnSp>
          <p:nvCxnSpPr>
            <p:cNvPr id="93" name="Straight Connector 92">
              <a:extLst>
                <a:ext uri="{FF2B5EF4-FFF2-40B4-BE49-F238E27FC236}">
                  <a16:creationId xmlns:a16="http://schemas.microsoft.com/office/drawing/2014/main" id="{55494AD6-EB83-4009-9032-F351C4CB8403}"/>
                </a:ext>
              </a:extLst>
            </p:cNvPr>
            <p:cNvCxnSpPr>
              <a:cxnSpLocks/>
            </p:cNvCxnSpPr>
            <p:nvPr/>
          </p:nvCxnSpPr>
          <p:spPr>
            <a:xfrm flipV="1">
              <a:off x="8751758" y="4548000"/>
              <a:ext cx="172242" cy="171987"/>
            </a:xfrm>
            <a:prstGeom prst="line">
              <a:avLst/>
            </a:prstGeom>
            <a:noFill/>
            <a:ln w="12700" cap="flat" cmpd="sng" algn="ctr">
              <a:solidFill>
                <a:sysClr val="windowText" lastClr="000000"/>
              </a:solidFill>
              <a:prstDash val="solid"/>
            </a:ln>
            <a:effectLst/>
          </p:spPr>
        </p:cxnSp>
        <p:cxnSp>
          <p:nvCxnSpPr>
            <p:cNvPr id="94" name="Straight Connector 93">
              <a:extLst>
                <a:ext uri="{FF2B5EF4-FFF2-40B4-BE49-F238E27FC236}">
                  <a16:creationId xmlns:a16="http://schemas.microsoft.com/office/drawing/2014/main" id="{C0A0222E-6E20-4F19-B459-D55BE0C0696F}"/>
                </a:ext>
              </a:extLst>
            </p:cNvPr>
            <p:cNvCxnSpPr>
              <a:cxnSpLocks/>
            </p:cNvCxnSpPr>
            <p:nvPr/>
          </p:nvCxnSpPr>
          <p:spPr>
            <a:xfrm flipV="1">
              <a:off x="8833937" y="4548000"/>
              <a:ext cx="172242" cy="171987"/>
            </a:xfrm>
            <a:prstGeom prst="line">
              <a:avLst/>
            </a:prstGeom>
            <a:noFill/>
            <a:ln w="12700" cap="flat" cmpd="sng" algn="ctr">
              <a:solidFill>
                <a:sysClr val="windowText" lastClr="000000"/>
              </a:solidFill>
              <a:prstDash val="solid"/>
            </a:ln>
            <a:effectLst/>
          </p:spPr>
        </p:cxnSp>
        <p:cxnSp>
          <p:nvCxnSpPr>
            <p:cNvPr id="95" name="Straight Connector 94">
              <a:extLst>
                <a:ext uri="{FF2B5EF4-FFF2-40B4-BE49-F238E27FC236}">
                  <a16:creationId xmlns:a16="http://schemas.microsoft.com/office/drawing/2014/main" id="{1B5B8C7D-3E06-4B62-88C4-90F14C50A208}"/>
                </a:ext>
              </a:extLst>
            </p:cNvPr>
            <p:cNvCxnSpPr>
              <a:cxnSpLocks/>
            </p:cNvCxnSpPr>
            <p:nvPr/>
          </p:nvCxnSpPr>
          <p:spPr>
            <a:xfrm flipV="1">
              <a:off x="6406919" y="4528413"/>
              <a:ext cx="172242" cy="171987"/>
            </a:xfrm>
            <a:prstGeom prst="line">
              <a:avLst/>
            </a:prstGeom>
            <a:noFill/>
            <a:ln w="12700" cap="flat" cmpd="sng" algn="ctr">
              <a:solidFill>
                <a:sysClr val="windowText" lastClr="000000"/>
              </a:solidFill>
              <a:prstDash val="solid"/>
            </a:ln>
            <a:effectLst/>
          </p:spPr>
        </p:cxnSp>
        <p:cxnSp>
          <p:nvCxnSpPr>
            <p:cNvPr id="96" name="Straight Connector 95">
              <a:extLst>
                <a:ext uri="{FF2B5EF4-FFF2-40B4-BE49-F238E27FC236}">
                  <a16:creationId xmlns:a16="http://schemas.microsoft.com/office/drawing/2014/main" id="{32D4FA14-489E-43F1-92BA-3922B8B176EF}"/>
                </a:ext>
              </a:extLst>
            </p:cNvPr>
            <p:cNvCxnSpPr>
              <a:cxnSpLocks/>
            </p:cNvCxnSpPr>
            <p:nvPr/>
          </p:nvCxnSpPr>
          <p:spPr>
            <a:xfrm flipV="1">
              <a:off x="6489098" y="4528413"/>
              <a:ext cx="172242" cy="171987"/>
            </a:xfrm>
            <a:prstGeom prst="line">
              <a:avLst/>
            </a:prstGeom>
            <a:noFill/>
            <a:ln w="12700" cap="flat" cmpd="sng" algn="ctr">
              <a:solidFill>
                <a:sysClr val="windowText" lastClr="000000"/>
              </a:solidFill>
              <a:prstDash val="solid"/>
            </a:ln>
            <a:effectLst/>
          </p:spPr>
        </p:cxnSp>
        <p:sp>
          <p:nvSpPr>
            <p:cNvPr id="97" name="Rectangle 96">
              <a:extLst>
                <a:ext uri="{FF2B5EF4-FFF2-40B4-BE49-F238E27FC236}">
                  <a16:creationId xmlns:a16="http://schemas.microsoft.com/office/drawing/2014/main" id="{F56A8EE7-8BB0-4418-8ACF-7B35371695ED}"/>
                </a:ext>
              </a:extLst>
            </p:cNvPr>
            <p:cNvSpPr/>
            <p:nvPr/>
          </p:nvSpPr>
          <p:spPr>
            <a:xfrm>
              <a:off x="7505428" y="4493235"/>
              <a:ext cx="567744" cy="253905"/>
            </a:xfrm>
            <a:prstGeom prst="rect">
              <a:avLst/>
            </a:prstGeom>
            <a:solidFill>
              <a:srgbClr val="F2A900"/>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Arial Narrow" panose="020B0606020202030204" pitchFamily="34" charset="0"/>
                  <a:ea typeface="+mn-ea"/>
                  <a:cs typeface="+mn-cs"/>
                </a:rPr>
                <a:t>MEIS</a:t>
              </a:r>
            </a:p>
          </p:txBody>
        </p:sp>
        <p:sp>
          <p:nvSpPr>
            <p:cNvPr id="98" name="Rectangle 97">
              <a:extLst>
                <a:ext uri="{FF2B5EF4-FFF2-40B4-BE49-F238E27FC236}">
                  <a16:creationId xmlns:a16="http://schemas.microsoft.com/office/drawing/2014/main" id="{48ED3A02-C97A-4775-B049-B98E15F61080}"/>
                </a:ext>
              </a:extLst>
            </p:cNvPr>
            <p:cNvSpPr/>
            <p:nvPr/>
          </p:nvSpPr>
          <p:spPr>
            <a:xfrm>
              <a:off x="8131932" y="4493235"/>
              <a:ext cx="89840" cy="253905"/>
            </a:xfrm>
            <a:prstGeom prst="rect">
              <a:avLst/>
            </a:prstGeom>
            <a:solidFill>
              <a:srgbClr val="F2A900"/>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99" name="Rectangle 98">
              <a:extLst>
                <a:ext uri="{FF2B5EF4-FFF2-40B4-BE49-F238E27FC236}">
                  <a16:creationId xmlns:a16="http://schemas.microsoft.com/office/drawing/2014/main" id="{65F9A08A-6941-4B62-B4CE-EAB869644729}"/>
                </a:ext>
              </a:extLst>
            </p:cNvPr>
            <p:cNvSpPr/>
            <p:nvPr/>
          </p:nvSpPr>
          <p:spPr>
            <a:xfrm>
              <a:off x="8280531" y="4493235"/>
              <a:ext cx="172241" cy="253905"/>
            </a:xfrm>
            <a:prstGeom prst="rect">
              <a:avLst/>
            </a:prstGeom>
            <a:solidFill>
              <a:srgbClr val="F2A900"/>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100" name="TextBox 99">
              <a:extLst>
                <a:ext uri="{FF2B5EF4-FFF2-40B4-BE49-F238E27FC236}">
                  <a16:creationId xmlns:a16="http://schemas.microsoft.com/office/drawing/2014/main" id="{49C66CD5-632F-45A7-999D-7B1B2355D215}"/>
                </a:ext>
              </a:extLst>
            </p:cNvPr>
            <p:cNvSpPr txBox="1"/>
            <p:nvPr/>
          </p:nvSpPr>
          <p:spPr>
            <a:xfrm>
              <a:off x="6265618" y="5288068"/>
              <a:ext cx="2488093"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F2A900"/>
                  </a:solidFill>
                  <a:effectLst/>
                  <a:uLnTx/>
                  <a:uFillTx/>
                  <a:latin typeface="Arial Narrow" panose="020B0606020202030204" pitchFamily="34" charset="0"/>
                  <a:ea typeface="+mn-ea"/>
                  <a:cs typeface="+mn-cs"/>
                </a:rPr>
                <a:t>Gene transcription OFF</a:t>
              </a:r>
            </a:p>
          </p:txBody>
        </p:sp>
        <p:sp>
          <p:nvSpPr>
            <p:cNvPr id="101" name="Oval 100">
              <a:extLst>
                <a:ext uri="{FF2B5EF4-FFF2-40B4-BE49-F238E27FC236}">
                  <a16:creationId xmlns:a16="http://schemas.microsoft.com/office/drawing/2014/main" id="{F8CA6B4B-C4F6-4775-99F4-800183F790DB}"/>
                </a:ext>
              </a:extLst>
            </p:cNvPr>
            <p:cNvSpPr/>
            <p:nvPr/>
          </p:nvSpPr>
          <p:spPr>
            <a:xfrm>
              <a:off x="7245771" y="2304944"/>
              <a:ext cx="914400" cy="914400"/>
            </a:xfrm>
            <a:prstGeom prst="ellipse">
              <a:avLst/>
            </a:prstGeom>
            <a:solidFill>
              <a:srgbClr val="3B7587">
                <a:lumMod val="40000"/>
                <a:lumOff val="60000"/>
              </a:srgbClr>
            </a:solidFill>
            <a:ln w="9525" cap="flat" cmpd="sng" algn="ctr">
              <a:solidFill>
                <a:srgbClr val="3B7587">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102" name="TextBox 101">
              <a:extLst>
                <a:ext uri="{FF2B5EF4-FFF2-40B4-BE49-F238E27FC236}">
                  <a16:creationId xmlns:a16="http://schemas.microsoft.com/office/drawing/2014/main" id="{427310C3-6408-471E-A64A-6668479A612A}"/>
                </a:ext>
              </a:extLst>
            </p:cNvPr>
            <p:cNvSpPr txBox="1"/>
            <p:nvPr/>
          </p:nvSpPr>
          <p:spPr>
            <a:xfrm>
              <a:off x="7322868" y="2389905"/>
              <a:ext cx="782427" cy="39746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err="1">
                  <a:ln>
                    <a:noFill/>
                  </a:ln>
                  <a:solidFill>
                    <a:prstClr val="black"/>
                  </a:solidFill>
                  <a:effectLst/>
                  <a:uLnTx/>
                  <a:uFillTx/>
                  <a:latin typeface="Arial Narrow" panose="020B0606020202030204" pitchFamily="34" charset="0"/>
                  <a:ea typeface="+mn-ea"/>
                  <a:cs typeface="+mn-cs"/>
                </a:rPr>
                <a:t>Menin</a:t>
              </a:r>
              <a:endParaRPr kumimoji="0" lang="en-US" sz="2000" b="1" i="0" u="none" strike="noStrike" kern="0" cap="none" spc="0" normalizeH="0" baseline="0" noProof="0" dirty="0">
                <a:ln>
                  <a:noFill/>
                </a:ln>
                <a:solidFill>
                  <a:prstClr val="black"/>
                </a:solidFill>
                <a:effectLst/>
                <a:uLnTx/>
                <a:uFillTx/>
                <a:latin typeface="Arial Narrow" panose="020B0606020202030204" pitchFamily="34" charset="0"/>
                <a:ea typeface="+mn-ea"/>
                <a:cs typeface="+mn-cs"/>
              </a:endParaRPr>
            </a:p>
          </p:txBody>
        </p:sp>
        <p:grpSp>
          <p:nvGrpSpPr>
            <p:cNvPr id="103" name="Group 102">
              <a:extLst>
                <a:ext uri="{FF2B5EF4-FFF2-40B4-BE49-F238E27FC236}">
                  <a16:creationId xmlns:a16="http://schemas.microsoft.com/office/drawing/2014/main" id="{75D26947-BC9E-4707-B047-D0A9E7E44C2E}"/>
                </a:ext>
              </a:extLst>
            </p:cNvPr>
            <p:cNvGrpSpPr/>
            <p:nvPr/>
          </p:nvGrpSpPr>
          <p:grpSpPr>
            <a:xfrm>
              <a:off x="8038718" y="2620880"/>
              <a:ext cx="225401" cy="279713"/>
              <a:chOff x="7356715" y="2964158"/>
              <a:chExt cx="225401" cy="279713"/>
            </a:xfrm>
          </p:grpSpPr>
          <p:sp>
            <p:nvSpPr>
              <p:cNvPr id="108" name="Teardrop 107">
                <a:extLst>
                  <a:ext uri="{FF2B5EF4-FFF2-40B4-BE49-F238E27FC236}">
                    <a16:creationId xmlns:a16="http://schemas.microsoft.com/office/drawing/2014/main" id="{852AD916-4DCD-44FD-9C29-F5DB005E1E09}"/>
                  </a:ext>
                </a:extLst>
              </p:cNvPr>
              <p:cNvSpPr/>
              <p:nvPr/>
            </p:nvSpPr>
            <p:spPr>
              <a:xfrm rot="266667">
                <a:off x="7356715" y="2964158"/>
                <a:ext cx="173544" cy="279713"/>
              </a:xfrm>
              <a:prstGeom prst="teardrop">
                <a:avLst>
                  <a:gd name="adj" fmla="val 58662"/>
                </a:avLst>
              </a:prstGeom>
              <a:solidFill>
                <a:srgbClr val="FCE4D7"/>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109" name="Teardrop 108">
                <a:extLst>
                  <a:ext uri="{FF2B5EF4-FFF2-40B4-BE49-F238E27FC236}">
                    <a16:creationId xmlns:a16="http://schemas.microsoft.com/office/drawing/2014/main" id="{DAEDBBE2-083C-4E58-B3E1-842CEC89DD33}"/>
                  </a:ext>
                </a:extLst>
              </p:cNvPr>
              <p:cNvSpPr/>
              <p:nvPr/>
            </p:nvSpPr>
            <p:spPr>
              <a:xfrm rot="1335768">
                <a:off x="7399041" y="2984647"/>
                <a:ext cx="183075" cy="224487"/>
              </a:xfrm>
              <a:prstGeom prst="teardrop">
                <a:avLst>
                  <a:gd name="adj" fmla="val 58662"/>
                </a:avLst>
              </a:prstGeom>
              <a:solidFill>
                <a:srgbClr val="ED5C2A"/>
              </a:solidFill>
              <a:ln w="9525" cap="flat" cmpd="sng" algn="ctr">
                <a:solidFill>
                  <a:sysClr val="windowText" lastClr="000000"/>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grpSp>
        <p:cxnSp>
          <p:nvCxnSpPr>
            <p:cNvPr id="104" name="Straight Connector 103">
              <a:extLst>
                <a:ext uri="{FF2B5EF4-FFF2-40B4-BE49-F238E27FC236}">
                  <a16:creationId xmlns:a16="http://schemas.microsoft.com/office/drawing/2014/main" id="{4E5B6BCF-A55A-47D8-91F8-2318760BBFD6}"/>
                </a:ext>
              </a:extLst>
            </p:cNvPr>
            <p:cNvCxnSpPr>
              <a:cxnSpLocks/>
              <a:endCxn id="80" idx="2"/>
            </p:cNvCxnSpPr>
            <p:nvPr/>
          </p:nvCxnSpPr>
          <p:spPr>
            <a:xfrm flipV="1">
              <a:off x="8198682" y="2391620"/>
              <a:ext cx="395656" cy="340920"/>
            </a:xfrm>
            <a:prstGeom prst="line">
              <a:avLst/>
            </a:prstGeom>
            <a:noFill/>
            <a:ln w="6350" cap="flat" cmpd="sng" algn="ctr">
              <a:solidFill>
                <a:sysClr val="windowText" lastClr="000000"/>
              </a:solidFill>
              <a:prstDash val="solid"/>
            </a:ln>
            <a:effectLst/>
          </p:spPr>
        </p:cxnSp>
        <p:sp>
          <p:nvSpPr>
            <p:cNvPr id="105" name="Oval 104">
              <a:extLst>
                <a:ext uri="{FF2B5EF4-FFF2-40B4-BE49-F238E27FC236}">
                  <a16:creationId xmlns:a16="http://schemas.microsoft.com/office/drawing/2014/main" id="{4AFA2D42-1EF9-4DC1-9DDE-6588DAE847F8}"/>
                </a:ext>
              </a:extLst>
            </p:cNvPr>
            <p:cNvSpPr/>
            <p:nvPr/>
          </p:nvSpPr>
          <p:spPr>
            <a:xfrm>
              <a:off x="9120102" y="2454148"/>
              <a:ext cx="1285980" cy="431758"/>
            </a:xfrm>
            <a:prstGeom prst="ellipse">
              <a:avLst/>
            </a:prstGeom>
            <a:solidFill>
              <a:srgbClr val="492682"/>
            </a:solidFill>
            <a:ln w="952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106" name="Oval 105">
              <a:extLst>
                <a:ext uri="{FF2B5EF4-FFF2-40B4-BE49-F238E27FC236}">
                  <a16:creationId xmlns:a16="http://schemas.microsoft.com/office/drawing/2014/main" id="{1F1191C7-E692-4A16-A380-B69F5DFD95AD}"/>
                </a:ext>
              </a:extLst>
            </p:cNvPr>
            <p:cNvSpPr/>
            <p:nvPr/>
          </p:nvSpPr>
          <p:spPr>
            <a:xfrm>
              <a:off x="9037277" y="2536895"/>
              <a:ext cx="248755" cy="263520"/>
            </a:xfrm>
            <a:prstGeom prst="ellipse">
              <a:avLst/>
            </a:prstGeom>
            <a:solidFill>
              <a:srgbClr val="492682"/>
            </a:solidFill>
            <a:ln w="952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rebuchet MS"/>
                <a:ea typeface="+mn-ea"/>
                <a:cs typeface="+mn-cs"/>
              </a:endParaRPr>
            </a:p>
          </p:txBody>
        </p:sp>
        <p:sp>
          <p:nvSpPr>
            <p:cNvPr id="107" name="TextBox 106">
              <a:extLst>
                <a:ext uri="{FF2B5EF4-FFF2-40B4-BE49-F238E27FC236}">
                  <a16:creationId xmlns:a16="http://schemas.microsoft.com/office/drawing/2014/main" id="{6737000E-8CA0-4D99-9B0E-E4CD87F2FE1F}"/>
                </a:ext>
              </a:extLst>
            </p:cNvPr>
            <p:cNvSpPr txBox="1"/>
            <p:nvPr/>
          </p:nvSpPr>
          <p:spPr>
            <a:xfrm>
              <a:off x="9331587" y="2465042"/>
              <a:ext cx="639649" cy="36688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FFFF"/>
                  </a:solidFill>
                  <a:effectLst/>
                  <a:uLnTx/>
                  <a:uFillTx/>
                  <a:latin typeface="Arial Narrow" panose="020B0606020202030204" pitchFamily="34" charset="0"/>
                  <a:ea typeface="+mn-ea"/>
                  <a:cs typeface="+mn-cs"/>
                </a:rPr>
                <a:t>MLL*</a:t>
              </a:r>
            </a:p>
          </p:txBody>
        </p:sp>
      </p:grpSp>
      <p:sp>
        <p:nvSpPr>
          <p:cNvPr id="138" name="TextBox 137">
            <a:extLst>
              <a:ext uri="{FF2B5EF4-FFF2-40B4-BE49-F238E27FC236}">
                <a16:creationId xmlns:a16="http://schemas.microsoft.com/office/drawing/2014/main" id="{356D8F3C-2573-48CB-93C8-0EF0066689C6}"/>
              </a:ext>
            </a:extLst>
          </p:cNvPr>
          <p:cNvSpPr txBox="1"/>
          <p:nvPr/>
        </p:nvSpPr>
        <p:spPr>
          <a:xfrm>
            <a:off x="150637" y="205278"/>
            <a:ext cx="1154028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002060"/>
                </a:solidFill>
                <a:effectLst/>
                <a:uLnTx/>
                <a:uFillTx/>
                <a:latin typeface="Calibri" panose="020F0502020204030204"/>
                <a:ea typeface="+mn-ea"/>
                <a:cs typeface="+mn-cs"/>
              </a:rPr>
              <a:t>Menin</a:t>
            </a:r>
            <a:r>
              <a:rPr kumimoji="0" lang="en-US" sz="3200" b="1" i="0" u="none" strike="noStrike" kern="1200" cap="none" spc="0" normalizeH="0" noProof="0" dirty="0">
                <a:ln>
                  <a:noFill/>
                </a:ln>
                <a:solidFill>
                  <a:srgbClr val="002060"/>
                </a:solidFill>
                <a:effectLst/>
                <a:uLnTx/>
                <a:uFillTx/>
                <a:latin typeface="Calibri" panose="020F0502020204030204"/>
                <a:ea typeface="+mn-ea"/>
                <a:cs typeface="+mn-cs"/>
              </a:rPr>
              <a:t> Inhibitors – Mechanism of Action </a:t>
            </a:r>
            <a:endParaRPr kumimoji="0" lang="en-US" sz="3200" b="1" i="0" u="none" strike="noStrike" kern="1200" cap="none" spc="0" normalizeH="0" baseline="0" noProof="0" dirty="0">
              <a:ln>
                <a:noFill/>
              </a:ln>
              <a:solidFill>
                <a:srgbClr val="002060"/>
              </a:solidFill>
              <a:effectLst/>
              <a:uLnTx/>
              <a:uFillTx/>
              <a:latin typeface="Calibri" panose="020F0502020204030204"/>
              <a:ea typeface="+mn-ea"/>
              <a:cs typeface="+mn-cs"/>
            </a:endParaRPr>
          </a:p>
        </p:txBody>
      </p:sp>
      <p:sp>
        <p:nvSpPr>
          <p:cNvPr id="140" name="Rectangle 139">
            <a:extLst>
              <a:ext uri="{FF2B5EF4-FFF2-40B4-BE49-F238E27FC236}">
                <a16:creationId xmlns:a16="http://schemas.microsoft.com/office/drawing/2014/main" id="{2730360A-20D4-465D-AD18-1284F3EEFBFA}"/>
              </a:ext>
            </a:extLst>
          </p:cNvPr>
          <p:cNvSpPr/>
          <p:nvPr/>
        </p:nvSpPr>
        <p:spPr>
          <a:xfrm>
            <a:off x="-2" y="6532227"/>
            <a:ext cx="12192002" cy="30777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rPr>
              <a:t>Stein et al. ASH 2021</a:t>
            </a:r>
          </a:p>
        </p:txBody>
      </p:sp>
    </p:spTree>
    <p:extLst>
      <p:ext uri="{BB962C8B-B14F-4D97-AF65-F5344CB8AC3E}">
        <p14:creationId xmlns:p14="http://schemas.microsoft.com/office/powerpoint/2010/main" val="3485740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304801" y="1896534"/>
            <a:ext cx="6852356" cy="4187265"/>
          </a:xfrm>
        </p:spPr>
        <p:txBody>
          <a:bodyPr>
            <a:normAutofit lnSpcReduction="10000"/>
          </a:bodyPr>
          <a:lstStyle/>
          <a:p>
            <a:pPr marL="0" indent="0">
              <a:buNone/>
            </a:pPr>
            <a:r>
              <a:rPr lang="en-US" sz="2133" b="1" dirty="0"/>
              <a:t>Median age was 49 years</a:t>
            </a:r>
          </a:p>
          <a:p>
            <a:r>
              <a:rPr lang="en-US" sz="2133" dirty="0"/>
              <a:t>82% (n = 44) of patients had AML</a:t>
            </a:r>
          </a:p>
          <a:p>
            <a:r>
              <a:rPr lang="en-US" sz="2133" dirty="0"/>
              <a:t>65% (n = 35) had MLLr leukemia</a:t>
            </a:r>
          </a:p>
          <a:p>
            <a:r>
              <a:rPr lang="en-US" sz="2133" dirty="0"/>
              <a:t>19% (n = 10) had mutated </a:t>
            </a:r>
            <a:r>
              <a:rPr lang="en-US" sz="2133" i="1" dirty="0"/>
              <a:t>NPM1</a:t>
            </a:r>
            <a:r>
              <a:rPr lang="en-US" sz="2133" dirty="0"/>
              <a:t> leukemia</a:t>
            </a:r>
          </a:p>
          <a:p>
            <a:pPr marL="0" indent="0">
              <a:buNone/>
            </a:pPr>
            <a:r>
              <a:rPr lang="en-US" sz="2133" b="1" dirty="0"/>
              <a:t>Two parallel dose-escalation cohorts</a:t>
            </a:r>
          </a:p>
          <a:p>
            <a:r>
              <a:rPr lang="en-US" sz="2133" dirty="0"/>
              <a:t>Arm A: patients not taking strong CYP3A4 inhibitors</a:t>
            </a:r>
          </a:p>
          <a:p>
            <a:r>
              <a:rPr lang="en-US" sz="2133" dirty="0"/>
              <a:t>Arm B: patients taking strong CYP3A4 inhibitors</a:t>
            </a:r>
          </a:p>
          <a:p>
            <a:r>
              <a:rPr lang="en-US" sz="2133" dirty="0"/>
              <a:t>SYNDX-5613 dosing: orally Q12h in continuous </a:t>
            </a:r>
            <a:br>
              <a:rPr lang="en-US" sz="2133" dirty="0"/>
            </a:br>
            <a:r>
              <a:rPr lang="en-US" sz="2133" dirty="0"/>
              <a:t>28-day cycles</a:t>
            </a:r>
          </a:p>
          <a:p>
            <a:pPr marL="0" indent="0">
              <a:buNone/>
            </a:pPr>
            <a:r>
              <a:rPr lang="en-US" sz="2133" b="1" dirty="0"/>
              <a:t>MTD was 276 mg Q12h in arm A and </a:t>
            </a:r>
            <a:br>
              <a:rPr lang="en-US" sz="2133" b="1" dirty="0"/>
            </a:br>
            <a:r>
              <a:rPr lang="en-US" sz="2133" b="1" dirty="0"/>
              <a:t>163 mg Q12h in arm B</a:t>
            </a:r>
          </a:p>
          <a:p>
            <a:endParaRPr lang="en-US" sz="2133" dirty="0"/>
          </a:p>
        </p:txBody>
      </p:sp>
      <p:sp>
        <p:nvSpPr>
          <p:cNvPr id="5" name="Footer Placeholder 4"/>
          <p:cNvSpPr>
            <a:spLocks noGrp="1"/>
          </p:cNvSpPr>
          <p:nvPr>
            <p:ph type="ftr" sz="quarter" idx="4294967295"/>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 </a:t>
            </a:r>
          </a:p>
        </p:txBody>
      </p:sp>
      <p:sp>
        <p:nvSpPr>
          <p:cNvPr id="2" name="Title 1"/>
          <p:cNvSpPr>
            <a:spLocks noGrp="1"/>
          </p:cNvSpPr>
          <p:nvPr>
            <p:ph type="title"/>
          </p:nvPr>
        </p:nvSpPr>
        <p:spPr>
          <a:xfrm>
            <a:off x="304801" y="160361"/>
            <a:ext cx="11595278" cy="758469"/>
          </a:xfrm>
        </p:spPr>
        <p:txBody>
          <a:bodyPr>
            <a:normAutofit/>
          </a:bodyPr>
          <a:lstStyle/>
          <a:p>
            <a:pPr algn="ctr"/>
            <a:r>
              <a:rPr lang="en-US" sz="2800" b="1" dirty="0">
                <a:solidFill>
                  <a:srgbClr val="002060"/>
                </a:solidFill>
                <a:latin typeface="+mn-lt"/>
              </a:rPr>
              <a:t>SNDX-5613 Is a Potent, Selective Protein–Protein Interaction </a:t>
            </a:r>
            <a:r>
              <a:rPr lang="en-US" sz="2800" b="1" dirty="0" err="1">
                <a:solidFill>
                  <a:srgbClr val="002060"/>
                </a:solidFill>
                <a:latin typeface="+mn-lt"/>
              </a:rPr>
              <a:t>Menin</a:t>
            </a:r>
            <a:r>
              <a:rPr lang="en-US" sz="2800" b="1" dirty="0">
                <a:solidFill>
                  <a:srgbClr val="002060"/>
                </a:solidFill>
                <a:latin typeface="+mn-lt"/>
              </a:rPr>
              <a:t> Inhibitor</a:t>
            </a:r>
          </a:p>
        </p:txBody>
      </p:sp>
      <p:sp>
        <p:nvSpPr>
          <p:cNvPr id="3" name="TextBox 2"/>
          <p:cNvSpPr txBox="1"/>
          <p:nvPr/>
        </p:nvSpPr>
        <p:spPr>
          <a:xfrm>
            <a:off x="1001531" y="1102059"/>
            <a:ext cx="10137423" cy="420564"/>
          </a:xfrm>
          <a:prstGeom prst="rect">
            <a:avLst/>
          </a:prstGeom>
          <a:ln>
            <a:solidFill>
              <a:srgbClr val="002060"/>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33" b="1" i="0" u="none" strike="noStrike" kern="1200" cap="none" spc="0" normalizeH="0" baseline="0" noProof="0" dirty="0">
                <a:ln>
                  <a:noFill/>
                </a:ln>
                <a:solidFill>
                  <a:prstClr val="black"/>
                </a:solidFill>
                <a:effectLst/>
                <a:uLnTx/>
                <a:uFillTx/>
                <a:latin typeface="Calibri" panose="020F0502020204030204"/>
                <a:ea typeface="+mn-ea"/>
                <a:cs typeface="+mn-cs"/>
              </a:rPr>
              <a:t>Currently being evaluated in the phase 1/2 AUGMENT-101 study (N = 54)</a:t>
            </a:r>
            <a:r>
              <a:rPr kumimoji="0" lang="en-US" sz="2133" b="1" i="0" u="none" strike="noStrike" kern="1200" cap="none" spc="0" normalizeH="0" baseline="30000" noProof="0" dirty="0">
                <a:ln>
                  <a:noFill/>
                </a:ln>
                <a:solidFill>
                  <a:prstClr val="black"/>
                </a:solidFill>
                <a:effectLst/>
                <a:uLnTx/>
                <a:uFillTx/>
                <a:latin typeface="Calibri" panose="020F0502020204030204"/>
                <a:ea typeface="+mn-ea"/>
                <a:cs typeface="+mn-cs"/>
              </a:rPr>
              <a:t>1</a:t>
            </a:r>
            <a:endParaRPr kumimoji="0" lang="en-US" sz="2133"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aphicFrame>
        <p:nvGraphicFramePr>
          <p:cNvPr id="8" name="Table 7"/>
          <p:cNvGraphicFramePr>
            <a:graphicFrameLocks noGrp="1"/>
          </p:cNvGraphicFramePr>
          <p:nvPr/>
        </p:nvGraphicFramePr>
        <p:xfrm>
          <a:off x="7247467" y="1929660"/>
          <a:ext cx="4459112" cy="4371582"/>
        </p:xfrm>
        <a:graphic>
          <a:graphicData uri="http://schemas.openxmlformats.org/drawingml/2006/table">
            <a:tbl>
              <a:tblPr firstRow="1" bandRow="1">
                <a:tableStyleId>{6E25E649-3F16-4E02-A733-19D2CDBF48F0}</a:tableStyleId>
              </a:tblPr>
              <a:tblGrid>
                <a:gridCol w="2223911">
                  <a:extLst>
                    <a:ext uri="{9D8B030D-6E8A-4147-A177-3AD203B41FA5}">
                      <a16:colId xmlns:a16="http://schemas.microsoft.com/office/drawing/2014/main" val="20000"/>
                    </a:ext>
                  </a:extLst>
                </a:gridCol>
                <a:gridCol w="2235201">
                  <a:extLst>
                    <a:ext uri="{9D8B030D-6E8A-4147-A177-3AD203B41FA5}">
                      <a16:colId xmlns:a16="http://schemas.microsoft.com/office/drawing/2014/main" val="20001"/>
                    </a:ext>
                  </a:extLst>
                </a:gridCol>
              </a:tblGrid>
              <a:tr h="772160">
                <a:tc>
                  <a:txBody>
                    <a:bodyPr/>
                    <a:lstStyle/>
                    <a:p>
                      <a:r>
                        <a:rPr lang="en-US" sz="2100" dirty="0"/>
                        <a:t>Best Overall Response</a:t>
                      </a:r>
                    </a:p>
                  </a:txBody>
                  <a:tcPr marL="121920" marR="121920" marT="60960" marB="60960" anchor="ctr">
                    <a:solidFill>
                      <a:srgbClr val="0070C0"/>
                    </a:solidFill>
                  </a:tcPr>
                </a:tc>
                <a:tc>
                  <a:txBody>
                    <a:bodyPr/>
                    <a:lstStyle/>
                    <a:p>
                      <a:pPr algn="ctr"/>
                      <a:r>
                        <a:rPr lang="en-US" sz="2100" dirty="0"/>
                        <a:t>Overall </a:t>
                      </a:r>
                      <a:br>
                        <a:rPr lang="en-US" sz="2100" dirty="0"/>
                      </a:br>
                      <a:r>
                        <a:rPr lang="en-US" sz="2100" dirty="0"/>
                        <a:t>(N = 54), n (%)</a:t>
                      </a:r>
                    </a:p>
                  </a:txBody>
                  <a:tcPr marL="121920" marR="121920" marT="60960" marB="60960" anchor="ctr">
                    <a:solidFill>
                      <a:srgbClr val="0070C0"/>
                    </a:solidFill>
                  </a:tcPr>
                </a:tc>
                <a:extLst>
                  <a:ext uri="{0D108BD9-81ED-4DB2-BD59-A6C34878D82A}">
                    <a16:rowId xmlns:a16="http://schemas.microsoft.com/office/drawing/2014/main" val="10000"/>
                  </a:ext>
                </a:extLst>
              </a:tr>
              <a:tr h="1063717">
                <a:tc>
                  <a:txBody>
                    <a:bodyPr/>
                    <a:lstStyle/>
                    <a:p>
                      <a:r>
                        <a:rPr lang="en-US" sz="2100" b="1" dirty="0"/>
                        <a:t>CRc (CR + CRh + CRp + CRi/MLFS)</a:t>
                      </a:r>
                    </a:p>
                  </a:txBody>
                  <a:tcPr marL="121920" marR="121920" marT="60960" marB="60960" anchor="ctr"/>
                </a:tc>
                <a:tc>
                  <a:txBody>
                    <a:bodyPr/>
                    <a:lstStyle/>
                    <a:p>
                      <a:pPr algn="ctr"/>
                      <a:r>
                        <a:rPr lang="en-US" sz="2100" b="1" dirty="0"/>
                        <a:t>20 (44.4)</a:t>
                      </a:r>
                    </a:p>
                  </a:txBody>
                  <a:tcPr marL="121920" marR="121920" marT="60960" marB="60960" anchor="ctr"/>
                </a:tc>
                <a:extLst>
                  <a:ext uri="{0D108BD9-81ED-4DB2-BD59-A6C34878D82A}">
                    <a16:rowId xmlns:a16="http://schemas.microsoft.com/office/drawing/2014/main" val="10001"/>
                  </a:ext>
                </a:extLst>
              </a:tr>
              <a:tr h="507141">
                <a:tc>
                  <a:txBody>
                    <a:bodyPr/>
                    <a:lstStyle/>
                    <a:p>
                      <a:r>
                        <a:rPr lang="en-US" sz="2100" dirty="0"/>
                        <a:t>CR + CRh</a:t>
                      </a:r>
                    </a:p>
                  </a:txBody>
                  <a:tcPr marL="121920" marR="121920" marT="60960" marB="60960" anchor="ctr"/>
                </a:tc>
                <a:tc>
                  <a:txBody>
                    <a:bodyPr/>
                    <a:lstStyle/>
                    <a:p>
                      <a:pPr algn="ctr"/>
                      <a:r>
                        <a:rPr lang="en-US" sz="2100" dirty="0"/>
                        <a:t>10 (22.2)</a:t>
                      </a:r>
                    </a:p>
                  </a:txBody>
                  <a:tcPr marL="121920" marR="121920" marT="60960" marB="60960" anchor="ctr"/>
                </a:tc>
                <a:extLst>
                  <a:ext uri="{0D108BD9-81ED-4DB2-BD59-A6C34878D82A}">
                    <a16:rowId xmlns:a16="http://schemas.microsoft.com/office/drawing/2014/main" val="10002"/>
                  </a:ext>
                </a:extLst>
              </a:tr>
              <a:tr h="507141">
                <a:tc>
                  <a:txBody>
                    <a:bodyPr/>
                    <a:lstStyle/>
                    <a:p>
                      <a:r>
                        <a:rPr lang="en-US" sz="2100" dirty="0"/>
                        <a:t>CR</a:t>
                      </a:r>
                    </a:p>
                  </a:txBody>
                  <a:tcPr marL="121920" marR="121920" marT="60960" marB="60960" anchor="ctr"/>
                </a:tc>
                <a:tc>
                  <a:txBody>
                    <a:bodyPr/>
                    <a:lstStyle/>
                    <a:p>
                      <a:pPr algn="ctr"/>
                      <a:r>
                        <a:rPr lang="en-US" sz="2100" dirty="0"/>
                        <a:t>7 (15.6)</a:t>
                      </a:r>
                    </a:p>
                  </a:txBody>
                  <a:tcPr marL="121920" marR="121920" marT="60960" marB="60960" anchor="ctr"/>
                </a:tc>
                <a:extLst>
                  <a:ext uri="{0D108BD9-81ED-4DB2-BD59-A6C34878D82A}">
                    <a16:rowId xmlns:a16="http://schemas.microsoft.com/office/drawing/2014/main" val="10003"/>
                  </a:ext>
                </a:extLst>
              </a:tr>
              <a:tr h="507141">
                <a:tc>
                  <a:txBody>
                    <a:bodyPr/>
                    <a:lstStyle/>
                    <a:p>
                      <a:r>
                        <a:rPr lang="en-US" sz="2100" dirty="0"/>
                        <a:t>CRh</a:t>
                      </a:r>
                    </a:p>
                  </a:txBody>
                  <a:tcPr marL="121920" marR="121920" marT="60960" marB="60960" anchor="ctr"/>
                </a:tc>
                <a:tc>
                  <a:txBody>
                    <a:bodyPr/>
                    <a:lstStyle/>
                    <a:p>
                      <a:pPr algn="ctr"/>
                      <a:r>
                        <a:rPr lang="en-US" sz="2100" dirty="0"/>
                        <a:t>3 (6.7)</a:t>
                      </a:r>
                    </a:p>
                  </a:txBody>
                  <a:tcPr marL="121920" marR="121920" marT="60960" marB="60960" anchor="ctr"/>
                </a:tc>
                <a:extLst>
                  <a:ext uri="{0D108BD9-81ED-4DB2-BD59-A6C34878D82A}">
                    <a16:rowId xmlns:a16="http://schemas.microsoft.com/office/drawing/2014/main" val="10004"/>
                  </a:ext>
                </a:extLst>
              </a:tr>
              <a:tr h="507141">
                <a:tc>
                  <a:txBody>
                    <a:bodyPr/>
                    <a:lstStyle/>
                    <a:p>
                      <a:r>
                        <a:rPr lang="en-US" sz="2100" dirty="0"/>
                        <a:t>CRp</a:t>
                      </a:r>
                    </a:p>
                  </a:txBody>
                  <a:tcPr marL="121920" marR="121920" marT="60960" marB="60960" anchor="ctr"/>
                </a:tc>
                <a:tc>
                  <a:txBody>
                    <a:bodyPr/>
                    <a:lstStyle/>
                    <a:p>
                      <a:pPr algn="ctr"/>
                      <a:r>
                        <a:rPr lang="en-US" sz="2100" dirty="0"/>
                        <a:t>3 (6.7)</a:t>
                      </a:r>
                    </a:p>
                  </a:txBody>
                  <a:tcPr marL="121920" marR="121920" marT="60960" marB="60960" anchor="ctr"/>
                </a:tc>
                <a:extLst>
                  <a:ext uri="{0D108BD9-81ED-4DB2-BD59-A6C34878D82A}">
                    <a16:rowId xmlns:a16="http://schemas.microsoft.com/office/drawing/2014/main" val="10005"/>
                  </a:ext>
                </a:extLst>
              </a:tr>
              <a:tr h="507141">
                <a:tc>
                  <a:txBody>
                    <a:bodyPr/>
                    <a:lstStyle/>
                    <a:p>
                      <a:r>
                        <a:rPr lang="en-US" sz="2100" dirty="0"/>
                        <a:t>CRi/MLFS</a:t>
                      </a:r>
                    </a:p>
                  </a:txBody>
                  <a:tcPr marL="121920" marR="121920" marT="60960" marB="60960" anchor="ctr"/>
                </a:tc>
                <a:tc>
                  <a:txBody>
                    <a:bodyPr/>
                    <a:lstStyle/>
                    <a:p>
                      <a:pPr algn="ctr"/>
                      <a:r>
                        <a:rPr lang="en-US" sz="2100" dirty="0"/>
                        <a:t>7 (15.6)</a:t>
                      </a:r>
                    </a:p>
                  </a:txBody>
                  <a:tcPr marL="121920" marR="121920" marT="60960" marB="60960" anchor="ctr"/>
                </a:tc>
                <a:extLst>
                  <a:ext uri="{0D108BD9-81ED-4DB2-BD59-A6C34878D82A}">
                    <a16:rowId xmlns:a16="http://schemas.microsoft.com/office/drawing/2014/main" val="10006"/>
                  </a:ext>
                </a:extLst>
              </a:tr>
            </a:tbl>
          </a:graphicData>
        </a:graphic>
      </p:graphicFrame>
      <p:sp>
        <p:nvSpPr>
          <p:cNvPr id="4" name="TextBox 3"/>
          <p:cNvSpPr txBox="1"/>
          <p:nvPr/>
        </p:nvSpPr>
        <p:spPr>
          <a:xfrm>
            <a:off x="304801" y="6477310"/>
            <a:ext cx="2497671"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Stein E et al. ASH 2021. Abstract 699.</a:t>
            </a:r>
          </a:p>
        </p:txBody>
      </p:sp>
    </p:spTree>
    <p:extLst>
      <p:ext uri="{BB962C8B-B14F-4D97-AF65-F5344CB8AC3E}">
        <p14:creationId xmlns:p14="http://schemas.microsoft.com/office/powerpoint/2010/main" val="24719732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3BAFCF07-7408-0042-8E03-FE38B9065AA1}"/>
              </a:ext>
            </a:extLst>
          </p:cNvPr>
          <p:cNvGraphicFramePr>
            <a:graphicFrameLocks noGrp="1"/>
          </p:cNvGraphicFramePr>
          <p:nvPr/>
        </p:nvGraphicFramePr>
        <p:xfrm>
          <a:off x="372053" y="2199170"/>
          <a:ext cx="4541323" cy="1118804"/>
        </p:xfrm>
        <a:graphic>
          <a:graphicData uri="http://schemas.openxmlformats.org/drawingml/2006/table">
            <a:tbl>
              <a:tblPr firstRow="1" bandRow="1">
                <a:tableStyleId>{5C22544A-7EE6-4342-B048-85BDC9FD1C3A}</a:tableStyleId>
              </a:tblPr>
              <a:tblGrid>
                <a:gridCol w="4541323">
                  <a:extLst>
                    <a:ext uri="{9D8B030D-6E8A-4147-A177-3AD203B41FA5}">
                      <a16:colId xmlns:a16="http://schemas.microsoft.com/office/drawing/2014/main" val="3157111655"/>
                    </a:ext>
                  </a:extLst>
                </a:gridCol>
              </a:tblGrid>
              <a:tr h="478724">
                <a:tc>
                  <a:txBody>
                    <a:bodyPr/>
                    <a:lstStyle/>
                    <a:p>
                      <a:pPr algn="ctr"/>
                      <a:r>
                        <a:rPr lang="en-US" sz="1800" dirty="0"/>
                        <a:t>Primary Objectives (Phase 2)</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38100" cmpd="sng">
                      <a:noFill/>
                    </a:lnB>
                    <a:solidFill>
                      <a:srgbClr val="C00000"/>
                    </a:solidFill>
                  </a:tcPr>
                </a:tc>
                <a:extLst>
                  <a:ext uri="{0D108BD9-81ED-4DB2-BD59-A6C34878D82A}">
                    <a16:rowId xmlns:a16="http://schemas.microsoft.com/office/drawing/2014/main" val="247246082"/>
                  </a:ext>
                </a:extLst>
              </a:tr>
              <a:tr h="541452">
                <a:tc>
                  <a:txBody>
                    <a:bodyPr/>
                    <a:lstStyle/>
                    <a:p>
                      <a:pPr algn="ctr"/>
                      <a:r>
                        <a:rPr lang="en-US" sz="1800" dirty="0"/>
                        <a:t>Overall activity of FLAG-IDA+VEN in ND-AML and R/R-AML</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381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4D283">
                        <a:alpha val="45882"/>
                      </a:srgbClr>
                    </a:solidFill>
                  </a:tcPr>
                </a:tc>
                <a:extLst>
                  <a:ext uri="{0D108BD9-81ED-4DB2-BD59-A6C34878D82A}">
                    <a16:rowId xmlns:a16="http://schemas.microsoft.com/office/drawing/2014/main" val="1186536143"/>
                  </a:ext>
                </a:extLst>
              </a:tr>
            </a:tbl>
          </a:graphicData>
        </a:graphic>
      </p:graphicFrame>
      <p:graphicFrame>
        <p:nvGraphicFramePr>
          <p:cNvPr id="14" name="Content Placeholder 8">
            <a:extLst>
              <a:ext uri="{FF2B5EF4-FFF2-40B4-BE49-F238E27FC236}">
                <a16:creationId xmlns:a16="http://schemas.microsoft.com/office/drawing/2014/main" id="{82D17A12-4CCE-BE42-8DE3-F5052D76670D}"/>
              </a:ext>
            </a:extLst>
          </p:cNvPr>
          <p:cNvGraphicFramePr>
            <a:graphicFrameLocks/>
          </p:cNvGraphicFramePr>
          <p:nvPr/>
        </p:nvGraphicFramePr>
        <p:xfrm>
          <a:off x="372053" y="3492646"/>
          <a:ext cx="4541323" cy="1655797"/>
        </p:xfrm>
        <a:graphic>
          <a:graphicData uri="http://schemas.openxmlformats.org/drawingml/2006/table">
            <a:tbl>
              <a:tblPr firstRow="1" bandRow="1">
                <a:tableStyleId>{2D5ABB26-0587-4C30-8999-92F81FD0307C}</a:tableStyleId>
              </a:tblPr>
              <a:tblGrid>
                <a:gridCol w="2349972">
                  <a:extLst>
                    <a:ext uri="{9D8B030D-6E8A-4147-A177-3AD203B41FA5}">
                      <a16:colId xmlns:a16="http://schemas.microsoft.com/office/drawing/2014/main" val="344197465"/>
                    </a:ext>
                  </a:extLst>
                </a:gridCol>
                <a:gridCol w="2191351">
                  <a:extLst>
                    <a:ext uri="{9D8B030D-6E8A-4147-A177-3AD203B41FA5}">
                      <a16:colId xmlns:a16="http://schemas.microsoft.com/office/drawing/2014/main" val="1985174136"/>
                    </a:ext>
                  </a:extLst>
                </a:gridCol>
              </a:tblGrid>
              <a:tr h="196752">
                <a:tc>
                  <a:txBody>
                    <a:bodyPr/>
                    <a:lstStyle/>
                    <a:p>
                      <a:pPr algn="ctr"/>
                      <a:r>
                        <a:rPr lang="en-US" sz="1600" b="1" dirty="0">
                          <a:solidFill>
                            <a:schemeClr val="bg1"/>
                          </a:solidFill>
                          <a:latin typeface="Arial" panose="020B0604020202020204" pitchFamily="34" charset="0"/>
                          <a:cs typeface="Arial" panose="020B0604020202020204" pitchFamily="34" charset="0"/>
                        </a:rPr>
                        <a:t>Inclusion Criteria</a:t>
                      </a:r>
                    </a:p>
                  </a:txBody>
                  <a:tcPr anchor="ctr">
                    <a:lnL w="19050" cap="flat" cmpd="sng" algn="ctr">
                      <a:solidFill>
                        <a:schemeClr val="tx1"/>
                      </a:solidFill>
                      <a:prstDash val="solid"/>
                      <a:round/>
                      <a:headEnd type="none" w="med" len="med"/>
                      <a:tailEnd type="none" w="med" len="med"/>
                    </a:lnL>
                    <a:lnR>
                      <a:noFill/>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p>
                      <a:pPr algn="ctr"/>
                      <a:r>
                        <a:rPr lang="en-US" sz="1600" b="1" dirty="0">
                          <a:solidFill>
                            <a:schemeClr val="bg1"/>
                          </a:solidFill>
                          <a:latin typeface="Arial" panose="020B0604020202020204" pitchFamily="34" charset="0"/>
                          <a:cs typeface="Arial" panose="020B0604020202020204" pitchFamily="34" charset="0"/>
                        </a:rPr>
                        <a:t>Exclusion Criteria</a:t>
                      </a:r>
                    </a:p>
                  </a:txBody>
                  <a:tcPr anchor="ctr">
                    <a:lnL>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051944428"/>
                  </a:ext>
                </a:extLst>
              </a:tr>
              <a:tr h="174890">
                <a:tc>
                  <a:txBody>
                    <a:bodyPr/>
                    <a:lstStyle/>
                    <a:p>
                      <a:pPr algn="ctr"/>
                      <a:r>
                        <a:rPr lang="en-US" sz="1100" dirty="0">
                          <a:latin typeface="Arial" panose="020B0604020202020204" pitchFamily="34" charset="0"/>
                          <a:cs typeface="Arial" panose="020B0604020202020204" pitchFamily="34" charset="0"/>
                        </a:rPr>
                        <a:t>ND or R/R-AML</a:t>
                      </a:r>
                    </a:p>
                  </a:txBody>
                  <a:tcPr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rgbClr val="F4D283">
                        <a:alpha val="46000"/>
                      </a:srgbClr>
                    </a:solidFill>
                  </a:tcPr>
                </a:tc>
                <a:tc>
                  <a:txBody>
                    <a:bodyPr/>
                    <a:lstStyle/>
                    <a:p>
                      <a:pPr algn="ctr"/>
                      <a:r>
                        <a:rPr lang="en-US" sz="1100" dirty="0">
                          <a:latin typeface="Arial" panose="020B0604020202020204" pitchFamily="34" charset="0"/>
                          <a:cs typeface="Arial" panose="020B0604020202020204" pitchFamily="34" charset="0"/>
                        </a:rPr>
                        <a:t>APL</a:t>
                      </a:r>
                    </a:p>
                  </a:txBody>
                  <a:tcPr anchor="ctr">
                    <a:lnL w="12700"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rgbClr val="F4D283">
                        <a:alpha val="46000"/>
                      </a:srgbClr>
                    </a:solidFill>
                  </a:tcPr>
                </a:tc>
                <a:extLst>
                  <a:ext uri="{0D108BD9-81ED-4DB2-BD59-A6C34878D82A}">
                    <a16:rowId xmlns:a16="http://schemas.microsoft.com/office/drawing/2014/main" val="781507373"/>
                  </a:ext>
                </a:extLst>
              </a:tr>
              <a:tr h="284197">
                <a:tc>
                  <a:txBody>
                    <a:bodyPr/>
                    <a:lstStyle/>
                    <a:p>
                      <a:pPr algn="ctr"/>
                      <a:r>
                        <a:rPr lang="en-US" sz="1100" dirty="0">
                          <a:latin typeface="Arial" panose="020B0604020202020204" pitchFamily="34" charset="0"/>
                          <a:cs typeface="Arial" panose="020B0604020202020204" pitchFamily="34" charset="0"/>
                        </a:rPr>
                        <a:t>High-risk</a:t>
                      </a:r>
                      <a:r>
                        <a:rPr lang="en-US" sz="1100" baseline="0" dirty="0">
                          <a:latin typeface="Arial" panose="020B0604020202020204" pitchFamily="34" charset="0"/>
                          <a:cs typeface="Arial" panose="020B0604020202020204" pitchFamily="34" charset="0"/>
                        </a:rPr>
                        <a:t> MDS (≥ 10% blasts)</a:t>
                      </a:r>
                      <a:endParaRPr lang="en-US" sz="1100" dirty="0">
                        <a:latin typeface="Arial" panose="020B0604020202020204" pitchFamily="34" charset="0"/>
                        <a:cs typeface="Arial" panose="020B0604020202020204" pitchFamily="34" charset="0"/>
                      </a:endParaRPr>
                    </a:p>
                  </a:txBody>
                  <a:tcPr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1"/>
                    </a:solidFill>
                  </a:tcPr>
                </a:tc>
                <a:tc>
                  <a:txBody>
                    <a:bodyPr/>
                    <a:lstStyle/>
                    <a:p>
                      <a:pPr algn="ctr"/>
                      <a:r>
                        <a:rPr lang="en-US" sz="1100" dirty="0">
                          <a:latin typeface="Arial" panose="020B0604020202020204" pitchFamily="34" charset="0"/>
                          <a:cs typeface="Arial" panose="020B0604020202020204" pitchFamily="34" charset="0"/>
                        </a:rPr>
                        <a:t>Prior</a:t>
                      </a:r>
                      <a:r>
                        <a:rPr lang="en-US" sz="1100" baseline="0" dirty="0">
                          <a:latin typeface="Arial" panose="020B0604020202020204" pitchFamily="34" charset="0"/>
                          <a:cs typeface="Arial" panose="020B0604020202020204" pitchFamily="34" charset="0"/>
                        </a:rPr>
                        <a:t> BCL-2 inhibitor</a:t>
                      </a:r>
                      <a:endParaRPr lang="en-US" sz="1100" dirty="0">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46730619"/>
                  </a:ext>
                </a:extLst>
              </a:tr>
              <a:tr h="174890">
                <a:tc>
                  <a:txBody>
                    <a:bodyPr/>
                    <a:lstStyle/>
                    <a:p>
                      <a:pPr marL="0" algn="ctr" defTabSz="914400" rtl="0" eaLnBrk="1" latinLnBrk="0" hangingPunct="1"/>
                      <a:r>
                        <a:rPr lang="en-US" sz="1100" kern="1200" dirty="0">
                          <a:solidFill>
                            <a:schemeClr val="tx1"/>
                          </a:solidFill>
                          <a:latin typeface="Arial" panose="020B0604020202020204" pitchFamily="34" charset="0"/>
                          <a:ea typeface="+mn-ea"/>
                          <a:cs typeface="Arial" panose="020B0604020202020204" pitchFamily="34" charset="0"/>
                        </a:rPr>
                        <a:t>CrCl ≥ 30 mL/min</a:t>
                      </a:r>
                    </a:p>
                  </a:txBody>
                  <a:tcPr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4D283">
                        <a:alpha val="46000"/>
                      </a:srgbClr>
                    </a:solidFill>
                  </a:tcPr>
                </a:tc>
                <a:tc>
                  <a:txBody>
                    <a:bodyPr/>
                    <a:lstStyle/>
                    <a:p>
                      <a:pPr marL="0" algn="ctr" defTabSz="914400" rtl="0" eaLnBrk="1" latinLnBrk="0" hangingPunct="1"/>
                      <a:r>
                        <a:rPr lang="en-US" sz="1100" kern="1200" dirty="0">
                          <a:solidFill>
                            <a:schemeClr val="tx1"/>
                          </a:solidFill>
                          <a:latin typeface="Arial" panose="020B0604020202020204" pitchFamily="34" charset="0"/>
                          <a:ea typeface="+mn-ea"/>
                          <a:cs typeface="Arial" panose="020B0604020202020204" pitchFamily="34" charset="0"/>
                        </a:rPr>
                        <a:t>Known CNS disease</a:t>
                      </a:r>
                    </a:p>
                  </a:txBody>
                  <a:tcPr anchor="ctr">
                    <a:lnL w="12700"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4D283">
                        <a:alpha val="46000"/>
                      </a:srgbClr>
                    </a:solidFill>
                  </a:tcPr>
                </a:tc>
                <a:extLst>
                  <a:ext uri="{0D108BD9-81ED-4DB2-BD59-A6C34878D82A}">
                    <a16:rowId xmlns:a16="http://schemas.microsoft.com/office/drawing/2014/main" val="1894371874"/>
                  </a:ext>
                </a:extLst>
              </a:tr>
              <a:tr h="200385">
                <a:tc>
                  <a:txBody>
                    <a:bodyPr/>
                    <a:lstStyle/>
                    <a:p>
                      <a:pPr algn="ctr"/>
                      <a:r>
                        <a:rPr lang="en-US" sz="1100" dirty="0">
                          <a:latin typeface="Arial" panose="020B0604020202020204" pitchFamily="34" charset="0"/>
                          <a:cs typeface="Arial" panose="020B0604020202020204" pitchFamily="34" charset="0"/>
                        </a:rPr>
                        <a:t>Total bilirubin &lt; 1.5x ULN </a:t>
                      </a:r>
                    </a:p>
                  </a:txBody>
                  <a:tcPr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p>
                      <a:pPr algn="ctr"/>
                      <a:r>
                        <a:rPr lang="en-US" sz="1100" dirty="0">
                          <a:latin typeface="Arial" panose="020B0604020202020204" pitchFamily="34" charset="0"/>
                          <a:cs typeface="Arial" panose="020B0604020202020204" pitchFamily="34" charset="0"/>
                        </a:rPr>
                        <a:t>NYHA Class III/IV (EF</a:t>
                      </a:r>
                      <a:r>
                        <a:rPr lang="en-US" sz="1100" baseline="0" dirty="0">
                          <a:latin typeface="Arial" panose="020B0604020202020204" pitchFamily="34" charset="0"/>
                          <a:cs typeface="Arial" panose="020B0604020202020204" pitchFamily="34" charset="0"/>
                        </a:rPr>
                        <a:t> &lt;40%)</a:t>
                      </a:r>
                      <a:endParaRPr lang="en-US" sz="1100" dirty="0">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2757208207"/>
                  </a:ext>
                </a:extLst>
              </a:tr>
              <a:tr h="174890">
                <a:tc>
                  <a:txBody>
                    <a:bodyPr/>
                    <a:lstStyle/>
                    <a:p>
                      <a:pPr algn="ctr"/>
                      <a:r>
                        <a:rPr lang="en-US" sz="1100" dirty="0">
                          <a:latin typeface="Arial" panose="020B0604020202020204" pitchFamily="34" charset="0"/>
                          <a:cs typeface="Arial" panose="020B0604020202020204" pitchFamily="34" charset="0"/>
                        </a:rPr>
                        <a:t>AST and/or ALT &lt; 3x ULN </a:t>
                      </a:r>
                    </a:p>
                  </a:txBody>
                  <a:tcPr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4D283">
                        <a:alpha val="46000"/>
                      </a:srgbClr>
                    </a:solidFill>
                  </a:tcPr>
                </a:tc>
                <a:tc>
                  <a:txBody>
                    <a:bodyPr/>
                    <a:lstStyle/>
                    <a:p>
                      <a:pPr algn="ctr"/>
                      <a:r>
                        <a:rPr lang="en-US" sz="1100" dirty="0">
                          <a:latin typeface="Arial" panose="020B0604020202020204" pitchFamily="34" charset="0"/>
                          <a:cs typeface="Arial" panose="020B0604020202020204" pitchFamily="34" charset="0"/>
                        </a:rPr>
                        <a:t>GI/malabsorption disorders</a:t>
                      </a:r>
                    </a:p>
                  </a:txBody>
                  <a:tcPr anchor="ctr">
                    <a:lnL w="12700"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4D283">
                        <a:alpha val="46000"/>
                      </a:srgbClr>
                    </a:solidFill>
                  </a:tcPr>
                </a:tc>
                <a:extLst>
                  <a:ext uri="{0D108BD9-81ED-4DB2-BD59-A6C34878D82A}">
                    <a16:rowId xmlns:a16="http://schemas.microsoft.com/office/drawing/2014/main" val="169593187"/>
                  </a:ext>
                </a:extLst>
              </a:tr>
            </a:tbl>
          </a:graphicData>
        </a:graphic>
      </p:graphicFrame>
      <p:pic>
        <p:nvPicPr>
          <p:cNvPr id="16" name="Picture 15">
            <a:extLst>
              <a:ext uri="{FF2B5EF4-FFF2-40B4-BE49-F238E27FC236}">
                <a16:creationId xmlns:a16="http://schemas.microsoft.com/office/drawing/2014/main" id="{B8BE0941-9A76-634C-8838-8896EF1F7CF4}"/>
              </a:ext>
            </a:extLst>
          </p:cNvPr>
          <p:cNvPicPr>
            <a:picLocks noChangeAspect="1"/>
          </p:cNvPicPr>
          <p:nvPr/>
        </p:nvPicPr>
        <p:blipFill rotWithShape="1">
          <a:blip r:embed="rId3"/>
          <a:srcRect l="6107" t="3158" r="1474" b="9856"/>
          <a:stretch/>
        </p:blipFill>
        <p:spPr>
          <a:xfrm>
            <a:off x="5494312" y="975677"/>
            <a:ext cx="6342414" cy="4178687"/>
          </a:xfrm>
          <a:prstGeom prst="rect">
            <a:avLst/>
          </a:prstGeom>
          <a:ln w="19050">
            <a:solidFill>
              <a:schemeClr val="tx1"/>
            </a:solidFill>
          </a:ln>
        </p:spPr>
      </p:pic>
      <p:cxnSp>
        <p:nvCxnSpPr>
          <p:cNvPr id="19" name="Straight Connector 18">
            <a:extLst>
              <a:ext uri="{FF2B5EF4-FFF2-40B4-BE49-F238E27FC236}">
                <a16:creationId xmlns:a16="http://schemas.microsoft.com/office/drawing/2014/main" id="{A73743CF-22E7-0248-85B9-C4A50C469CBA}"/>
              </a:ext>
            </a:extLst>
          </p:cNvPr>
          <p:cNvCxnSpPr>
            <a:cxnSpLocks/>
          </p:cNvCxnSpPr>
          <p:nvPr/>
        </p:nvCxnSpPr>
        <p:spPr>
          <a:xfrm>
            <a:off x="5107021" y="803602"/>
            <a:ext cx="0" cy="6054398"/>
          </a:xfrm>
          <a:prstGeom prst="line">
            <a:avLst/>
          </a:prstGeom>
          <a:ln w="19050">
            <a:prstDash val="sysDash"/>
          </a:ln>
        </p:spPr>
        <p:style>
          <a:lnRef idx="2">
            <a:schemeClr val="dk1"/>
          </a:lnRef>
          <a:fillRef idx="0">
            <a:schemeClr val="dk1"/>
          </a:fillRef>
          <a:effectRef idx="1">
            <a:schemeClr val="dk1"/>
          </a:effectRef>
          <a:fontRef idx="minor">
            <a:schemeClr val="tx1"/>
          </a:fontRef>
        </p:style>
      </p:cxnSp>
      <p:sp>
        <p:nvSpPr>
          <p:cNvPr id="13" name="TextBox 12">
            <a:extLst>
              <a:ext uri="{FF2B5EF4-FFF2-40B4-BE49-F238E27FC236}">
                <a16:creationId xmlns:a16="http://schemas.microsoft.com/office/drawing/2014/main" id="{9A730827-73F9-6C4D-BDFA-BD76F8C367BA}"/>
              </a:ext>
            </a:extLst>
          </p:cNvPr>
          <p:cNvSpPr txBox="1"/>
          <p:nvPr/>
        </p:nvSpPr>
        <p:spPr>
          <a:xfrm>
            <a:off x="5494312" y="5374490"/>
            <a:ext cx="6342409" cy="1015663"/>
          </a:xfrm>
          <a:prstGeom prst="rect">
            <a:avLst/>
          </a:prstGeom>
          <a:solidFill>
            <a:schemeClr val="bg1">
              <a:lumMod val="95000"/>
            </a:schemeClr>
          </a:solidFill>
          <a:ln w="19050">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G-CSF</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5 mcg/kg the day prior to and days of IV chemotherapy followed by 1 dose of pegfilgrastim or biosimilar the day following chemotherapy each 28 D cycle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Consolidation</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Idarubicin permitted on days 3 and 4 in 2 post-remission cycles (ie. C2 or C3 and C5 or C6) at physician discretion</a:t>
            </a:r>
          </a:p>
        </p:txBody>
      </p:sp>
      <p:sp>
        <p:nvSpPr>
          <p:cNvPr id="15" name="TextBox 14">
            <a:extLst>
              <a:ext uri="{FF2B5EF4-FFF2-40B4-BE49-F238E27FC236}">
                <a16:creationId xmlns:a16="http://schemas.microsoft.com/office/drawing/2014/main" id="{E081DF28-00ED-3246-AAA7-10813D0044A4}"/>
              </a:ext>
            </a:extLst>
          </p:cNvPr>
          <p:cNvSpPr txBox="1"/>
          <p:nvPr/>
        </p:nvSpPr>
        <p:spPr>
          <a:xfrm>
            <a:off x="7303491" y="6581001"/>
            <a:ext cx="46203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DiNardo, Lachowiez et. al. </a:t>
            </a:r>
            <a:r>
              <a:rPr kumimoji="0" lang="en-US" sz="1200" b="0" i="1" u="none" strike="noStrike" kern="1200" cap="none" spc="0" normalizeH="0" baseline="0" noProof="0" dirty="0">
                <a:ln>
                  <a:noFill/>
                </a:ln>
                <a:solidFill>
                  <a:prstClr val="black"/>
                </a:solidFill>
                <a:effectLst/>
                <a:uLnTx/>
                <a:uFillTx/>
                <a:latin typeface="Calibri" panose="020F0502020204030204"/>
                <a:ea typeface="+mn-ea"/>
                <a:cs typeface="+mn-cs"/>
              </a:rPr>
              <a:t>JCO </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2021</a:t>
            </a:r>
          </a:p>
        </p:txBody>
      </p:sp>
      <p:sp>
        <p:nvSpPr>
          <p:cNvPr id="17" name="Title 1">
            <a:extLst>
              <a:ext uri="{FF2B5EF4-FFF2-40B4-BE49-F238E27FC236}">
                <a16:creationId xmlns:a16="http://schemas.microsoft.com/office/drawing/2014/main" id="{AACAF88A-C49C-FB49-A721-DF3588C2653B}"/>
              </a:ext>
            </a:extLst>
          </p:cNvPr>
          <p:cNvSpPr txBox="1">
            <a:spLocks/>
          </p:cNvSpPr>
          <p:nvPr/>
        </p:nvSpPr>
        <p:spPr>
          <a:xfrm>
            <a:off x="0" y="0"/>
            <a:ext cx="12192000" cy="79141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000" b="1" i="0" u="none" strike="noStrike" kern="1200" cap="none" spc="0" normalizeH="0" baseline="0" noProof="0" dirty="0">
                <a:ln>
                  <a:noFill/>
                </a:ln>
                <a:solidFill>
                  <a:srgbClr val="002060"/>
                </a:solidFill>
                <a:effectLst/>
                <a:uLnTx/>
                <a:uFillTx/>
                <a:latin typeface="Calibri" panose="020F0502020204030204" pitchFamily="34" charset="0"/>
                <a:ea typeface="+mj-ea"/>
                <a:cs typeface="Calibri" panose="020F0502020204030204" pitchFamily="34" charset="0"/>
              </a:rPr>
              <a:t>FLAG-IDA+VEN in ND-AML: </a:t>
            </a:r>
            <a:r>
              <a:rPr kumimoji="0" lang="en-US" sz="3000" b="0" i="0" u="none" strike="noStrike" kern="1200" cap="none" spc="0" normalizeH="0" baseline="0" noProof="0" dirty="0">
                <a:ln>
                  <a:noFill/>
                </a:ln>
                <a:solidFill>
                  <a:srgbClr val="002060"/>
                </a:solidFill>
                <a:effectLst/>
                <a:uLnTx/>
                <a:uFillTx/>
                <a:latin typeface="Calibri" panose="020F0502020204030204" pitchFamily="34" charset="0"/>
                <a:ea typeface="+mj-ea"/>
                <a:cs typeface="Calibri" panose="020F0502020204030204" pitchFamily="34" charset="0"/>
              </a:rPr>
              <a:t>Study design and treatment regimen</a:t>
            </a:r>
          </a:p>
        </p:txBody>
      </p:sp>
      <p:sp>
        <p:nvSpPr>
          <p:cNvPr id="18" name="Rectangle 17">
            <a:extLst>
              <a:ext uri="{FF2B5EF4-FFF2-40B4-BE49-F238E27FC236}">
                <a16:creationId xmlns:a16="http://schemas.microsoft.com/office/drawing/2014/main" id="{1B26B87C-EDF1-2548-B183-1D712EFE25F3}"/>
              </a:ext>
            </a:extLst>
          </p:cNvPr>
          <p:cNvSpPr/>
          <p:nvPr/>
        </p:nvSpPr>
        <p:spPr>
          <a:xfrm>
            <a:off x="0" y="659807"/>
            <a:ext cx="12192000" cy="68787"/>
          </a:xfrm>
          <a:prstGeom prst="rect">
            <a:avLst/>
          </a:prstGeom>
          <a:gradFill flip="none" rotWithShape="1">
            <a:gsLst>
              <a:gs pos="37000">
                <a:srgbClr val="FF0000">
                  <a:lumMod val="80585"/>
                </a:srgbClr>
              </a:gs>
              <a:gs pos="0">
                <a:srgbClr val="C00000">
                  <a:lumMod val="94713"/>
                </a:srgbClr>
              </a:gs>
              <a:gs pos="74000">
                <a:srgbClr val="C00000">
                  <a:alpha val="69000"/>
                  <a:lumMod val="53338"/>
                  <a:lumOff val="46662"/>
                </a:srgbClr>
              </a:gs>
              <a:gs pos="100000">
                <a:schemeClr val="bg1">
                  <a:lumMod val="0"/>
                  <a:lumOff val="10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33326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9359E19-33B1-8E5E-B872-F8F79F6E0935}"/>
              </a:ext>
            </a:extLst>
          </p:cNvPr>
          <p:cNvSpPr txBox="1"/>
          <p:nvPr/>
        </p:nvSpPr>
        <p:spPr>
          <a:xfrm>
            <a:off x="4713668" y="2897746"/>
            <a:ext cx="2371162" cy="707886"/>
          </a:xfrm>
          <a:prstGeom prst="rect">
            <a:avLst/>
          </a:prstGeom>
          <a:noFill/>
        </p:spPr>
        <p:txBody>
          <a:bodyPr wrap="none" rtlCol="0">
            <a:spAutoFit/>
          </a:bodyPr>
          <a:lstStyle/>
          <a:p>
            <a:r>
              <a:rPr lang="en-US" sz="4000" b="1" dirty="0">
                <a:solidFill>
                  <a:srgbClr val="002060"/>
                </a:solidFill>
              </a:rPr>
              <a:t>APPENDIX</a:t>
            </a:r>
          </a:p>
        </p:txBody>
      </p:sp>
    </p:spTree>
    <p:extLst>
      <p:ext uri="{BB962C8B-B14F-4D97-AF65-F5344CB8AC3E}">
        <p14:creationId xmlns:p14="http://schemas.microsoft.com/office/powerpoint/2010/main" val="332533580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9359E19-33B1-8E5E-B872-F8F79F6E0935}"/>
              </a:ext>
            </a:extLst>
          </p:cNvPr>
          <p:cNvSpPr txBox="1"/>
          <p:nvPr/>
        </p:nvSpPr>
        <p:spPr>
          <a:xfrm>
            <a:off x="0" y="3075057"/>
            <a:ext cx="12192000" cy="707886"/>
          </a:xfrm>
          <a:prstGeom prst="rect">
            <a:avLst/>
          </a:prstGeom>
          <a:noFill/>
        </p:spPr>
        <p:txBody>
          <a:bodyPr wrap="square" rtlCol="0">
            <a:spAutoFit/>
          </a:bodyPr>
          <a:lstStyle/>
          <a:p>
            <a:pPr algn="ctr"/>
            <a:r>
              <a:rPr lang="en-US" sz="4000" b="1" dirty="0">
                <a:solidFill>
                  <a:srgbClr val="002060"/>
                </a:solidFill>
              </a:rPr>
              <a:t>VIALE-C</a:t>
            </a:r>
          </a:p>
        </p:txBody>
      </p:sp>
    </p:spTree>
    <p:extLst>
      <p:ext uri="{BB962C8B-B14F-4D97-AF65-F5344CB8AC3E}">
        <p14:creationId xmlns:p14="http://schemas.microsoft.com/office/powerpoint/2010/main" val="241778858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screenshot of a cell phone&#10;&#10;Description automatically generated">
            <a:extLst>
              <a:ext uri="{FF2B5EF4-FFF2-40B4-BE49-F238E27FC236}">
                <a16:creationId xmlns:a16="http://schemas.microsoft.com/office/drawing/2014/main" id="{87AC9BC7-1B5D-5040-BE16-37CA4D9EF26A}"/>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110906" y="285183"/>
            <a:ext cx="11165056" cy="6287634"/>
          </a:xfrm>
          <a:prstGeom prst="rect">
            <a:avLst/>
          </a:prstGeom>
        </p:spPr>
      </p:pic>
    </p:spTree>
    <p:extLst>
      <p:ext uri="{BB962C8B-B14F-4D97-AF65-F5344CB8AC3E}">
        <p14:creationId xmlns:p14="http://schemas.microsoft.com/office/powerpoint/2010/main" val="34797368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ext, letter&#10;&#10;Description automatically generated">
            <a:extLst>
              <a:ext uri="{FF2B5EF4-FFF2-40B4-BE49-F238E27FC236}">
                <a16:creationId xmlns:a16="http://schemas.microsoft.com/office/drawing/2014/main" id="{7DEAED7B-CE7E-4B57-A93D-7535A2E706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7448" y="188640"/>
            <a:ext cx="9217024" cy="5901609"/>
          </a:xfrm>
          <a:prstGeom prst="rect">
            <a:avLst/>
          </a:prstGeom>
        </p:spPr>
      </p:pic>
      <p:sp>
        <p:nvSpPr>
          <p:cNvPr id="6" name="Rectangle 5">
            <a:extLst>
              <a:ext uri="{FF2B5EF4-FFF2-40B4-BE49-F238E27FC236}">
                <a16:creationId xmlns:a16="http://schemas.microsoft.com/office/drawing/2014/main" id="{4B15A7B2-30D3-4A20-A171-69D0618D0F7A}"/>
              </a:ext>
            </a:extLst>
          </p:cNvPr>
          <p:cNvSpPr/>
          <p:nvPr/>
        </p:nvSpPr>
        <p:spPr bwMode="auto">
          <a:xfrm>
            <a:off x="1127448" y="6090249"/>
            <a:ext cx="9217024" cy="435095"/>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lvl="0" indent="0" algn="l" defTabSz="457200" rtl="0" eaLnBrk="1" fontAlgn="base" latinLnBrk="0" hangingPunct="0">
              <a:lnSpc>
                <a:spcPct val="93000"/>
              </a:lnSpc>
              <a:spcBef>
                <a:spcPct val="0"/>
              </a:spcBef>
              <a:spcAft>
                <a:spcPct val="0"/>
              </a:spcAft>
              <a:buClr>
                <a:srgbClr val="000000"/>
              </a:buClr>
              <a:buSzPct val="45000"/>
              <a:buFont typeface="Wingdings" pitchFamily="2" charset="2"/>
              <a:buNone/>
              <a:tabLst/>
              <a:defRPr/>
            </a:pPr>
            <a:endParaRPr kumimoji="0" lang="en-US" sz="2400" b="0" i="0" u="none" strike="noStrike" kern="1200" cap="none" spc="0" normalizeH="0" baseline="0" noProof="0">
              <a:ln>
                <a:noFill/>
              </a:ln>
              <a:solidFill>
                <a:srgbClr val="3333CC"/>
              </a:solidFill>
              <a:effectLst/>
              <a:uLnTx/>
              <a:uFillTx/>
              <a:latin typeface="Times New Roman" pitchFamily="18" charset="0"/>
              <a:ea typeface="MS PGothic" charset="0"/>
              <a:cs typeface="+mn-cs"/>
            </a:endParaRPr>
          </a:p>
        </p:txBody>
      </p:sp>
      <p:sp>
        <p:nvSpPr>
          <p:cNvPr id="8" name="TextBox 7">
            <a:extLst>
              <a:ext uri="{FF2B5EF4-FFF2-40B4-BE49-F238E27FC236}">
                <a16:creationId xmlns:a16="http://schemas.microsoft.com/office/drawing/2014/main" id="{27EC46F6-7DB3-729C-509A-0949350DFC94}"/>
              </a:ext>
            </a:extLst>
          </p:cNvPr>
          <p:cNvSpPr txBox="1"/>
          <p:nvPr/>
        </p:nvSpPr>
        <p:spPr>
          <a:xfrm>
            <a:off x="3738282" y="6063679"/>
            <a:ext cx="6790765" cy="461665"/>
          </a:xfrm>
          <a:prstGeom prst="rect">
            <a:avLst/>
          </a:prstGeom>
          <a:noFill/>
        </p:spPr>
        <p:txBody>
          <a:bodyPr wrap="square">
            <a:spAutoFit/>
          </a:body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2400" b="0" i="1"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Blood</a:t>
            </a:r>
            <a:r>
              <a:rPr kumimoji="0" lang="en-US" sz="2400" b="0"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 2022; September 16;[Online ahead of print].</a:t>
            </a:r>
            <a:endParaRPr kumimoji="0" lang="en-US" sz="2400" b="1" i="0" u="none" strike="noStrike" kern="1200" cap="none" spc="0" normalizeH="0" baseline="0" noProof="0" dirty="0">
              <a:ln>
                <a:noFill/>
              </a:ln>
              <a:solidFill>
                <a:srgbClr val="3333CC"/>
              </a:solidFill>
              <a:effectLst/>
              <a:uLnTx/>
              <a:uFillTx/>
              <a:latin typeface="Arial" pitchFamily="-72" charset="0"/>
              <a:ea typeface="MS PGothic" charset="0"/>
              <a:cs typeface="+mn-cs"/>
            </a:endParaRPr>
          </a:p>
        </p:txBody>
      </p:sp>
    </p:spTree>
    <p:extLst>
      <p:ext uri="{BB962C8B-B14F-4D97-AF65-F5344CB8AC3E}">
        <p14:creationId xmlns:p14="http://schemas.microsoft.com/office/powerpoint/2010/main" val="169638764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41AFDD-1EA8-DA4B-A13F-ACEC89455663}"/>
              </a:ext>
            </a:extLst>
          </p:cNvPr>
          <p:cNvSpPr txBox="1"/>
          <p:nvPr/>
        </p:nvSpPr>
        <p:spPr>
          <a:xfrm>
            <a:off x="30028" y="6534835"/>
            <a:ext cx="8474179" cy="323165"/>
          </a:xfrm>
          <a:prstGeom prst="rect">
            <a:avLst/>
          </a:prstGeom>
          <a:noFill/>
        </p:spPr>
        <p:txBody>
          <a:bodyPr wrap="none" rtlCol="0">
            <a:spAutoFit/>
          </a:body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Wei AH et al. </a:t>
            </a:r>
            <a:r>
              <a:rPr kumimoji="0" lang="en-US" sz="1500" b="0" i="1"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Blood </a:t>
            </a: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2022; September 16;[Online ahead of print]; Wei AH et al. </a:t>
            </a:r>
            <a:r>
              <a:rPr kumimoji="0" lang="en-US" sz="1500" b="0" i="1"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Blood Cancer J </a:t>
            </a: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2021;11:163. </a:t>
            </a:r>
          </a:p>
        </p:txBody>
      </p:sp>
      <p:sp>
        <p:nvSpPr>
          <p:cNvPr id="5" name="Title 4">
            <a:extLst>
              <a:ext uri="{FF2B5EF4-FFF2-40B4-BE49-F238E27FC236}">
                <a16:creationId xmlns:a16="http://schemas.microsoft.com/office/drawing/2014/main" id="{BE90B33A-3609-F144-B01A-B089C9C307EA}"/>
              </a:ext>
            </a:extLst>
          </p:cNvPr>
          <p:cNvSpPr>
            <a:spLocks noGrp="1"/>
          </p:cNvSpPr>
          <p:nvPr>
            <p:ph type="title"/>
          </p:nvPr>
        </p:nvSpPr>
        <p:spPr>
          <a:xfrm>
            <a:off x="912285" y="0"/>
            <a:ext cx="10358967" cy="1066129"/>
          </a:xfrm>
        </p:spPr>
        <p:txBody>
          <a:bodyPr/>
          <a:lstStyle/>
          <a:p>
            <a:r>
              <a:rPr lang="en-US" dirty="0"/>
              <a:t>Long-Term Follow-up of VIALE-C: Overall Survival</a:t>
            </a:r>
          </a:p>
        </p:txBody>
      </p:sp>
      <p:pic>
        <p:nvPicPr>
          <p:cNvPr id="7" name="Picture 6" descr="Chart, line chart&#10;&#10;Description automatically generated">
            <a:extLst>
              <a:ext uri="{FF2B5EF4-FFF2-40B4-BE49-F238E27FC236}">
                <a16:creationId xmlns:a16="http://schemas.microsoft.com/office/drawing/2014/main" id="{60756766-4711-544F-96D5-40C12A69EA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7647" y="938637"/>
            <a:ext cx="10008242" cy="5381481"/>
          </a:xfrm>
          <a:prstGeom prst="rect">
            <a:avLst/>
          </a:prstGeom>
        </p:spPr>
      </p:pic>
    </p:spTree>
    <p:extLst>
      <p:ext uri="{BB962C8B-B14F-4D97-AF65-F5344CB8AC3E}">
        <p14:creationId xmlns:p14="http://schemas.microsoft.com/office/powerpoint/2010/main" val="192751591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41AFDD-1EA8-DA4B-A13F-ACEC89455663}"/>
              </a:ext>
            </a:extLst>
          </p:cNvPr>
          <p:cNvSpPr txBox="1"/>
          <p:nvPr/>
        </p:nvSpPr>
        <p:spPr>
          <a:xfrm>
            <a:off x="119336" y="6550223"/>
            <a:ext cx="5194114" cy="323165"/>
          </a:xfrm>
          <a:prstGeom prst="rect">
            <a:avLst/>
          </a:prstGeom>
          <a:noFill/>
        </p:spPr>
        <p:txBody>
          <a:bodyPr wrap="none" rtlCol="0">
            <a:spAutoFit/>
          </a:body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Wei AH et al. </a:t>
            </a:r>
            <a:r>
              <a:rPr kumimoji="0" lang="en-US" sz="1500" b="0" i="1"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Blood </a:t>
            </a: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2022; September 16;[</a:t>
            </a:r>
            <a:r>
              <a:rPr lang="en-US" sz="1500" dirty="0">
                <a:solidFill>
                  <a:srgbClr val="000000"/>
                </a:solidFill>
                <a:latin typeface="Calibri" panose="020F0502020204030204" pitchFamily="34" charset="0"/>
                <a:ea typeface="MS PGothic" charset="0"/>
                <a:cs typeface="Calibri" panose="020F0502020204030204" pitchFamily="34" charset="0"/>
              </a:rPr>
              <a:t>O</a:t>
            </a:r>
            <a:r>
              <a:rPr kumimoji="0" lang="en-US" sz="1500" b="0" i="0" u="none" strike="noStrike" kern="1200" cap="none" spc="0" normalizeH="0" baseline="0" noProof="0" dirty="0" err="1">
                <a:ln>
                  <a:noFill/>
                </a:ln>
                <a:solidFill>
                  <a:srgbClr val="000000"/>
                </a:solidFill>
                <a:effectLst/>
                <a:uLnTx/>
                <a:uFillTx/>
                <a:latin typeface="Calibri" panose="020F0502020204030204" pitchFamily="34" charset="0"/>
                <a:ea typeface="MS PGothic" charset="0"/>
                <a:cs typeface="Calibri" panose="020F0502020204030204" pitchFamily="34" charset="0"/>
              </a:rPr>
              <a:t>nline</a:t>
            </a: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 ahead of print].</a:t>
            </a:r>
          </a:p>
        </p:txBody>
      </p:sp>
      <p:sp>
        <p:nvSpPr>
          <p:cNvPr id="5" name="Title 4">
            <a:extLst>
              <a:ext uri="{FF2B5EF4-FFF2-40B4-BE49-F238E27FC236}">
                <a16:creationId xmlns:a16="http://schemas.microsoft.com/office/drawing/2014/main" id="{BE90B33A-3609-F144-B01A-B089C9C307EA}"/>
              </a:ext>
            </a:extLst>
          </p:cNvPr>
          <p:cNvSpPr>
            <a:spLocks noGrp="1"/>
          </p:cNvSpPr>
          <p:nvPr>
            <p:ph type="title"/>
          </p:nvPr>
        </p:nvSpPr>
        <p:spPr>
          <a:xfrm>
            <a:off x="912284" y="139716"/>
            <a:ext cx="10358967" cy="1143000"/>
          </a:xfrm>
        </p:spPr>
        <p:txBody>
          <a:bodyPr/>
          <a:lstStyle/>
          <a:p>
            <a:pPr algn="l"/>
            <a:r>
              <a:rPr lang="en-US" dirty="0"/>
              <a:t>VIALE-C: Overall Survival Subgroup Analysis with </a:t>
            </a:r>
            <a:br>
              <a:rPr lang="en-US" dirty="0"/>
            </a:br>
            <a:r>
              <a:rPr lang="en-US" dirty="0" err="1"/>
              <a:t>Venetoclax</a:t>
            </a:r>
            <a:r>
              <a:rPr lang="en-US" dirty="0"/>
              <a:t> + LDAC</a:t>
            </a:r>
          </a:p>
        </p:txBody>
      </p:sp>
      <p:graphicFrame>
        <p:nvGraphicFramePr>
          <p:cNvPr id="8" name="Table 4">
            <a:extLst>
              <a:ext uri="{FF2B5EF4-FFF2-40B4-BE49-F238E27FC236}">
                <a16:creationId xmlns:a16="http://schemas.microsoft.com/office/drawing/2014/main" id="{D346D5D2-2822-9C09-5B72-DF4FDEFDE79C}"/>
              </a:ext>
            </a:extLst>
          </p:cNvPr>
          <p:cNvGraphicFramePr>
            <a:graphicFrameLocks/>
          </p:cNvGraphicFramePr>
          <p:nvPr>
            <p:extLst>
              <p:ext uri="{D42A27DB-BD31-4B8C-83A1-F6EECF244321}">
                <p14:modId xmlns:p14="http://schemas.microsoft.com/office/powerpoint/2010/main" val="795646564"/>
              </p:ext>
            </p:extLst>
          </p:nvPr>
        </p:nvGraphicFramePr>
        <p:xfrm>
          <a:off x="1843989" y="1816187"/>
          <a:ext cx="8495556" cy="3734326"/>
        </p:xfrm>
        <a:graphic>
          <a:graphicData uri="http://schemas.openxmlformats.org/drawingml/2006/table">
            <a:tbl>
              <a:tblPr firstRow="1" bandRow="1">
                <a:tableStyleId>{21E4AEA4-8DFA-4A89-87EB-49C32662AFE0}</a:tableStyleId>
              </a:tblPr>
              <a:tblGrid>
                <a:gridCol w="4247778">
                  <a:extLst>
                    <a:ext uri="{9D8B030D-6E8A-4147-A177-3AD203B41FA5}">
                      <a16:colId xmlns:a16="http://schemas.microsoft.com/office/drawing/2014/main" val="4005815701"/>
                    </a:ext>
                  </a:extLst>
                </a:gridCol>
                <a:gridCol w="4247778">
                  <a:extLst>
                    <a:ext uri="{9D8B030D-6E8A-4147-A177-3AD203B41FA5}">
                      <a16:colId xmlns:a16="http://schemas.microsoft.com/office/drawing/2014/main" val="2507665219"/>
                    </a:ext>
                  </a:extLst>
                </a:gridCol>
              </a:tblGrid>
              <a:tr h="716806">
                <a:tc>
                  <a:txBody>
                    <a:bodyPr/>
                    <a:lstStyle/>
                    <a:p>
                      <a:r>
                        <a:rPr lang="en-US" sz="2000" dirty="0"/>
                        <a:t>Patient subgroup</a:t>
                      </a:r>
                    </a:p>
                  </a:txBody>
                  <a:tcPr anchor="b">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a:txBody>
                    <a:bodyPr/>
                    <a:lstStyle/>
                    <a:p>
                      <a:pPr algn="ctr"/>
                      <a:r>
                        <a:rPr lang="en-US" sz="2000" dirty="0" err="1"/>
                        <a:t>Venetoclax</a:t>
                      </a:r>
                      <a:r>
                        <a:rPr lang="en-US" sz="2000" dirty="0"/>
                        <a:t> + LDAC</a:t>
                      </a:r>
                    </a:p>
                  </a:txBody>
                  <a:tcPr anchor="b">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extLst>
                  <a:ext uri="{0D108BD9-81ED-4DB2-BD59-A6C34878D82A}">
                    <a16:rowId xmlns:a16="http://schemas.microsoft.com/office/drawing/2014/main" val="3556105949"/>
                  </a:ext>
                </a:extLst>
              </a:tr>
              <a:tr h="500070">
                <a:tc>
                  <a:txBody>
                    <a:bodyPr/>
                    <a:lstStyle/>
                    <a:p>
                      <a:r>
                        <a:rPr lang="en-US" sz="2000" b="1" dirty="0"/>
                        <a:t>Prior HMA</a:t>
                      </a:r>
                    </a:p>
                    <a:p>
                      <a:r>
                        <a:rPr lang="en-US" sz="2000" dirty="0"/>
                        <a:t>   Yes (n = 28)</a:t>
                      </a:r>
                    </a:p>
                    <a:p>
                      <a:r>
                        <a:rPr lang="en-US" sz="2000" dirty="0"/>
                        <a:t>   No (n = 115)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CF2"/>
                    </a:solidFill>
                  </a:tcPr>
                </a:tc>
                <a:tc>
                  <a:txBody>
                    <a:bodyPr/>
                    <a:lstStyle/>
                    <a:p>
                      <a:pPr algn="ctr"/>
                      <a:endParaRPr lang="en-US" sz="2000" dirty="0"/>
                    </a:p>
                    <a:p>
                      <a:pPr algn="ctr"/>
                      <a:r>
                        <a:rPr lang="en-US" sz="2000" dirty="0"/>
                        <a:t>5.6 </a:t>
                      </a:r>
                      <a:r>
                        <a:rPr lang="en-US" sz="2000" dirty="0" err="1"/>
                        <a:t>mo</a:t>
                      </a:r>
                      <a:endParaRPr lang="en-US" sz="2000" dirty="0"/>
                    </a:p>
                    <a:p>
                      <a:pPr algn="ctr"/>
                      <a:r>
                        <a:rPr lang="en-US" sz="2000" dirty="0"/>
                        <a:t>8.9 </a:t>
                      </a:r>
                      <a:r>
                        <a:rPr lang="en-US" sz="2000" dirty="0" err="1"/>
                        <a:t>mo</a:t>
                      </a:r>
                      <a:endParaRPr lang="en-US" sz="20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CF2"/>
                    </a:solidFill>
                  </a:tcPr>
                </a:tc>
                <a:extLst>
                  <a:ext uri="{0D108BD9-81ED-4DB2-BD59-A6C34878D82A}">
                    <a16:rowId xmlns:a16="http://schemas.microsoft.com/office/drawing/2014/main" val="4082193502"/>
                  </a:ext>
                </a:extLst>
              </a:tr>
              <a:tr h="500070">
                <a:tc>
                  <a:txBody>
                    <a:bodyPr/>
                    <a:lstStyle/>
                    <a:p>
                      <a:r>
                        <a:rPr lang="en-US" sz="2000" b="1" dirty="0"/>
                        <a:t>AML status</a:t>
                      </a:r>
                    </a:p>
                    <a:p>
                      <a:r>
                        <a:rPr lang="en-US" sz="2000" dirty="0"/>
                        <a:t>   </a:t>
                      </a:r>
                      <a:r>
                        <a:rPr lang="en-US" sz="2000" i="1" dirty="0"/>
                        <a:t>De novo </a:t>
                      </a:r>
                      <a:r>
                        <a:rPr lang="en-US" sz="2000" i="0" dirty="0"/>
                        <a:t>(n = 85)</a:t>
                      </a:r>
                    </a:p>
                    <a:p>
                      <a:r>
                        <a:rPr lang="en-US" sz="2000" dirty="0"/>
                        <a:t>   Secondary (n = 58)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000" dirty="0"/>
                    </a:p>
                    <a:p>
                      <a:pPr algn="ctr"/>
                      <a:r>
                        <a:rPr lang="en-US" sz="2000" dirty="0"/>
                        <a:t>9.2 </a:t>
                      </a:r>
                      <a:r>
                        <a:rPr lang="en-US" sz="2000" dirty="0" err="1"/>
                        <a:t>mo</a:t>
                      </a:r>
                      <a:endParaRPr lang="en-US" sz="2000" dirty="0"/>
                    </a:p>
                    <a:p>
                      <a:pPr algn="ctr"/>
                      <a:r>
                        <a:rPr lang="en-US" sz="2000" dirty="0"/>
                        <a:t>5.6 </a:t>
                      </a:r>
                      <a:r>
                        <a:rPr lang="en-US" sz="2000" dirty="0" err="1"/>
                        <a:t>mo</a:t>
                      </a:r>
                      <a:endParaRPr lang="en-US" sz="20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70318319"/>
                  </a:ext>
                </a:extLst>
              </a:tr>
              <a:tr h="500070">
                <a:tc>
                  <a:txBody>
                    <a:bodyPr/>
                    <a:lstStyle/>
                    <a:p>
                      <a:r>
                        <a:rPr lang="en-US" sz="2000" b="1" dirty="0"/>
                        <a:t>Cytogenetic risk</a:t>
                      </a:r>
                    </a:p>
                    <a:p>
                      <a:r>
                        <a:rPr lang="en-US" sz="2000" dirty="0"/>
                        <a:t>   Intermediate (n = 90)</a:t>
                      </a:r>
                    </a:p>
                    <a:p>
                      <a:r>
                        <a:rPr lang="en-US" sz="2000" dirty="0"/>
                        <a:t>   Poor (n = 47)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CF2"/>
                    </a:solidFill>
                  </a:tcPr>
                </a:tc>
                <a:tc>
                  <a:txBody>
                    <a:bodyPr/>
                    <a:lstStyle/>
                    <a:p>
                      <a:pPr algn="ctr"/>
                      <a:endParaRPr lang="en-US" sz="2000" dirty="0"/>
                    </a:p>
                    <a:p>
                      <a:pPr algn="ctr"/>
                      <a:r>
                        <a:rPr lang="en-US" sz="2000" dirty="0"/>
                        <a:t>11.2 </a:t>
                      </a:r>
                      <a:r>
                        <a:rPr lang="en-US" sz="2000" dirty="0" err="1"/>
                        <a:t>mo</a:t>
                      </a:r>
                      <a:endParaRPr lang="en-US" sz="2000" dirty="0"/>
                    </a:p>
                    <a:p>
                      <a:pPr algn="ctr"/>
                      <a:r>
                        <a:rPr lang="en-US" sz="2000" dirty="0"/>
                        <a:t>4.4 </a:t>
                      </a:r>
                      <a:r>
                        <a:rPr lang="en-US" sz="2000" dirty="0" err="1"/>
                        <a:t>mo</a:t>
                      </a:r>
                      <a:endParaRPr lang="en-US" sz="20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CF2"/>
                    </a:solidFill>
                  </a:tcPr>
                </a:tc>
                <a:extLst>
                  <a:ext uri="{0D108BD9-81ED-4DB2-BD59-A6C34878D82A}">
                    <a16:rowId xmlns:a16="http://schemas.microsoft.com/office/drawing/2014/main" val="2750080089"/>
                  </a:ext>
                </a:extLst>
              </a:tr>
            </a:tbl>
          </a:graphicData>
        </a:graphic>
      </p:graphicFrame>
    </p:spTree>
    <p:extLst>
      <p:ext uri="{BB962C8B-B14F-4D97-AF65-F5344CB8AC3E}">
        <p14:creationId xmlns:p14="http://schemas.microsoft.com/office/powerpoint/2010/main" val="366769592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2CCF68-0176-784E-9829-F5D6314ED5E5}"/>
              </a:ext>
            </a:extLst>
          </p:cNvPr>
          <p:cNvSpPr>
            <a:spLocks noGrp="1"/>
          </p:cNvSpPr>
          <p:nvPr>
            <p:ph type="title"/>
          </p:nvPr>
        </p:nvSpPr>
        <p:spPr/>
        <p:txBody>
          <a:bodyPr/>
          <a:lstStyle/>
          <a:p>
            <a:r>
              <a:rPr lang="en-US" dirty="0"/>
              <a:t>VIALE-C: Selected Serious Adverse Events</a:t>
            </a:r>
          </a:p>
        </p:txBody>
      </p:sp>
      <p:graphicFrame>
        <p:nvGraphicFramePr>
          <p:cNvPr id="3" name="Table 4">
            <a:extLst>
              <a:ext uri="{FF2B5EF4-FFF2-40B4-BE49-F238E27FC236}">
                <a16:creationId xmlns:a16="http://schemas.microsoft.com/office/drawing/2014/main" id="{06CCFDF7-D8C4-05ED-20D7-8A7C089BE2BB}"/>
              </a:ext>
            </a:extLst>
          </p:cNvPr>
          <p:cNvGraphicFramePr>
            <a:graphicFrameLocks noGrp="1"/>
          </p:cNvGraphicFramePr>
          <p:nvPr>
            <p:ph idx="1"/>
          </p:nvPr>
        </p:nvGraphicFramePr>
        <p:xfrm>
          <a:off x="912813" y="1416050"/>
          <a:ext cx="10358436" cy="3885159"/>
        </p:xfrm>
        <a:graphic>
          <a:graphicData uri="http://schemas.openxmlformats.org/drawingml/2006/table">
            <a:tbl>
              <a:tblPr firstRow="1" bandRow="1">
                <a:tableStyleId>{21E4AEA4-8DFA-4A89-87EB-49C32662AFE0}</a:tableStyleId>
              </a:tblPr>
              <a:tblGrid>
                <a:gridCol w="3452812">
                  <a:extLst>
                    <a:ext uri="{9D8B030D-6E8A-4147-A177-3AD203B41FA5}">
                      <a16:colId xmlns:a16="http://schemas.microsoft.com/office/drawing/2014/main" val="4005815701"/>
                    </a:ext>
                  </a:extLst>
                </a:gridCol>
                <a:gridCol w="3452812">
                  <a:extLst>
                    <a:ext uri="{9D8B030D-6E8A-4147-A177-3AD203B41FA5}">
                      <a16:colId xmlns:a16="http://schemas.microsoft.com/office/drawing/2014/main" val="2507665219"/>
                    </a:ext>
                  </a:extLst>
                </a:gridCol>
                <a:gridCol w="3452812">
                  <a:extLst>
                    <a:ext uri="{9D8B030D-6E8A-4147-A177-3AD203B41FA5}">
                      <a16:colId xmlns:a16="http://schemas.microsoft.com/office/drawing/2014/main" val="2647168658"/>
                    </a:ext>
                  </a:extLst>
                </a:gridCol>
              </a:tblGrid>
              <a:tr h="884739">
                <a:tc>
                  <a:txBody>
                    <a:bodyPr/>
                    <a:lstStyle/>
                    <a:p>
                      <a:r>
                        <a:rPr lang="en-US" sz="2000" dirty="0"/>
                        <a:t>Adverse event</a:t>
                      </a:r>
                    </a:p>
                  </a:txBody>
                  <a:tcPr anchor="ctr">
                    <a:solidFill>
                      <a:srgbClr val="002060"/>
                    </a:solidFill>
                  </a:tcPr>
                </a:tc>
                <a:tc>
                  <a:txBody>
                    <a:bodyPr/>
                    <a:lstStyle/>
                    <a:p>
                      <a:pPr algn="ctr"/>
                      <a:r>
                        <a:rPr lang="en-US" sz="2000" dirty="0"/>
                        <a:t>Placebo + LDAC</a:t>
                      </a:r>
                    </a:p>
                    <a:p>
                      <a:pPr algn="ctr"/>
                      <a:r>
                        <a:rPr lang="en-US" sz="2000" dirty="0"/>
                        <a:t>(N = 68)</a:t>
                      </a:r>
                    </a:p>
                  </a:txBody>
                  <a:tcPr anchor="ctr">
                    <a:solidFill>
                      <a:srgbClr val="002060"/>
                    </a:solidFill>
                  </a:tcPr>
                </a:tc>
                <a:tc>
                  <a:txBody>
                    <a:bodyPr/>
                    <a:lstStyle/>
                    <a:p>
                      <a:pPr algn="ctr"/>
                      <a:r>
                        <a:rPr lang="en-US" sz="2000" dirty="0"/>
                        <a:t>Venetoclax + LDAC</a:t>
                      </a:r>
                    </a:p>
                    <a:p>
                      <a:pPr algn="ctr"/>
                      <a:r>
                        <a:rPr lang="en-US" sz="2000" dirty="0"/>
                        <a:t>(N = 142)</a:t>
                      </a:r>
                    </a:p>
                  </a:txBody>
                  <a:tcPr anchor="ctr">
                    <a:solidFill>
                      <a:srgbClr val="002060"/>
                    </a:solidFill>
                  </a:tcPr>
                </a:tc>
                <a:extLst>
                  <a:ext uri="{0D108BD9-81ED-4DB2-BD59-A6C34878D82A}">
                    <a16:rowId xmlns:a16="http://schemas.microsoft.com/office/drawing/2014/main" val="3556105949"/>
                  </a:ext>
                </a:extLst>
              </a:tr>
              <a:tr h="500070">
                <a:tc>
                  <a:txBody>
                    <a:bodyPr/>
                    <a:lstStyle/>
                    <a:p>
                      <a:r>
                        <a:rPr lang="en-US" sz="2000" dirty="0"/>
                        <a:t>Febrile neutropenia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E2ECF2"/>
                    </a:solidFill>
                  </a:tcPr>
                </a:tc>
                <a:tc>
                  <a:txBody>
                    <a:bodyPr/>
                    <a:lstStyle/>
                    <a:p>
                      <a:pPr algn="ctr"/>
                      <a:r>
                        <a:rPr lang="en-US" sz="2000" dirty="0"/>
                        <a:t>18%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E2ECF2"/>
                    </a:solidFill>
                  </a:tcPr>
                </a:tc>
                <a:tc>
                  <a:txBody>
                    <a:bodyPr/>
                    <a:lstStyle/>
                    <a:p>
                      <a:pPr algn="ctr"/>
                      <a:r>
                        <a:rPr lang="en-US" sz="2000" dirty="0"/>
                        <a:t>16%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E2ECF2"/>
                    </a:solidFill>
                  </a:tcPr>
                </a:tc>
                <a:extLst>
                  <a:ext uri="{0D108BD9-81ED-4DB2-BD59-A6C34878D82A}">
                    <a16:rowId xmlns:a16="http://schemas.microsoft.com/office/drawing/2014/main" val="4082193502"/>
                  </a:ext>
                </a:extLst>
              </a:tr>
              <a:tr h="500070">
                <a:tc>
                  <a:txBody>
                    <a:bodyPr/>
                    <a:lstStyle/>
                    <a:p>
                      <a:r>
                        <a:rPr lang="en-US" sz="2000" dirty="0"/>
                        <a:t>Pneumonia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a:t>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a:t>13%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70318319"/>
                  </a:ext>
                </a:extLst>
              </a:tr>
              <a:tr h="500070">
                <a:tc>
                  <a:txBody>
                    <a:bodyPr/>
                    <a:lstStyle/>
                    <a:p>
                      <a:r>
                        <a:rPr lang="en-US" sz="2000" dirty="0"/>
                        <a:t>Sepsis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CF2"/>
                    </a:solidFill>
                  </a:tcPr>
                </a:tc>
                <a:tc>
                  <a:txBody>
                    <a:bodyPr/>
                    <a:lstStyle/>
                    <a:p>
                      <a:pPr algn="ctr"/>
                      <a:r>
                        <a:rPr lang="en-US" sz="2000" dirty="0"/>
                        <a:t>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CF2"/>
                    </a:solidFill>
                  </a:tcPr>
                </a:tc>
                <a:tc>
                  <a:txBody>
                    <a:bodyPr/>
                    <a:lstStyle/>
                    <a:p>
                      <a:pPr algn="ctr"/>
                      <a:r>
                        <a:rPr lang="en-US" sz="2000" dirty="0"/>
                        <a:t>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CF2"/>
                    </a:solidFill>
                  </a:tcPr>
                </a:tc>
                <a:extLst>
                  <a:ext uri="{0D108BD9-81ED-4DB2-BD59-A6C34878D82A}">
                    <a16:rowId xmlns:a16="http://schemas.microsoft.com/office/drawing/2014/main" val="2750080089"/>
                  </a:ext>
                </a:extLst>
              </a:tr>
              <a:tr h="500070">
                <a:tc>
                  <a:txBody>
                    <a:bodyPr/>
                    <a:lstStyle/>
                    <a:p>
                      <a:r>
                        <a:rPr lang="en-US" sz="2000" dirty="0"/>
                        <a:t>Thrombocytopenia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6281782"/>
                  </a:ext>
                </a:extLst>
              </a:tr>
              <a:tr h="500070">
                <a:tc>
                  <a:txBody>
                    <a:bodyPr/>
                    <a:lstStyle/>
                    <a:p>
                      <a:r>
                        <a:rPr lang="en-US" sz="2000" dirty="0"/>
                        <a:t>Anemia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CF2"/>
                    </a:solidFill>
                  </a:tcPr>
                </a:tc>
                <a:tc>
                  <a:txBody>
                    <a:bodyPr/>
                    <a:lstStyle/>
                    <a:p>
                      <a:pPr algn="ctr"/>
                      <a:r>
                        <a:rPr lang="en-US" sz="2000" dirty="0"/>
                        <a:t>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CF2"/>
                    </a:solidFill>
                  </a:tcPr>
                </a:tc>
                <a:tc>
                  <a:txBody>
                    <a:bodyPr/>
                    <a:lstStyle/>
                    <a:p>
                      <a:pPr algn="ctr"/>
                      <a:r>
                        <a:rPr lang="en-US" sz="2000" dirty="0"/>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CF2"/>
                    </a:solidFill>
                  </a:tcPr>
                </a:tc>
                <a:extLst>
                  <a:ext uri="{0D108BD9-81ED-4DB2-BD59-A6C34878D82A}">
                    <a16:rowId xmlns:a16="http://schemas.microsoft.com/office/drawing/2014/main" val="1111758791"/>
                  </a:ext>
                </a:extLst>
              </a:tr>
              <a:tr h="500070">
                <a:tc>
                  <a:txBody>
                    <a:bodyPr/>
                    <a:lstStyle/>
                    <a:p>
                      <a:r>
                        <a:rPr lang="en-US" sz="2000" dirty="0"/>
                        <a:t>Neutropenia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a:t>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95804566"/>
                  </a:ext>
                </a:extLst>
              </a:tr>
            </a:tbl>
          </a:graphicData>
        </a:graphic>
      </p:graphicFrame>
      <p:sp>
        <p:nvSpPr>
          <p:cNvPr id="7" name="Rectangle 6">
            <a:extLst>
              <a:ext uri="{FF2B5EF4-FFF2-40B4-BE49-F238E27FC236}">
                <a16:creationId xmlns:a16="http://schemas.microsoft.com/office/drawing/2014/main" id="{93415A6D-A9B8-B441-934F-92D349A9E9F7}"/>
              </a:ext>
            </a:extLst>
          </p:cNvPr>
          <p:cNvSpPr/>
          <p:nvPr/>
        </p:nvSpPr>
        <p:spPr>
          <a:xfrm>
            <a:off x="119336" y="6534835"/>
            <a:ext cx="6096000" cy="323165"/>
          </a:xfrm>
          <a:prstGeom prst="rect">
            <a:avLst/>
          </a:prstGeom>
        </p:spPr>
        <p:txBody>
          <a:bodyPr>
            <a:spAutoFit/>
          </a:body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Wei AH et al. </a:t>
            </a:r>
            <a:r>
              <a:rPr kumimoji="0" lang="en-US" sz="1500" b="0" i="1"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Blood </a:t>
            </a: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2020;135(24):2137-45.</a:t>
            </a:r>
          </a:p>
        </p:txBody>
      </p:sp>
    </p:spTree>
    <p:extLst>
      <p:ext uri="{BB962C8B-B14F-4D97-AF65-F5344CB8AC3E}">
        <p14:creationId xmlns:p14="http://schemas.microsoft.com/office/powerpoint/2010/main" val="22859554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9359E19-33B1-8E5E-B872-F8F79F6E0935}"/>
              </a:ext>
            </a:extLst>
          </p:cNvPr>
          <p:cNvSpPr txBox="1"/>
          <p:nvPr/>
        </p:nvSpPr>
        <p:spPr>
          <a:xfrm>
            <a:off x="4713668" y="2897746"/>
            <a:ext cx="2851935" cy="707886"/>
          </a:xfrm>
          <a:prstGeom prst="rect">
            <a:avLst/>
          </a:prstGeom>
          <a:noFill/>
        </p:spPr>
        <p:txBody>
          <a:bodyPr wrap="none" rtlCol="0">
            <a:spAutoFit/>
          </a:bodyPr>
          <a:lstStyle/>
          <a:p>
            <a:r>
              <a:rPr lang="en-US" sz="4000" b="1" dirty="0" err="1">
                <a:solidFill>
                  <a:srgbClr val="002060"/>
                </a:solidFill>
              </a:rPr>
              <a:t>Sabatolimab</a:t>
            </a:r>
            <a:endParaRPr lang="en-US" sz="4000" b="1" dirty="0">
              <a:solidFill>
                <a:srgbClr val="002060"/>
              </a:solidFill>
            </a:endParaRPr>
          </a:p>
        </p:txBody>
      </p:sp>
    </p:spTree>
    <p:extLst>
      <p:ext uri="{BB962C8B-B14F-4D97-AF65-F5344CB8AC3E}">
        <p14:creationId xmlns:p14="http://schemas.microsoft.com/office/powerpoint/2010/main" val="3923878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E8FAD9-33F2-0F46-8D86-F671AB71C6D1}"/>
              </a:ext>
            </a:extLst>
          </p:cNvPr>
          <p:cNvSpPr>
            <a:spLocks noGrp="1"/>
          </p:cNvSpPr>
          <p:nvPr>
            <p:ph type="title"/>
          </p:nvPr>
        </p:nvSpPr>
        <p:spPr>
          <a:xfrm>
            <a:off x="911487" y="2033536"/>
            <a:ext cx="9937042" cy="1143000"/>
          </a:xfrm>
        </p:spPr>
        <p:txBody>
          <a:bodyPr/>
          <a:lstStyle/>
          <a:p>
            <a:pPr algn="l"/>
            <a:r>
              <a:rPr lang="en-US" sz="3600" dirty="0"/>
              <a:t>Efficacy and Safety of </a:t>
            </a:r>
            <a:r>
              <a:rPr lang="en-US" sz="3600" dirty="0" err="1"/>
              <a:t>Sabatolimab</a:t>
            </a:r>
            <a:r>
              <a:rPr lang="en-US" sz="3600" dirty="0"/>
              <a:t> (MBG453) in Combination with Hypomethylating Agents (HMAs) in Patients (Pts) with Very High/High-Risk Myelodysplastic Syndrome (</a:t>
            </a:r>
            <a:r>
              <a:rPr lang="en-US" sz="3600" dirty="0" err="1"/>
              <a:t>vHR</a:t>
            </a:r>
            <a:r>
              <a:rPr lang="en-US" sz="3600" dirty="0"/>
              <a:t>/HR-MDS) and Acute Myeloid Leukemia (AML): Final Analysis from a Phase </a:t>
            </a:r>
            <a:r>
              <a:rPr lang="en-US" sz="3600" dirty="0" err="1"/>
              <a:t>Ib</a:t>
            </a:r>
            <a:r>
              <a:rPr lang="en-US" sz="3600" dirty="0"/>
              <a:t> Study </a:t>
            </a:r>
          </a:p>
        </p:txBody>
      </p:sp>
      <p:sp>
        <p:nvSpPr>
          <p:cNvPr id="3" name="Content Placeholder 2">
            <a:extLst>
              <a:ext uri="{FF2B5EF4-FFF2-40B4-BE49-F238E27FC236}">
                <a16:creationId xmlns:a16="http://schemas.microsoft.com/office/drawing/2014/main" id="{154D8F72-E7F5-4242-9517-0AA86210C5D1}"/>
              </a:ext>
            </a:extLst>
          </p:cNvPr>
          <p:cNvSpPr>
            <a:spLocks noGrp="1"/>
          </p:cNvSpPr>
          <p:nvPr>
            <p:ph idx="1"/>
          </p:nvPr>
        </p:nvSpPr>
        <p:spPr>
          <a:xfrm>
            <a:off x="911487" y="4463588"/>
            <a:ext cx="10358967" cy="1143000"/>
          </a:xfrm>
        </p:spPr>
        <p:txBody>
          <a:bodyPr/>
          <a:lstStyle/>
          <a:p>
            <a:pPr marL="98425" indent="0">
              <a:spcBef>
                <a:spcPts val="0"/>
              </a:spcBef>
              <a:spcAft>
                <a:spcPts val="0"/>
              </a:spcAft>
              <a:buNone/>
            </a:pPr>
            <a:r>
              <a:rPr lang="en-US" b="0" dirty="0"/>
              <a:t>Brunner AM et al.</a:t>
            </a:r>
          </a:p>
          <a:p>
            <a:pPr marL="98425" indent="0">
              <a:spcBef>
                <a:spcPts val="0"/>
              </a:spcBef>
              <a:spcAft>
                <a:spcPts val="0"/>
              </a:spcAft>
              <a:buNone/>
            </a:pPr>
            <a:r>
              <a:rPr lang="en-US" b="0" dirty="0"/>
              <a:t>ASH 2021;Abstract 244.</a:t>
            </a:r>
          </a:p>
        </p:txBody>
      </p:sp>
    </p:spTree>
    <p:extLst>
      <p:ext uri="{BB962C8B-B14F-4D97-AF65-F5344CB8AC3E}">
        <p14:creationId xmlns:p14="http://schemas.microsoft.com/office/powerpoint/2010/main" val="232977388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F72213-4724-0B4B-AAA8-D1379A963D1C}"/>
              </a:ext>
            </a:extLst>
          </p:cNvPr>
          <p:cNvSpPr>
            <a:spLocks noGrp="1"/>
          </p:cNvSpPr>
          <p:nvPr>
            <p:ph type="title"/>
          </p:nvPr>
        </p:nvSpPr>
        <p:spPr>
          <a:xfrm>
            <a:off x="912286" y="114500"/>
            <a:ext cx="10358967" cy="1143000"/>
          </a:xfrm>
        </p:spPr>
        <p:txBody>
          <a:bodyPr/>
          <a:lstStyle/>
          <a:p>
            <a:pPr algn="l"/>
            <a:r>
              <a:rPr lang="en-US" dirty="0"/>
              <a:t>Phase </a:t>
            </a:r>
            <a:r>
              <a:rPr lang="en-US" dirty="0" err="1"/>
              <a:t>Ib</a:t>
            </a:r>
            <a:r>
              <a:rPr lang="en-US" dirty="0"/>
              <a:t> Trial Design of </a:t>
            </a:r>
            <a:r>
              <a:rPr lang="en-US" dirty="0" err="1"/>
              <a:t>Sabatolimab</a:t>
            </a:r>
            <a:r>
              <a:rPr lang="en-US" dirty="0"/>
              <a:t> Combined with Hypomethylating Agents (HMA) for MDS and AML</a:t>
            </a:r>
          </a:p>
        </p:txBody>
      </p:sp>
      <p:sp>
        <p:nvSpPr>
          <p:cNvPr id="8" name="TextBox 7">
            <a:extLst>
              <a:ext uri="{FF2B5EF4-FFF2-40B4-BE49-F238E27FC236}">
                <a16:creationId xmlns:a16="http://schemas.microsoft.com/office/drawing/2014/main" id="{14D5ECBC-C53A-5A4D-A27F-BD31C661A10C}"/>
              </a:ext>
            </a:extLst>
          </p:cNvPr>
          <p:cNvSpPr txBox="1"/>
          <p:nvPr/>
        </p:nvSpPr>
        <p:spPr>
          <a:xfrm>
            <a:off x="7764" y="6522135"/>
            <a:ext cx="3451458" cy="323165"/>
          </a:xfrm>
          <a:prstGeom prst="rect">
            <a:avLst/>
          </a:prstGeom>
          <a:noFill/>
        </p:spPr>
        <p:txBody>
          <a:bodyPr wrap="none" rtlCol="0">
            <a:spAutoFit/>
          </a:bodyPr>
          <a:lstStyle/>
          <a:p>
            <a:pPr lvl="0">
              <a:defRPr/>
            </a:pPr>
            <a:r>
              <a:rPr lang="en-US" sz="1500" b="0" dirty="0">
                <a:solidFill>
                  <a:srgbClr val="000000"/>
                </a:solidFill>
                <a:latin typeface="Calibri" panose="020F0502020204030204" pitchFamily="34" charset="0"/>
                <a:cs typeface="Calibri" panose="020F0502020204030204" pitchFamily="34" charset="0"/>
              </a:rPr>
              <a:t>Brunner AM et al. ASH 2021;Abstract 244.</a:t>
            </a:r>
            <a:endPar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endParaRPr>
          </a:p>
        </p:txBody>
      </p:sp>
      <p:pic>
        <p:nvPicPr>
          <p:cNvPr id="5" name="Picture 4" descr="Diagram&#10;&#10;Description automatically generated">
            <a:extLst>
              <a:ext uri="{FF2B5EF4-FFF2-40B4-BE49-F238E27FC236}">
                <a16:creationId xmlns:a16="http://schemas.microsoft.com/office/drawing/2014/main" id="{E74CF937-587E-924F-A718-4053C3FBD64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20747" y="1257500"/>
            <a:ext cx="10552595" cy="4793676"/>
          </a:xfrm>
          <a:prstGeom prst="rect">
            <a:avLst/>
          </a:prstGeom>
        </p:spPr>
      </p:pic>
    </p:spTree>
    <p:extLst>
      <p:ext uri="{BB962C8B-B14F-4D97-AF65-F5344CB8AC3E}">
        <p14:creationId xmlns:p14="http://schemas.microsoft.com/office/powerpoint/2010/main" val="51813106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3697AB6-3667-FA46-AA1B-49CB8C00F807}"/>
              </a:ext>
            </a:extLst>
          </p:cNvPr>
          <p:cNvPicPr>
            <a:picLocks noChangeAspect="1"/>
          </p:cNvPicPr>
          <p:nvPr/>
        </p:nvPicPr>
        <p:blipFill rotWithShape="1">
          <a:blip r:embed="rId2"/>
          <a:srcRect l="7404" t="2103" r="21821" b="3033"/>
          <a:stretch/>
        </p:blipFill>
        <p:spPr>
          <a:xfrm>
            <a:off x="6137144" y="1132510"/>
            <a:ext cx="6036344" cy="5183249"/>
          </a:xfrm>
          <a:prstGeom prst="rect">
            <a:avLst/>
          </a:prstGeom>
        </p:spPr>
      </p:pic>
      <p:graphicFrame>
        <p:nvGraphicFramePr>
          <p:cNvPr id="11" name="Table 10">
            <a:extLst>
              <a:ext uri="{FF2B5EF4-FFF2-40B4-BE49-F238E27FC236}">
                <a16:creationId xmlns:a16="http://schemas.microsoft.com/office/drawing/2014/main" id="{D1453A5A-0380-3A46-A18C-3B4761FD4C2D}"/>
              </a:ext>
            </a:extLst>
          </p:cNvPr>
          <p:cNvGraphicFramePr>
            <a:graphicFrameLocks noGrp="1"/>
          </p:cNvGraphicFramePr>
          <p:nvPr/>
        </p:nvGraphicFramePr>
        <p:xfrm>
          <a:off x="175268" y="1177160"/>
          <a:ext cx="5961876" cy="5097514"/>
        </p:xfrm>
        <a:graphic>
          <a:graphicData uri="http://schemas.openxmlformats.org/drawingml/2006/table">
            <a:tbl>
              <a:tblPr firstRow="1" firstCol="1" bandRow="1">
                <a:tableStyleId>{C083E6E3-FA7D-4D7B-A595-EF9225AFEA82}</a:tableStyleId>
              </a:tblPr>
              <a:tblGrid>
                <a:gridCol w="1756274">
                  <a:extLst>
                    <a:ext uri="{9D8B030D-6E8A-4147-A177-3AD203B41FA5}">
                      <a16:colId xmlns:a16="http://schemas.microsoft.com/office/drawing/2014/main" val="503938933"/>
                    </a:ext>
                  </a:extLst>
                </a:gridCol>
                <a:gridCol w="890035">
                  <a:extLst>
                    <a:ext uri="{9D8B030D-6E8A-4147-A177-3AD203B41FA5}">
                      <a16:colId xmlns:a16="http://schemas.microsoft.com/office/drawing/2014/main" val="2583338141"/>
                    </a:ext>
                  </a:extLst>
                </a:gridCol>
                <a:gridCol w="1293223">
                  <a:extLst>
                    <a:ext uri="{9D8B030D-6E8A-4147-A177-3AD203B41FA5}">
                      <a16:colId xmlns:a16="http://schemas.microsoft.com/office/drawing/2014/main" val="3902727850"/>
                    </a:ext>
                  </a:extLst>
                </a:gridCol>
                <a:gridCol w="1293223">
                  <a:extLst>
                    <a:ext uri="{9D8B030D-6E8A-4147-A177-3AD203B41FA5}">
                      <a16:colId xmlns:a16="http://schemas.microsoft.com/office/drawing/2014/main" val="1375218431"/>
                    </a:ext>
                  </a:extLst>
                </a:gridCol>
                <a:gridCol w="729121">
                  <a:extLst>
                    <a:ext uri="{9D8B030D-6E8A-4147-A177-3AD203B41FA5}">
                      <a16:colId xmlns:a16="http://schemas.microsoft.com/office/drawing/2014/main" val="3716297791"/>
                    </a:ext>
                  </a:extLst>
                </a:gridCol>
              </a:tblGrid>
              <a:tr h="983182">
                <a:tc>
                  <a:txBody>
                    <a:bodyPr/>
                    <a:lstStyle/>
                    <a:p>
                      <a:pPr marL="0" marR="0" algn="ctr">
                        <a:spcBef>
                          <a:spcPts val="0"/>
                        </a:spcBef>
                        <a:spcAft>
                          <a:spcPts val="0"/>
                        </a:spcAft>
                      </a:pPr>
                      <a:r>
                        <a:rPr lang="en-US" sz="1400" dirty="0">
                          <a:solidFill>
                            <a:schemeClr val="bg1"/>
                          </a:solidFill>
                          <a:effectLst/>
                          <a:latin typeface="Arial" panose="020B0604020202020204" pitchFamily="34" charset="0"/>
                          <a:ea typeface="Calibri" panose="020F0502020204030204" pitchFamily="34" charset="0"/>
                          <a:cs typeface="Arial" panose="020B0604020202020204" pitchFamily="34" charset="0"/>
                        </a:rPr>
                        <a:t> Demographic</a:t>
                      </a:r>
                    </a:p>
                    <a:p>
                      <a:pPr marL="0" marR="0" algn="ctr">
                        <a:spcBef>
                          <a:spcPts val="0"/>
                        </a:spcBef>
                        <a:spcAft>
                          <a:spcPts val="0"/>
                        </a:spcAft>
                      </a:pPr>
                      <a:r>
                        <a:rPr lang="en-US" sz="1200" dirty="0">
                          <a:solidFill>
                            <a:schemeClr val="bg1"/>
                          </a:solidFill>
                          <a:effectLst/>
                          <a:latin typeface="Arial" panose="020B0604020202020204" pitchFamily="34" charset="0"/>
                          <a:ea typeface="Calibri" panose="020F0502020204030204" pitchFamily="34" charset="0"/>
                          <a:cs typeface="Arial" panose="020B0604020202020204" pitchFamily="34" charset="0"/>
                        </a:rPr>
                        <a:t>Median (range)/ N (%)</a:t>
                      </a:r>
                    </a:p>
                  </a:txBody>
                  <a:tcPr marL="63808" marR="63808" marT="0" marB="0" anchor="ctr">
                    <a:lnL w="19050" cap="flat" cmpd="sng" algn="ctr">
                      <a:solidFill>
                        <a:schemeClr val="tx1"/>
                      </a:solidFill>
                      <a:prstDash val="solid"/>
                      <a:round/>
                      <a:headEnd type="none" w="med" len="med"/>
                      <a:tailEnd type="none" w="med" len="med"/>
                    </a:lnL>
                    <a:lnR>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00000"/>
                    </a:solidFill>
                  </a:tcPr>
                </a:tc>
                <a:tc>
                  <a:txBody>
                    <a:bodyPr/>
                    <a:lstStyle/>
                    <a:p>
                      <a:pPr marL="0" marR="0" algn="ctr">
                        <a:spcBef>
                          <a:spcPts val="0"/>
                        </a:spcBef>
                        <a:spcAft>
                          <a:spcPts val="0"/>
                        </a:spcAft>
                      </a:pPr>
                      <a:r>
                        <a:rPr lang="en-US" sz="1400" dirty="0">
                          <a:solidFill>
                            <a:schemeClr val="bg1"/>
                          </a:solidFill>
                          <a:effectLst/>
                          <a:latin typeface="Arial" panose="020B0604020202020204" pitchFamily="34" charset="0"/>
                          <a:cs typeface="Arial" panose="020B0604020202020204" pitchFamily="34" charset="0"/>
                        </a:rPr>
                        <a:t>All</a:t>
                      </a:r>
                    </a:p>
                    <a:p>
                      <a:pPr marL="0" marR="0" algn="ctr">
                        <a:spcBef>
                          <a:spcPts val="0"/>
                        </a:spcBef>
                        <a:spcAft>
                          <a:spcPts val="0"/>
                        </a:spcAft>
                      </a:pPr>
                      <a:r>
                        <a:rPr lang="en-US" sz="1400" dirty="0">
                          <a:solidFill>
                            <a:schemeClr val="bg1"/>
                          </a:solidFill>
                          <a:effectLst/>
                          <a:latin typeface="Arial" panose="020B0604020202020204" pitchFamily="34" charset="0"/>
                          <a:cs typeface="Arial" panose="020B0604020202020204" pitchFamily="34" charset="0"/>
                        </a:rPr>
                        <a:t>(N=45)</a:t>
                      </a:r>
                      <a:endParaRPr lang="en-US" sz="14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63808" marR="63808" marT="0" marB="0" anchor="ctr">
                    <a:lnL>
                      <a:noFill/>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00000"/>
                    </a:solidFill>
                  </a:tcPr>
                </a:tc>
                <a:tc>
                  <a:txBody>
                    <a:bodyPr/>
                    <a:lstStyle/>
                    <a:p>
                      <a:pPr marL="0" marR="0" algn="ctr">
                        <a:spcBef>
                          <a:spcPts val="0"/>
                        </a:spcBef>
                        <a:spcAft>
                          <a:spcPts val="0"/>
                        </a:spcAft>
                      </a:pPr>
                      <a:r>
                        <a:rPr lang="en-US" sz="1400" dirty="0">
                          <a:solidFill>
                            <a:schemeClr val="bg1"/>
                          </a:solidFill>
                          <a:effectLst/>
                          <a:latin typeface="Arial" panose="020B0604020202020204" pitchFamily="34" charset="0"/>
                          <a:ea typeface="Calibri" panose="020F0502020204030204" pitchFamily="34" charset="0"/>
                          <a:cs typeface="Arial" panose="020B0604020202020204" pitchFamily="34" charset="0"/>
                        </a:rPr>
                        <a:t>De novo AML </a:t>
                      </a:r>
                    </a:p>
                    <a:p>
                      <a:pPr marL="0" marR="0" algn="ctr">
                        <a:spcBef>
                          <a:spcPts val="0"/>
                        </a:spcBef>
                        <a:spcAft>
                          <a:spcPts val="0"/>
                        </a:spcAft>
                      </a:pPr>
                      <a:r>
                        <a:rPr lang="en-US" sz="1400" dirty="0">
                          <a:solidFill>
                            <a:schemeClr val="bg1"/>
                          </a:solidFill>
                          <a:effectLst/>
                          <a:latin typeface="Arial" panose="020B0604020202020204" pitchFamily="34" charset="0"/>
                          <a:ea typeface="Calibri" panose="020F0502020204030204" pitchFamily="34" charset="0"/>
                          <a:cs typeface="Arial" panose="020B0604020202020204" pitchFamily="34" charset="0"/>
                        </a:rPr>
                        <a:t>(n=33)</a:t>
                      </a:r>
                    </a:p>
                  </a:txBody>
                  <a:tcPr marL="63808" marR="63808" marT="0" marB="0" anchor="ctr">
                    <a:lnL>
                      <a:noFill/>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00000"/>
                    </a:solidFill>
                  </a:tcPr>
                </a:tc>
                <a:tc>
                  <a:txBody>
                    <a:bodyPr/>
                    <a:lstStyle/>
                    <a:p>
                      <a:pPr marL="0" marR="0" algn="ctr">
                        <a:spcBef>
                          <a:spcPts val="0"/>
                        </a:spcBef>
                        <a:spcAft>
                          <a:spcPts val="0"/>
                        </a:spcAft>
                      </a:pPr>
                      <a:r>
                        <a:rPr lang="en-US" sz="1400" dirty="0" err="1">
                          <a:solidFill>
                            <a:schemeClr val="bg1"/>
                          </a:solidFill>
                          <a:effectLst/>
                          <a:latin typeface="Arial" panose="020B0604020202020204" pitchFamily="34" charset="0"/>
                          <a:ea typeface="Calibri" panose="020F0502020204030204" pitchFamily="34" charset="0"/>
                          <a:cs typeface="Arial" panose="020B0604020202020204" pitchFamily="34" charset="0"/>
                        </a:rPr>
                        <a:t>sAML</a:t>
                      </a:r>
                      <a:r>
                        <a:rPr lang="en-US" sz="1400" dirty="0">
                          <a:solidFill>
                            <a:schemeClr val="bg1"/>
                          </a:solidFill>
                          <a:effectLst/>
                          <a:latin typeface="Arial" panose="020B0604020202020204" pitchFamily="34" charset="0"/>
                          <a:ea typeface="Calibri" panose="020F0502020204030204" pitchFamily="34" charset="0"/>
                          <a:cs typeface="Arial" panose="020B0604020202020204" pitchFamily="34" charset="0"/>
                        </a:rPr>
                        <a:t>/tAML</a:t>
                      </a:r>
                    </a:p>
                    <a:p>
                      <a:pPr marL="0" marR="0" algn="ctr">
                        <a:spcBef>
                          <a:spcPts val="0"/>
                        </a:spcBef>
                        <a:spcAft>
                          <a:spcPts val="0"/>
                        </a:spcAft>
                      </a:pPr>
                      <a:r>
                        <a:rPr lang="en-US" sz="1400" dirty="0">
                          <a:solidFill>
                            <a:schemeClr val="bg1"/>
                          </a:solidFill>
                          <a:effectLst/>
                          <a:latin typeface="Arial" panose="020B0604020202020204" pitchFamily="34" charset="0"/>
                          <a:ea typeface="Calibri" panose="020F0502020204030204" pitchFamily="34" charset="0"/>
                          <a:cs typeface="Arial" panose="020B0604020202020204" pitchFamily="34" charset="0"/>
                        </a:rPr>
                        <a:t>(n=12)</a:t>
                      </a:r>
                    </a:p>
                  </a:txBody>
                  <a:tcPr marL="63808" marR="63808" marT="0" marB="0" anchor="ctr">
                    <a:lnL>
                      <a:noFill/>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00000"/>
                    </a:solidFill>
                  </a:tcPr>
                </a:tc>
                <a:tc>
                  <a:txBody>
                    <a:bodyPr/>
                    <a:lstStyle/>
                    <a:p>
                      <a:pPr marL="0" marR="0" algn="ctr">
                        <a:spcBef>
                          <a:spcPts val="0"/>
                        </a:spcBef>
                        <a:spcAft>
                          <a:spcPts val="0"/>
                        </a:spcAft>
                      </a:pPr>
                      <a:r>
                        <a:rPr lang="en-US" sz="1200" i="1" dirty="0">
                          <a:solidFill>
                            <a:schemeClr val="bg1"/>
                          </a:solidFill>
                          <a:effectLst/>
                          <a:latin typeface="Arial" panose="020B0604020202020204" pitchFamily="34" charset="0"/>
                          <a:ea typeface="Calibri" panose="020F0502020204030204" pitchFamily="34" charset="0"/>
                          <a:cs typeface="Arial" panose="020B0604020202020204" pitchFamily="34" charset="0"/>
                        </a:rPr>
                        <a:t>P-value</a:t>
                      </a:r>
                    </a:p>
                  </a:txBody>
                  <a:tcPr marL="63808" marR="63808" marT="0" marB="0" anchor="ctr">
                    <a:lnL>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1707188474"/>
                  </a:ext>
                </a:extLst>
              </a:tr>
              <a:tr h="655455">
                <a:tc>
                  <a:txBody>
                    <a:bodyPr/>
                    <a:lstStyle/>
                    <a:p>
                      <a:pPr marL="0" marR="0">
                        <a:spcBef>
                          <a:spcPts val="0"/>
                        </a:spcBef>
                        <a:spcAft>
                          <a:spcPts val="0"/>
                        </a:spcAft>
                      </a:pPr>
                      <a:r>
                        <a:rPr lang="en-US" sz="1400" dirty="0">
                          <a:effectLst/>
                          <a:latin typeface="Arial" panose="020B0604020202020204" pitchFamily="34" charset="0"/>
                          <a:ea typeface="Calibri" panose="020F0502020204030204" pitchFamily="34" charset="0"/>
                          <a:cs typeface="Arial" panose="020B0604020202020204" pitchFamily="34" charset="0"/>
                        </a:rPr>
                        <a:t>Overall Response Rate</a:t>
                      </a:r>
                    </a:p>
                  </a:txBody>
                  <a:tcPr marL="63808" marR="63808" marT="0" marB="0" anchor="ctr">
                    <a:lnL w="19050" cap="flat" cmpd="sng" algn="ctr">
                      <a:solidFill>
                        <a:schemeClr val="tx1"/>
                      </a:solidFill>
                      <a:prstDash val="solid"/>
                      <a:round/>
                      <a:headEnd type="none" w="med" len="med"/>
                      <a:tailEnd type="none" w="med" len="med"/>
                    </a:lnL>
                    <a:lnR>
                      <a:noFill/>
                    </a:lnR>
                    <a:lnT w="12700" cmpd="sng">
                      <a:noFill/>
                    </a:lnT>
                    <a:lnB>
                      <a:noFill/>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400" dirty="0">
                          <a:effectLst/>
                          <a:latin typeface="Arial" panose="020B0604020202020204" pitchFamily="34" charset="0"/>
                          <a:ea typeface="Calibri" panose="020F0502020204030204" pitchFamily="34" charset="0"/>
                          <a:cs typeface="Arial" panose="020B0604020202020204" pitchFamily="34" charset="0"/>
                        </a:rPr>
                        <a:t>44 (98%)</a:t>
                      </a:r>
                    </a:p>
                  </a:txBody>
                  <a:tcPr marL="63808" marR="63808" marT="0" marB="0" anchor="ctr">
                    <a:lnL>
                      <a:noFill/>
                    </a:lnL>
                    <a:lnR w="12700" cap="flat" cmpd="sng" algn="ctr">
                      <a:noFill/>
                      <a:prstDash val="solid"/>
                      <a:round/>
                      <a:headEnd type="none" w="med" len="med"/>
                      <a:tailEnd type="none" w="med" len="med"/>
                    </a:lnR>
                    <a:lnT w="12700" cmpd="sng">
                      <a:noFill/>
                    </a:lnT>
                    <a:lnB>
                      <a:noFill/>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400" dirty="0">
                          <a:effectLst/>
                          <a:latin typeface="Arial" panose="020B0604020202020204" pitchFamily="34" charset="0"/>
                          <a:ea typeface="Calibri" panose="020F0502020204030204" pitchFamily="34" charset="0"/>
                          <a:cs typeface="Arial" panose="020B0604020202020204" pitchFamily="34" charset="0"/>
                        </a:rPr>
                        <a:t>33 (100%)</a:t>
                      </a:r>
                    </a:p>
                  </a:txBody>
                  <a:tcPr marL="63808" marR="63808" marT="0" marB="0" anchor="ctr">
                    <a:lnL>
                      <a:noFill/>
                    </a:lnL>
                    <a:lnR w="12700" cap="flat" cmpd="sng" algn="ctr">
                      <a:noFill/>
                      <a:prstDash val="solid"/>
                      <a:round/>
                      <a:headEnd type="none" w="med" len="med"/>
                      <a:tailEnd type="none" w="med" len="med"/>
                    </a:lnR>
                    <a:lnT w="12700" cmpd="sng">
                      <a:noFill/>
                    </a:lnT>
                    <a:lnB>
                      <a:noFill/>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400" dirty="0">
                          <a:effectLst/>
                          <a:latin typeface="Arial" panose="020B0604020202020204" pitchFamily="34" charset="0"/>
                          <a:ea typeface="Calibri" panose="020F0502020204030204" pitchFamily="34" charset="0"/>
                          <a:cs typeface="Arial" panose="020B0604020202020204" pitchFamily="34" charset="0"/>
                        </a:rPr>
                        <a:t>11 (92%)</a:t>
                      </a:r>
                    </a:p>
                  </a:txBody>
                  <a:tcPr marL="63808" marR="63808" marT="0" marB="0" anchor="ctr">
                    <a:lnL>
                      <a:noFill/>
                    </a:lnL>
                    <a:lnR w="12700" cap="flat" cmpd="sng" algn="ctr">
                      <a:noFill/>
                      <a:prstDash val="solid"/>
                      <a:round/>
                      <a:headEnd type="none" w="med" len="med"/>
                      <a:tailEnd type="none" w="med" len="med"/>
                    </a:lnR>
                    <a:lnT w="12700" cmpd="sng">
                      <a:noFill/>
                    </a:lnT>
                    <a:lnB>
                      <a:noFill/>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400" i="0" dirty="0">
                          <a:effectLst/>
                          <a:latin typeface="Arial" panose="020B0604020202020204" pitchFamily="34" charset="0"/>
                          <a:ea typeface="Calibri" panose="020F0502020204030204" pitchFamily="34" charset="0"/>
                          <a:cs typeface="Arial" panose="020B0604020202020204" pitchFamily="34" charset="0"/>
                        </a:rPr>
                        <a:t>0.26</a:t>
                      </a:r>
                    </a:p>
                  </a:txBody>
                  <a:tcPr marL="63808" marR="63808" marT="0" marB="0" anchor="ctr">
                    <a:lnL>
                      <a:noFill/>
                    </a:lnL>
                    <a:lnR w="19050" cap="flat" cmpd="sng" algn="ctr">
                      <a:solidFill>
                        <a:schemeClr val="tx1"/>
                      </a:solidFill>
                      <a:prstDash val="solid"/>
                      <a:round/>
                      <a:headEnd type="none" w="med" len="med"/>
                      <a:tailEnd type="none" w="med" len="med"/>
                    </a:lnR>
                    <a:lnT w="12700" cmpd="sng">
                      <a:noFill/>
                    </a:lnT>
                    <a:lnB>
                      <a:noFill/>
                    </a:lnB>
                    <a:lnTlToBr w="12700" cmpd="sng">
                      <a:noFill/>
                      <a:prstDash val="solid"/>
                    </a:lnTlToBr>
                    <a:lnBlToTr w="12700" cmpd="sng">
                      <a:noFill/>
                      <a:prstDash val="solid"/>
                    </a:lnBlToTr>
                    <a:solidFill>
                      <a:srgbClr val="F4D283">
                        <a:alpha val="46000"/>
                      </a:srgbClr>
                    </a:solidFill>
                  </a:tcPr>
                </a:tc>
                <a:extLst>
                  <a:ext uri="{0D108BD9-81ED-4DB2-BD59-A6C34878D82A}">
                    <a16:rowId xmlns:a16="http://schemas.microsoft.com/office/drawing/2014/main" val="1345228398"/>
                  </a:ext>
                </a:extLst>
              </a:tr>
              <a:tr h="434585">
                <a:tc>
                  <a:txBody>
                    <a:bodyPr/>
                    <a:lstStyle/>
                    <a:p>
                      <a:pPr marL="0" marR="0">
                        <a:spcBef>
                          <a:spcPts val="0"/>
                        </a:spcBef>
                        <a:spcAft>
                          <a:spcPts val="0"/>
                        </a:spcAft>
                      </a:pPr>
                      <a:r>
                        <a:rPr lang="en-US" sz="1400" dirty="0">
                          <a:effectLst/>
                          <a:latin typeface="Arial" panose="020B0604020202020204" pitchFamily="34" charset="0"/>
                          <a:cs typeface="Arial" panose="020B0604020202020204" pitchFamily="34" charset="0"/>
                        </a:rPr>
                        <a:t>Composite CR</a:t>
                      </a:r>
                      <a:endParaRPr lang="en-US" sz="1400" dirty="0">
                        <a:effectLst/>
                        <a:latin typeface="Arial" panose="020B0604020202020204" pitchFamily="34" charset="0"/>
                        <a:ea typeface="Calibri" panose="020F0502020204030204" pitchFamily="34" charset="0"/>
                        <a:cs typeface="Arial" panose="020B0604020202020204" pitchFamily="34" charset="0"/>
                      </a:endParaRPr>
                    </a:p>
                  </a:txBody>
                  <a:tcPr marL="63808" marR="63808" marT="0" marB="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FFF00"/>
                    </a:solidFill>
                  </a:tcPr>
                </a:tc>
                <a:tc>
                  <a:txBody>
                    <a:bodyPr/>
                    <a:lstStyle/>
                    <a:p>
                      <a:pPr marL="0" marR="0" algn="ctr">
                        <a:spcBef>
                          <a:spcPts val="0"/>
                        </a:spcBef>
                        <a:spcAft>
                          <a:spcPts val="0"/>
                        </a:spcAft>
                      </a:pPr>
                      <a:r>
                        <a:rPr lang="en-US" sz="1400" b="1" dirty="0">
                          <a:effectLst/>
                          <a:latin typeface="Arial" panose="020B0604020202020204" pitchFamily="34" charset="0"/>
                          <a:ea typeface="Calibri" panose="020F0502020204030204" pitchFamily="34" charset="0"/>
                          <a:cs typeface="Arial" panose="020B0604020202020204" pitchFamily="34" charset="0"/>
                        </a:rPr>
                        <a:t>40 (89%)</a:t>
                      </a:r>
                    </a:p>
                  </a:txBody>
                  <a:tcPr marL="63808" marR="63808"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FFF00"/>
                    </a:solidFill>
                  </a:tcPr>
                </a:tc>
                <a:tc>
                  <a:txBody>
                    <a:bodyPr/>
                    <a:lstStyle/>
                    <a:p>
                      <a:pPr marL="0" marR="0" algn="ctr">
                        <a:spcBef>
                          <a:spcPts val="0"/>
                        </a:spcBef>
                        <a:spcAft>
                          <a:spcPts val="0"/>
                        </a:spcAft>
                      </a:pPr>
                      <a:r>
                        <a:rPr lang="en-US" sz="1400" b="1" dirty="0">
                          <a:effectLst/>
                          <a:latin typeface="Arial" panose="020B0604020202020204" pitchFamily="34" charset="0"/>
                          <a:ea typeface="Calibri" panose="020F0502020204030204" pitchFamily="34" charset="0"/>
                          <a:cs typeface="Arial" panose="020B0604020202020204" pitchFamily="34" charset="0"/>
                        </a:rPr>
                        <a:t>30 (91%)</a:t>
                      </a:r>
                    </a:p>
                  </a:txBody>
                  <a:tcPr marL="63808" marR="63808"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FFF00"/>
                    </a:solidFill>
                  </a:tcPr>
                </a:tc>
                <a:tc>
                  <a:txBody>
                    <a:bodyPr/>
                    <a:lstStyle/>
                    <a:p>
                      <a:pPr marL="0" marR="0" algn="ctr">
                        <a:spcBef>
                          <a:spcPts val="0"/>
                        </a:spcBef>
                        <a:spcAft>
                          <a:spcPts val="0"/>
                        </a:spcAft>
                      </a:pPr>
                      <a:r>
                        <a:rPr lang="en-US" sz="1400" b="1" dirty="0">
                          <a:effectLst/>
                          <a:latin typeface="Arial" panose="020B0604020202020204" pitchFamily="34" charset="0"/>
                          <a:ea typeface="Calibri" panose="020F0502020204030204" pitchFamily="34" charset="0"/>
                          <a:cs typeface="Arial" panose="020B0604020202020204" pitchFamily="34" charset="0"/>
                        </a:rPr>
                        <a:t>10 (83%)</a:t>
                      </a:r>
                    </a:p>
                  </a:txBody>
                  <a:tcPr marL="63808" marR="63808"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FFF00"/>
                    </a:solidFill>
                  </a:tcPr>
                </a:tc>
                <a:tc>
                  <a:txBody>
                    <a:bodyPr/>
                    <a:lstStyle/>
                    <a:p>
                      <a:pPr marL="0" marR="0" algn="ctr">
                        <a:spcBef>
                          <a:spcPts val="0"/>
                        </a:spcBef>
                        <a:spcAft>
                          <a:spcPts val="0"/>
                        </a:spcAft>
                      </a:pPr>
                      <a:r>
                        <a:rPr lang="en-US" sz="1400" dirty="0">
                          <a:effectLst/>
                          <a:latin typeface="Arial" panose="020B0604020202020204" pitchFamily="34" charset="0"/>
                          <a:ea typeface="Calibri" panose="020F0502020204030204" pitchFamily="34" charset="0"/>
                          <a:cs typeface="Arial" panose="020B0604020202020204" pitchFamily="34" charset="0"/>
                        </a:rPr>
                        <a:t>1.0</a:t>
                      </a:r>
                    </a:p>
                  </a:txBody>
                  <a:tcPr marL="63808" marR="63808" marT="0" marB="0" anchor="ctr">
                    <a:lnL>
                      <a:noFill/>
                    </a:lnL>
                    <a:lnR w="19050" cap="flat" cmpd="sng" algn="ctr">
                      <a:solidFill>
                        <a:schemeClr val="tx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val="2117266905"/>
                  </a:ext>
                </a:extLst>
              </a:tr>
              <a:tr h="655455">
                <a:tc>
                  <a:txBody>
                    <a:bodyPr/>
                    <a:lstStyle/>
                    <a:p>
                      <a:pPr marL="0" marR="0">
                        <a:spcBef>
                          <a:spcPts val="0"/>
                        </a:spcBef>
                        <a:spcAft>
                          <a:spcPts val="0"/>
                        </a:spcAft>
                      </a:pPr>
                      <a:r>
                        <a:rPr lang="en-US" sz="1400" b="0" dirty="0">
                          <a:effectLst/>
                          <a:latin typeface="Arial" panose="020B0604020202020204" pitchFamily="34" charset="0"/>
                          <a:ea typeface="Calibri" panose="020F0502020204030204" pitchFamily="34" charset="0"/>
                          <a:cs typeface="Arial" panose="020B0604020202020204" pitchFamily="34" charset="0"/>
                        </a:rPr>
                        <a:t>Complete Response</a:t>
                      </a:r>
                    </a:p>
                  </a:txBody>
                  <a:tcPr marL="63808" marR="63808" marT="0" marB="0" anchor="ctr">
                    <a:lnL w="19050" cap="flat" cmpd="sng" algn="ctr">
                      <a:solidFill>
                        <a:schemeClr val="tx1"/>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dirty="0">
                          <a:effectLst/>
                          <a:latin typeface="Arial" panose="020B0604020202020204" pitchFamily="34" charset="0"/>
                          <a:ea typeface="Calibri" panose="020F0502020204030204" pitchFamily="34" charset="0"/>
                          <a:cs typeface="Arial" panose="020B0604020202020204" pitchFamily="34" charset="0"/>
                        </a:rPr>
                        <a:t>33 (73%)</a:t>
                      </a:r>
                    </a:p>
                  </a:txBody>
                  <a:tcPr marL="63808" marR="63808"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dirty="0">
                          <a:effectLst/>
                          <a:latin typeface="Arial" panose="020B0604020202020204" pitchFamily="34" charset="0"/>
                          <a:ea typeface="Calibri" panose="020F0502020204030204" pitchFamily="34" charset="0"/>
                          <a:cs typeface="Arial" panose="020B0604020202020204" pitchFamily="34" charset="0"/>
                        </a:rPr>
                        <a:t>27 (82%)</a:t>
                      </a:r>
                    </a:p>
                  </a:txBody>
                  <a:tcPr marL="63808" marR="63808"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dirty="0">
                          <a:effectLst/>
                          <a:latin typeface="Arial" panose="020B0604020202020204" pitchFamily="34" charset="0"/>
                          <a:ea typeface="Calibri" panose="020F0502020204030204" pitchFamily="34" charset="0"/>
                          <a:cs typeface="Arial" panose="020B0604020202020204" pitchFamily="34" charset="0"/>
                        </a:rPr>
                        <a:t>6 (50%)</a:t>
                      </a:r>
                    </a:p>
                  </a:txBody>
                  <a:tcPr marL="63808" marR="63808"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i="1" dirty="0">
                          <a:effectLst/>
                          <a:latin typeface="Arial" panose="020B0604020202020204" pitchFamily="34" charset="0"/>
                          <a:ea typeface="Calibri" panose="020F0502020204030204" pitchFamily="34" charset="0"/>
                          <a:cs typeface="Arial" panose="020B0604020202020204" pitchFamily="34" charset="0"/>
                        </a:rPr>
                        <a:t>0.06</a:t>
                      </a:r>
                    </a:p>
                  </a:txBody>
                  <a:tcPr marL="63808" marR="63808" marT="0" marB="0" anchor="ctr">
                    <a:lnL>
                      <a:noFill/>
                    </a:lnL>
                    <a:lnR w="19050" cap="flat" cmpd="sng" algn="ctr">
                      <a:solidFill>
                        <a:schemeClr val="tx1"/>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3612625625"/>
                  </a:ext>
                </a:extLst>
              </a:tr>
              <a:tr h="418478">
                <a:tc>
                  <a:txBody>
                    <a:bodyPr/>
                    <a:lstStyle/>
                    <a:p>
                      <a:pPr marL="0" marR="0">
                        <a:spcBef>
                          <a:spcPts val="0"/>
                        </a:spcBef>
                        <a:spcAft>
                          <a:spcPts val="0"/>
                        </a:spcAft>
                      </a:pPr>
                      <a:r>
                        <a:rPr lang="en-US" sz="1400" b="0" dirty="0">
                          <a:effectLst/>
                          <a:latin typeface="Arial" panose="020B0604020202020204" pitchFamily="34" charset="0"/>
                          <a:ea typeface="Calibri" panose="020F0502020204030204" pitchFamily="34" charset="0"/>
                          <a:cs typeface="Arial" panose="020B0604020202020204" pitchFamily="34" charset="0"/>
                        </a:rPr>
                        <a:t>     CRh</a:t>
                      </a:r>
                    </a:p>
                  </a:txBody>
                  <a:tcPr marL="63808" marR="63808" marT="0" marB="0" anchor="ctr">
                    <a:lnL w="19050" cap="flat" cmpd="sng" algn="ctr">
                      <a:solidFill>
                        <a:schemeClr val="tx1"/>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dirty="0">
                          <a:effectLst/>
                          <a:latin typeface="Arial" panose="020B0604020202020204" pitchFamily="34" charset="0"/>
                          <a:ea typeface="Calibri" panose="020F0502020204030204" pitchFamily="34" charset="0"/>
                          <a:cs typeface="Arial" panose="020B0604020202020204" pitchFamily="34" charset="0"/>
                        </a:rPr>
                        <a:t>5 (11%)</a:t>
                      </a:r>
                    </a:p>
                  </a:txBody>
                  <a:tcPr marL="63808" marR="63808"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dirty="0">
                          <a:effectLst/>
                          <a:latin typeface="Arial" panose="020B0604020202020204" pitchFamily="34" charset="0"/>
                          <a:ea typeface="Calibri" panose="020F0502020204030204" pitchFamily="34" charset="0"/>
                          <a:cs typeface="Arial" panose="020B0604020202020204" pitchFamily="34" charset="0"/>
                        </a:rPr>
                        <a:t>2 (6%)</a:t>
                      </a:r>
                    </a:p>
                  </a:txBody>
                  <a:tcPr marL="63808" marR="63808"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dirty="0">
                          <a:effectLst/>
                          <a:latin typeface="Arial" panose="020B0604020202020204" pitchFamily="34" charset="0"/>
                          <a:ea typeface="Calibri" panose="020F0502020204030204" pitchFamily="34" charset="0"/>
                          <a:cs typeface="Arial" panose="020B0604020202020204" pitchFamily="34" charset="0"/>
                        </a:rPr>
                        <a:t>3 (25%)</a:t>
                      </a:r>
                    </a:p>
                  </a:txBody>
                  <a:tcPr marL="63808" marR="63808"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i="1" dirty="0">
                          <a:effectLst/>
                          <a:latin typeface="Arial" panose="020B0604020202020204" pitchFamily="34" charset="0"/>
                          <a:ea typeface="Calibri" panose="020F0502020204030204" pitchFamily="34" charset="0"/>
                          <a:cs typeface="Arial" panose="020B0604020202020204" pitchFamily="34" charset="0"/>
                        </a:rPr>
                        <a:t>-</a:t>
                      </a:r>
                    </a:p>
                  </a:txBody>
                  <a:tcPr marL="63808" marR="63808" marT="0" marB="0" anchor="ctr">
                    <a:lnL>
                      <a:noFill/>
                    </a:lnL>
                    <a:lnR w="19050" cap="flat" cmpd="sng" algn="ctr">
                      <a:solidFill>
                        <a:schemeClr val="tx1"/>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3130171623"/>
                  </a:ext>
                </a:extLst>
              </a:tr>
              <a:tr h="418478">
                <a:tc>
                  <a:txBody>
                    <a:bodyPr/>
                    <a:lstStyle/>
                    <a:p>
                      <a:pPr marL="0" marR="0">
                        <a:spcBef>
                          <a:spcPts val="0"/>
                        </a:spcBef>
                        <a:spcAft>
                          <a:spcPts val="0"/>
                        </a:spcAft>
                      </a:pPr>
                      <a:r>
                        <a:rPr lang="en-US" sz="1400" b="0" dirty="0">
                          <a:effectLst/>
                          <a:latin typeface="Arial" panose="020B0604020202020204" pitchFamily="34" charset="0"/>
                          <a:cs typeface="Arial" panose="020B0604020202020204" pitchFamily="34" charset="0"/>
                        </a:rPr>
                        <a:t>     CRi</a:t>
                      </a:r>
                      <a:endParaRPr lang="en-US" sz="1400" b="0" dirty="0">
                        <a:effectLst/>
                        <a:latin typeface="Arial" panose="020B0604020202020204" pitchFamily="34" charset="0"/>
                        <a:ea typeface="Calibri" panose="020F0502020204030204" pitchFamily="34" charset="0"/>
                        <a:cs typeface="Arial" panose="020B0604020202020204" pitchFamily="34" charset="0"/>
                      </a:endParaRPr>
                    </a:p>
                  </a:txBody>
                  <a:tcPr marL="63808" marR="63808" marT="0" marB="0" anchor="ctr">
                    <a:lnL w="19050" cap="flat" cmpd="sng" algn="ctr">
                      <a:solidFill>
                        <a:schemeClr val="tx1"/>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dirty="0">
                          <a:effectLst/>
                          <a:latin typeface="Arial" panose="020B0604020202020204" pitchFamily="34" charset="0"/>
                          <a:ea typeface="Calibri" panose="020F0502020204030204" pitchFamily="34" charset="0"/>
                          <a:cs typeface="Arial" panose="020B0604020202020204" pitchFamily="34" charset="0"/>
                        </a:rPr>
                        <a:t>2 (4%)</a:t>
                      </a:r>
                    </a:p>
                  </a:txBody>
                  <a:tcPr marL="63808" marR="63808"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dirty="0">
                          <a:effectLst/>
                          <a:latin typeface="Arial" panose="020B0604020202020204" pitchFamily="34" charset="0"/>
                          <a:ea typeface="Calibri" panose="020F0502020204030204" pitchFamily="34" charset="0"/>
                          <a:cs typeface="Arial" panose="020B0604020202020204" pitchFamily="34" charset="0"/>
                        </a:rPr>
                        <a:t>1 (3%)</a:t>
                      </a:r>
                    </a:p>
                  </a:txBody>
                  <a:tcPr marL="63808" marR="63808"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dirty="0">
                          <a:effectLst/>
                          <a:latin typeface="Arial" panose="020B0604020202020204" pitchFamily="34" charset="0"/>
                          <a:ea typeface="Calibri" panose="020F0502020204030204" pitchFamily="34" charset="0"/>
                          <a:cs typeface="Arial" panose="020B0604020202020204" pitchFamily="34" charset="0"/>
                        </a:rPr>
                        <a:t>1 (8%)</a:t>
                      </a:r>
                    </a:p>
                  </a:txBody>
                  <a:tcPr marL="63808" marR="63808"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i="1" dirty="0">
                          <a:effectLst/>
                          <a:latin typeface="Arial" panose="020B0604020202020204" pitchFamily="34" charset="0"/>
                          <a:ea typeface="Calibri" panose="020F0502020204030204" pitchFamily="34" charset="0"/>
                          <a:cs typeface="Arial" panose="020B0604020202020204" pitchFamily="34" charset="0"/>
                        </a:rPr>
                        <a:t>-</a:t>
                      </a:r>
                    </a:p>
                  </a:txBody>
                  <a:tcPr marL="63808" marR="63808" marT="0" marB="0" anchor="ctr">
                    <a:lnL>
                      <a:noFill/>
                    </a:lnL>
                    <a:lnR w="19050" cap="flat" cmpd="sng" algn="ctr">
                      <a:solidFill>
                        <a:schemeClr val="tx1"/>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1994817459"/>
                  </a:ext>
                </a:extLst>
              </a:tr>
              <a:tr h="655455">
                <a:tc>
                  <a:txBody>
                    <a:bodyPr/>
                    <a:lstStyle/>
                    <a:p>
                      <a:pPr marL="0" marR="0">
                        <a:spcBef>
                          <a:spcPts val="0"/>
                        </a:spcBef>
                        <a:spcAft>
                          <a:spcPts val="0"/>
                        </a:spcAft>
                      </a:pPr>
                      <a:r>
                        <a:rPr lang="en-US" sz="1400" b="1" dirty="0">
                          <a:effectLst/>
                          <a:latin typeface="Arial" panose="020B0604020202020204" pitchFamily="34" charset="0"/>
                          <a:ea typeface="Calibri" panose="020F0502020204030204" pitchFamily="34" charset="0"/>
                          <a:cs typeface="Arial" panose="020B0604020202020204" pitchFamily="34" charset="0"/>
                        </a:rPr>
                        <a:t>MRD-Negative CRc*</a:t>
                      </a:r>
                    </a:p>
                  </a:txBody>
                  <a:tcPr marL="63808" marR="63808" marT="0" marB="0" anchor="ctr">
                    <a:lnL w="19050" cap="flat" cmpd="sng" algn="ctr">
                      <a:solidFill>
                        <a:schemeClr val="tx1"/>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b="1" dirty="0">
                          <a:effectLst/>
                          <a:latin typeface="Arial" panose="020B0604020202020204" pitchFamily="34" charset="0"/>
                          <a:ea typeface="Calibri" panose="020F0502020204030204" pitchFamily="34" charset="0"/>
                          <a:cs typeface="Arial" panose="020B0604020202020204" pitchFamily="34" charset="0"/>
                        </a:rPr>
                        <a:t>37 (93%)</a:t>
                      </a:r>
                    </a:p>
                  </a:txBody>
                  <a:tcPr marL="63808" marR="63808"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b="1" dirty="0">
                          <a:effectLst/>
                          <a:latin typeface="Arial" panose="020B0604020202020204" pitchFamily="34" charset="0"/>
                          <a:ea typeface="Calibri" panose="020F0502020204030204" pitchFamily="34" charset="0"/>
                          <a:cs typeface="Arial" panose="020B0604020202020204" pitchFamily="34" charset="0"/>
                        </a:rPr>
                        <a:t>28 (93%)</a:t>
                      </a:r>
                    </a:p>
                  </a:txBody>
                  <a:tcPr marL="63808" marR="63808"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b="1" dirty="0">
                          <a:effectLst/>
                          <a:latin typeface="Arial" panose="020B0604020202020204" pitchFamily="34" charset="0"/>
                          <a:ea typeface="Calibri" panose="020F0502020204030204" pitchFamily="34" charset="0"/>
                          <a:cs typeface="Arial" panose="020B0604020202020204" pitchFamily="34" charset="0"/>
                        </a:rPr>
                        <a:t>9 (90%)</a:t>
                      </a:r>
                    </a:p>
                  </a:txBody>
                  <a:tcPr marL="63808" marR="63808"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i="0" dirty="0">
                          <a:effectLst/>
                          <a:latin typeface="Arial" panose="020B0604020202020204" pitchFamily="34" charset="0"/>
                          <a:ea typeface="Calibri" panose="020F0502020204030204" pitchFamily="34" charset="0"/>
                          <a:cs typeface="Arial" panose="020B0604020202020204" pitchFamily="34" charset="0"/>
                        </a:rPr>
                        <a:t>1.0</a:t>
                      </a:r>
                    </a:p>
                  </a:txBody>
                  <a:tcPr marL="63808" marR="63808" marT="0" marB="0" anchor="ctr">
                    <a:lnL>
                      <a:noFill/>
                    </a:lnL>
                    <a:lnR w="19050" cap="flat" cmpd="sng" algn="ctr">
                      <a:solidFill>
                        <a:schemeClr val="tx1"/>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1829353860"/>
                  </a:ext>
                </a:extLst>
              </a:tr>
              <a:tr h="442688">
                <a:tc>
                  <a:txBody>
                    <a:bodyPr/>
                    <a:lstStyle/>
                    <a:p>
                      <a:pPr marL="0" marR="0">
                        <a:spcBef>
                          <a:spcPts val="0"/>
                        </a:spcBef>
                        <a:spcAft>
                          <a:spcPts val="0"/>
                        </a:spcAft>
                      </a:pPr>
                      <a:r>
                        <a:rPr lang="en-US" sz="1400" b="1" dirty="0">
                          <a:effectLst/>
                          <a:latin typeface="Arial" panose="020B0604020202020204" pitchFamily="34" charset="0"/>
                          <a:ea typeface="Calibri" panose="020F0502020204030204" pitchFamily="34" charset="0"/>
                          <a:cs typeface="Arial" panose="020B0604020202020204" pitchFamily="34" charset="0"/>
                        </a:rPr>
                        <a:t>MLFS</a:t>
                      </a:r>
                    </a:p>
                  </a:txBody>
                  <a:tcPr marL="63808" marR="63808" marT="0" marB="0" anchor="ctr">
                    <a:lnL w="19050" cap="flat" cmpd="sng" algn="ctr">
                      <a:solidFill>
                        <a:schemeClr val="tx1"/>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400" dirty="0">
                          <a:effectLst/>
                          <a:latin typeface="Arial" panose="020B0604020202020204" pitchFamily="34" charset="0"/>
                          <a:cs typeface="Arial" panose="020B0604020202020204" pitchFamily="34" charset="0"/>
                        </a:rPr>
                        <a:t>4 (9%)</a:t>
                      </a:r>
                      <a:endParaRPr lang="en-US" sz="1400" dirty="0">
                        <a:effectLst/>
                        <a:latin typeface="Arial" panose="020B0604020202020204" pitchFamily="34" charset="0"/>
                        <a:ea typeface="Calibri" panose="020F0502020204030204" pitchFamily="34" charset="0"/>
                        <a:cs typeface="Arial" panose="020B0604020202020204" pitchFamily="34" charset="0"/>
                      </a:endParaRPr>
                    </a:p>
                  </a:txBody>
                  <a:tcPr marL="63808" marR="63808"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400" dirty="0">
                          <a:effectLst/>
                          <a:latin typeface="Arial" panose="020B0604020202020204" pitchFamily="34" charset="0"/>
                          <a:ea typeface="Calibri" panose="020F0502020204030204" pitchFamily="34" charset="0"/>
                          <a:cs typeface="Arial" panose="020B0604020202020204" pitchFamily="34" charset="0"/>
                        </a:rPr>
                        <a:t>3 (9%)</a:t>
                      </a:r>
                    </a:p>
                  </a:txBody>
                  <a:tcPr marL="63808" marR="63808"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400" dirty="0">
                          <a:effectLst/>
                          <a:latin typeface="Arial" panose="020B0604020202020204" pitchFamily="34" charset="0"/>
                          <a:ea typeface="Calibri" panose="020F0502020204030204" pitchFamily="34" charset="0"/>
                          <a:cs typeface="Arial" panose="020B0604020202020204" pitchFamily="34" charset="0"/>
                        </a:rPr>
                        <a:t>1 (8%)</a:t>
                      </a:r>
                    </a:p>
                  </a:txBody>
                  <a:tcPr marL="63808" marR="63808"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400" i="1" dirty="0">
                          <a:effectLst/>
                          <a:latin typeface="Arial" panose="020B0604020202020204" pitchFamily="34" charset="0"/>
                          <a:ea typeface="Calibri" panose="020F0502020204030204" pitchFamily="34" charset="0"/>
                          <a:cs typeface="Arial" panose="020B0604020202020204" pitchFamily="34" charset="0"/>
                        </a:rPr>
                        <a:t>-</a:t>
                      </a:r>
                    </a:p>
                  </a:txBody>
                  <a:tcPr marL="63808" marR="63808" marT="0" marB="0" anchor="ctr">
                    <a:lnL>
                      <a:noFill/>
                    </a:lnL>
                    <a:lnR w="19050" cap="flat" cmpd="sng" algn="ctr">
                      <a:solidFill>
                        <a:schemeClr val="tx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4D283">
                        <a:alpha val="46000"/>
                      </a:srgbClr>
                    </a:solidFill>
                  </a:tcPr>
                </a:tc>
                <a:extLst>
                  <a:ext uri="{0D108BD9-81ED-4DB2-BD59-A6C34878D82A}">
                    <a16:rowId xmlns:a16="http://schemas.microsoft.com/office/drawing/2014/main" val="38756522"/>
                  </a:ext>
                </a:extLst>
              </a:tr>
              <a:tr h="433738">
                <a:tc>
                  <a:txBody>
                    <a:bodyPr/>
                    <a:lstStyle/>
                    <a:p>
                      <a:pPr marL="0" marR="0">
                        <a:spcBef>
                          <a:spcPts val="0"/>
                        </a:spcBef>
                        <a:spcAft>
                          <a:spcPts val="0"/>
                        </a:spcAft>
                      </a:pPr>
                      <a:r>
                        <a:rPr lang="en-US" sz="1400" b="1" dirty="0">
                          <a:effectLst/>
                          <a:latin typeface="Arial" panose="020B0604020202020204" pitchFamily="34" charset="0"/>
                          <a:ea typeface="Calibri" panose="020F0502020204030204" pitchFamily="34" charset="0"/>
                          <a:cs typeface="Arial" panose="020B0604020202020204" pitchFamily="34" charset="0"/>
                        </a:rPr>
                        <a:t>NR/PD</a:t>
                      </a:r>
                    </a:p>
                  </a:txBody>
                  <a:tcPr marL="63808" marR="63808" marT="0" marB="0" anchor="ctr">
                    <a:lnL w="19050" cap="flat" cmpd="sng" algn="ctr">
                      <a:solidFill>
                        <a:schemeClr val="tx1"/>
                      </a:solidFill>
                      <a:prstDash val="solid"/>
                      <a:round/>
                      <a:headEnd type="none" w="med" len="med"/>
                      <a:tailEnd type="none" w="med" len="med"/>
                    </a:lnL>
                    <a:lnR>
                      <a:noFill/>
                    </a:lnR>
                    <a:lnT>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dirty="0">
                          <a:effectLst/>
                          <a:latin typeface="Arial" panose="020B0604020202020204" pitchFamily="34" charset="0"/>
                          <a:cs typeface="Arial" panose="020B0604020202020204" pitchFamily="34" charset="0"/>
                        </a:rPr>
                        <a:t>1</a:t>
                      </a:r>
                      <a:endParaRPr lang="en-US" sz="1400" dirty="0">
                        <a:effectLst/>
                        <a:latin typeface="Arial" panose="020B0604020202020204" pitchFamily="34" charset="0"/>
                        <a:ea typeface="Calibri" panose="020F0502020204030204" pitchFamily="34" charset="0"/>
                        <a:cs typeface="Arial" panose="020B0604020202020204" pitchFamily="34" charset="0"/>
                      </a:endParaRPr>
                    </a:p>
                  </a:txBody>
                  <a:tcPr marL="63808" marR="63808" marT="0" marB="0" anchor="ctr">
                    <a:lnL>
                      <a:noFill/>
                    </a:lnL>
                    <a:lnR w="12700" cap="flat" cmpd="sng" algn="ctr">
                      <a:no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dirty="0">
                          <a:effectLst/>
                          <a:latin typeface="Arial" panose="020B0604020202020204" pitchFamily="34" charset="0"/>
                          <a:ea typeface="Calibri" panose="020F0502020204030204" pitchFamily="34" charset="0"/>
                          <a:cs typeface="Arial" panose="020B0604020202020204" pitchFamily="34" charset="0"/>
                        </a:rPr>
                        <a:t>-</a:t>
                      </a:r>
                    </a:p>
                  </a:txBody>
                  <a:tcPr marL="63808" marR="63808" marT="0" marB="0" anchor="ctr">
                    <a:lnL>
                      <a:noFill/>
                    </a:lnL>
                    <a:lnR w="12700" cap="flat" cmpd="sng" algn="ctr">
                      <a:no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dirty="0">
                          <a:effectLst/>
                          <a:latin typeface="Arial" panose="020B0604020202020204" pitchFamily="34" charset="0"/>
                          <a:ea typeface="Calibri" panose="020F0502020204030204" pitchFamily="34" charset="0"/>
                          <a:cs typeface="Arial" panose="020B0604020202020204" pitchFamily="34" charset="0"/>
                        </a:rPr>
                        <a:t>1 (8%)</a:t>
                      </a:r>
                    </a:p>
                  </a:txBody>
                  <a:tcPr marL="63808" marR="63808" marT="0" marB="0" anchor="ctr">
                    <a:lnL>
                      <a:noFill/>
                    </a:lnL>
                    <a:lnR w="12700" cap="flat" cmpd="sng" algn="ctr">
                      <a:no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i="1" dirty="0">
                          <a:effectLst/>
                          <a:latin typeface="Arial" panose="020B0604020202020204" pitchFamily="34" charset="0"/>
                          <a:ea typeface="Calibri" panose="020F0502020204030204" pitchFamily="34" charset="0"/>
                          <a:cs typeface="Arial" panose="020B0604020202020204" pitchFamily="34" charset="0"/>
                        </a:rPr>
                        <a:t>-</a:t>
                      </a:r>
                    </a:p>
                  </a:txBody>
                  <a:tcPr marL="63808" marR="63808" marT="0" marB="0" anchor="ctr">
                    <a:lnL>
                      <a:noFill/>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28562473"/>
                  </a:ext>
                </a:extLst>
              </a:tr>
            </a:tbl>
          </a:graphicData>
        </a:graphic>
      </p:graphicFrame>
      <p:sp>
        <p:nvSpPr>
          <p:cNvPr id="6" name="TextBox 5">
            <a:extLst>
              <a:ext uri="{FF2B5EF4-FFF2-40B4-BE49-F238E27FC236}">
                <a16:creationId xmlns:a16="http://schemas.microsoft.com/office/drawing/2014/main" id="{DAB06633-64C8-B743-AA13-99A56699AFC5}"/>
              </a:ext>
            </a:extLst>
          </p:cNvPr>
          <p:cNvSpPr txBox="1"/>
          <p:nvPr/>
        </p:nvSpPr>
        <p:spPr>
          <a:xfrm>
            <a:off x="122716" y="6262156"/>
            <a:ext cx="580512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*Measured using multiparameter flow cytometry in evaluable patients with a sensitivity of 0.1-0.01%. Patients with unavailable or limited specimens were considered positive</a:t>
            </a:r>
          </a:p>
        </p:txBody>
      </p:sp>
      <p:sp>
        <p:nvSpPr>
          <p:cNvPr id="9" name="Title 1">
            <a:extLst>
              <a:ext uri="{FF2B5EF4-FFF2-40B4-BE49-F238E27FC236}">
                <a16:creationId xmlns:a16="http://schemas.microsoft.com/office/drawing/2014/main" id="{96D43E19-FFA5-AE47-AB7E-715089341CB4}"/>
              </a:ext>
            </a:extLst>
          </p:cNvPr>
          <p:cNvSpPr txBox="1">
            <a:spLocks/>
          </p:cNvSpPr>
          <p:nvPr/>
        </p:nvSpPr>
        <p:spPr>
          <a:xfrm>
            <a:off x="0" y="0"/>
            <a:ext cx="12192000" cy="79141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000" b="1" i="0" u="none" strike="noStrike" kern="1200" cap="none" spc="0" normalizeH="0" baseline="0" noProof="0" dirty="0">
                <a:ln>
                  <a:noFill/>
                </a:ln>
                <a:solidFill>
                  <a:srgbClr val="002060"/>
                </a:solidFill>
                <a:effectLst/>
                <a:uLnTx/>
                <a:uFillTx/>
                <a:latin typeface="Helvetica" pitchFamily="2" charset="0"/>
                <a:ea typeface="+mj-ea"/>
                <a:cs typeface="Arial" panose="020B0604020202020204" pitchFamily="34" charset="0"/>
              </a:rPr>
              <a:t>FLAG-IDA+VEN in ND-AML: </a:t>
            </a:r>
            <a:r>
              <a:rPr kumimoji="0" lang="en-US" sz="3000" b="0" i="0" u="none" strike="noStrike" kern="1200" cap="none" spc="0" normalizeH="0" baseline="0" noProof="0" dirty="0">
                <a:ln>
                  <a:noFill/>
                </a:ln>
                <a:solidFill>
                  <a:srgbClr val="002060"/>
                </a:solidFill>
                <a:effectLst/>
                <a:uLnTx/>
                <a:uFillTx/>
                <a:latin typeface="Helvetica" pitchFamily="2" charset="0"/>
                <a:ea typeface="+mj-ea"/>
                <a:cs typeface="Arial" panose="020B0604020202020204" pitchFamily="34" charset="0"/>
              </a:rPr>
              <a:t>Response outcomes</a:t>
            </a:r>
          </a:p>
        </p:txBody>
      </p:sp>
      <p:sp>
        <p:nvSpPr>
          <p:cNvPr id="10" name="Rectangle 9">
            <a:extLst>
              <a:ext uri="{FF2B5EF4-FFF2-40B4-BE49-F238E27FC236}">
                <a16:creationId xmlns:a16="http://schemas.microsoft.com/office/drawing/2014/main" id="{859AD18B-837D-A142-A182-45881EA9F27C}"/>
              </a:ext>
            </a:extLst>
          </p:cNvPr>
          <p:cNvSpPr/>
          <p:nvPr/>
        </p:nvSpPr>
        <p:spPr>
          <a:xfrm>
            <a:off x="0" y="659807"/>
            <a:ext cx="12192000" cy="68787"/>
          </a:xfrm>
          <a:prstGeom prst="rect">
            <a:avLst/>
          </a:prstGeom>
          <a:gradFill flip="none" rotWithShape="1">
            <a:gsLst>
              <a:gs pos="37000">
                <a:srgbClr val="FF0000">
                  <a:lumMod val="80585"/>
                </a:srgbClr>
              </a:gs>
              <a:gs pos="0">
                <a:srgbClr val="C00000">
                  <a:lumMod val="94713"/>
                </a:srgbClr>
              </a:gs>
              <a:gs pos="74000">
                <a:srgbClr val="C00000">
                  <a:alpha val="69000"/>
                  <a:lumMod val="53338"/>
                  <a:lumOff val="46662"/>
                </a:srgbClr>
              </a:gs>
              <a:gs pos="100000">
                <a:schemeClr val="bg1">
                  <a:lumMod val="0"/>
                  <a:lumOff val="10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54562A44-CF75-7B4A-BA3E-EAB411C15FAC}"/>
              </a:ext>
            </a:extLst>
          </p:cNvPr>
          <p:cNvSpPr txBox="1"/>
          <p:nvPr/>
        </p:nvSpPr>
        <p:spPr>
          <a:xfrm>
            <a:off x="7566815" y="6239056"/>
            <a:ext cx="4019481"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MRD-negative rates calculated from total patient population</a:t>
            </a:r>
          </a:p>
        </p:txBody>
      </p:sp>
      <p:sp>
        <p:nvSpPr>
          <p:cNvPr id="13" name="TextBox 12">
            <a:extLst>
              <a:ext uri="{FF2B5EF4-FFF2-40B4-BE49-F238E27FC236}">
                <a16:creationId xmlns:a16="http://schemas.microsoft.com/office/drawing/2014/main" id="{E081DF28-00ED-3246-AAA7-10813D0044A4}"/>
              </a:ext>
            </a:extLst>
          </p:cNvPr>
          <p:cNvSpPr txBox="1"/>
          <p:nvPr/>
        </p:nvSpPr>
        <p:spPr>
          <a:xfrm>
            <a:off x="7303491" y="6581001"/>
            <a:ext cx="46203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DiNardo, Lachowiez et. al. </a:t>
            </a:r>
            <a:r>
              <a:rPr kumimoji="0" lang="en-US" sz="1200" b="0" i="1" u="none" strike="noStrike" kern="1200" cap="none" spc="0" normalizeH="0" baseline="0" noProof="0" dirty="0">
                <a:ln>
                  <a:noFill/>
                </a:ln>
                <a:solidFill>
                  <a:prstClr val="black"/>
                </a:solidFill>
                <a:effectLst/>
                <a:uLnTx/>
                <a:uFillTx/>
                <a:latin typeface="Calibri" panose="020F0502020204030204"/>
                <a:ea typeface="+mn-ea"/>
                <a:cs typeface="+mn-cs"/>
              </a:rPr>
              <a:t>JCO </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2021</a:t>
            </a:r>
          </a:p>
        </p:txBody>
      </p:sp>
    </p:spTree>
    <p:extLst>
      <p:ext uri="{BB962C8B-B14F-4D97-AF65-F5344CB8AC3E}">
        <p14:creationId xmlns:p14="http://schemas.microsoft.com/office/powerpoint/2010/main" val="72453870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F72213-4724-0B4B-AAA8-D1379A963D1C}"/>
              </a:ext>
            </a:extLst>
          </p:cNvPr>
          <p:cNvSpPr>
            <a:spLocks noGrp="1"/>
          </p:cNvSpPr>
          <p:nvPr>
            <p:ph type="title"/>
          </p:nvPr>
        </p:nvSpPr>
        <p:spPr>
          <a:xfrm>
            <a:off x="912286" y="114500"/>
            <a:ext cx="10358967" cy="1143000"/>
          </a:xfrm>
        </p:spPr>
        <p:txBody>
          <a:bodyPr/>
          <a:lstStyle/>
          <a:p>
            <a:pPr algn="l"/>
            <a:r>
              <a:rPr lang="en-US" dirty="0"/>
              <a:t>Adverse Events Associated with </a:t>
            </a:r>
            <a:r>
              <a:rPr lang="en-US" dirty="0" err="1"/>
              <a:t>Sabatolimab</a:t>
            </a:r>
            <a:r>
              <a:rPr lang="en-US" dirty="0"/>
              <a:t> Combined with HMA for MDS and AML</a:t>
            </a:r>
          </a:p>
        </p:txBody>
      </p:sp>
      <p:sp>
        <p:nvSpPr>
          <p:cNvPr id="8" name="TextBox 7">
            <a:extLst>
              <a:ext uri="{FF2B5EF4-FFF2-40B4-BE49-F238E27FC236}">
                <a16:creationId xmlns:a16="http://schemas.microsoft.com/office/drawing/2014/main" id="{14D5ECBC-C53A-5A4D-A27F-BD31C661A10C}"/>
              </a:ext>
            </a:extLst>
          </p:cNvPr>
          <p:cNvSpPr txBox="1"/>
          <p:nvPr/>
        </p:nvSpPr>
        <p:spPr>
          <a:xfrm>
            <a:off x="7764" y="6522135"/>
            <a:ext cx="3451458" cy="323165"/>
          </a:xfrm>
          <a:prstGeom prst="rect">
            <a:avLst/>
          </a:prstGeom>
          <a:noFill/>
        </p:spPr>
        <p:txBody>
          <a:bodyPr wrap="none" rtlCol="0">
            <a:spAutoFit/>
          </a:bodyPr>
          <a:lstStyle/>
          <a:p>
            <a:pPr lvl="0">
              <a:defRPr/>
            </a:pPr>
            <a:r>
              <a:rPr lang="en-US" sz="1500" b="0" dirty="0">
                <a:solidFill>
                  <a:srgbClr val="000000"/>
                </a:solidFill>
                <a:latin typeface="Calibri" panose="020F0502020204030204" pitchFamily="34" charset="0"/>
                <a:cs typeface="Calibri" panose="020F0502020204030204" pitchFamily="34" charset="0"/>
              </a:rPr>
              <a:t>Brunner AM et al. ASH 2021;Abstract 244.</a:t>
            </a:r>
            <a:endPar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endParaRPr>
          </a:p>
        </p:txBody>
      </p:sp>
      <p:pic>
        <p:nvPicPr>
          <p:cNvPr id="9" name="Picture 8" descr="A picture containing chart&#10;&#10;Description automatically generated">
            <a:extLst>
              <a:ext uri="{FF2B5EF4-FFF2-40B4-BE49-F238E27FC236}">
                <a16:creationId xmlns:a16="http://schemas.microsoft.com/office/drawing/2014/main" id="{66F5F0B6-E223-7C4A-8FC3-0CCB46C3357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48072" y="1268760"/>
            <a:ext cx="10704512" cy="4916854"/>
          </a:xfrm>
          <a:prstGeom prst="rect">
            <a:avLst/>
          </a:prstGeom>
        </p:spPr>
      </p:pic>
      <p:sp>
        <p:nvSpPr>
          <p:cNvPr id="5" name="TextBox 4">
            <a:extLst>
              <a:ext uri="{FF2B5EF4-FFF2-40B4-BE49-F238E27FC236}">
                <a16:creationId xmlns:a16="http://schemas.microsoft.com/office/drawing/2014/main" id="{68D4C7E4-02B0-4349-8291-FF877D39EADA}"/>
              </a:ext>
            </a:extLst>
          </p:cNvPr>
          <p:cNvSpPr txBox="1"/>
          <p:nvPr/>
        </p:nvSpPr>
        <p:spPr>
          <a:xfrm>
            <a:off x="711149" y="6184511"/>
            <a:ext cx="7275005" cy="338554"/>
          </a:xfrm>
          <a:prstGeom prst="rect">
            <a:avLst/>
          </a:prstGeom>
          <a:noFill/>
        </p:spPr>
        <p:txBody>
          <a:bodyPr wrap="none" rtlCol="0">
            <a:spAutoFit/>
          </a:bodyPr>
          <a:lstStyle/>
          <a:p>
            <a:pPr lvl="0">
              <a:defRPr/>
            </a:pPr>
            <a:r>
              <a:rPr lang="en-US" sz="1600" b="0" dirty="0">
                <a:solidFill>
                  <a:srgbClr val="000000"/>
                </a:solidFill>
                <a:latin typeface="Calibri" panose="020F0502020204030204" pitchFamily="34" charset="0"/>
                <a:cs typeface="Calibri" panose="020F0502020204030204" pitchFamily="34" charset="0"/>
              </a:rPr>
              <a:t>ND-AML = newly diagnosed AML; AEs = adverse events; DLTs = dose-limiting toxicities</a:t>
            </a:r>
          </a:p>
        </p:txBody>
      </p:sp>
    </p:spTree>
    <p:extLst>
      <p:ext uri="{BB962C8B-B14F-4D97-AF65-F5344CB8AC3E}">
        <p14:creationId xmlns:p14="http://schemas.microsoft.com/office/powerpoint/2010/main" val="39418840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04AD70E-1B68-304E-92F9-A63509DDBE1C}"/>
              </a:ext>
            </a:extLst>
          </p:cNvPr>
          <p:cNvSpPr>
            <a:spLocks noGrp="1"/>
          </p:cNvSpPr>
          <p:nvPr>
            <p:ph type="title"/>
          </p:nvPr>
        </p:nvSpPr>
        <p:spPr>
          <a:xfrm>
            <a:off x="951200" y="514335"/>
            <a:ext cx="10473392" cy="919166"/>
          </a:xfrm>
        </p:spPr>
        <p:txBody>
          <a:bodyPr/>
          <a:lstStyle/>
          <a:p>
            <a:pPr algn="l" defTabSz="609585">
              <a:defRPr/>
            </a:pPr>
            <a:r>
              <a:rPr lang="en-US" sz="3200" dirty="0">
                <a:latin typeface="Calibri" panose="020F0502020204030204" pitchFamily="34" charset="0"/>
                <a:cs typeface="Calibri" panose="020F0502020204030204" pitchFamily="34" charset="0"/>
              </a:rPr>
              <a:t>STIMULUS-AML1: A Phase II Trial of </a:t>
            </a:r>
            <a:r>
              <a:rPr lang="en-US" sz="3200" dirty="0" err="1">
                <a:latin typeface="Calibri" panose="020F0502020204030204" pitchFamily="34" charset="0"/>
                <a:cs typeface="Calibri" panose="020F0502020204030204" pitchFamily="34" charset="0"/>
              </a:rPr>
              <a:t>Sabatolimab</a:t>
            </a:r>
            <a:r>
              <a:rPr lang="en-US" sz="3200" dirty="0">
                <a:latin typeface="Calibri" panose="020F0502020204030204" pitchFamily="34" charset="0"/>
                <a:cs typeface="Calibri" panose="020F0502020204030204" pitchFamily="34" charset="0"/>
              </a:rPr>
              <a:t> in Combination with Venetoclax and Azacitidine for Patients with AML Not Eligible for Chemotherapy</a:t>
            </a:r>
            <a:endParaRPr lang="en-US" altLang="en-US" sz="3200" dirty="0">
              <a:latin typeface="Calibri" panose="020F0502020204030204" pitchFamily="34" charset="0"/>
              <a:cs typeface="Calibri" panose="020F0502020204030204" pitchFamily="34" charset="0"/>
            </a:endParaRPr>
          </a:p>
        </p:txBody>
      </p:sp>
      <p:sp>
        <p:nvSpPr>
          <p:cNvPr id="33" name="TextBox 32">
            <a:extLst>
              <a:ext uri="{FF2B5EF4-FFF2-40B4-BE49-F238E27FC236}">
                <a16:creationId xmlns:a16="http://schemas.microsoft.com/office/drawing/2014/main" id="{9EC90B44-8E3E-5746-BF47-B2477686F6BD}"/>
              </a:ext>
            </a:extLst>
          </p:cNvPr>
          <p:cNvSpPr txBox="1"/>
          <p:nvPr/>
        </p:nvSpPr>
        <p:spPr>
          <a:xfrm>
            <a:off x="119336" y="6452158"/>
            <a:ext cx="6934200" cy="323165"/>
          </a:xfrm>
          <a:prstGeom prst="rect">
            <a:avLst/>
          </a:prstGeom>
          <a:noFill/>
        </p:spPr>
        <p:txBody>
          <a:bodyPr wrap="square" rtlCol="0">
            <a:spAutoFit/>
          </a:bodyPr>
          <a:lstStyle/>
          <a:p>
            <a:r>
              <a:rPr lang="en-US" sz="1500" b="0" dirty="0" err="1">
                <a:solidFill>
                  <a:schemeClr val="tx1"/>
                </a:solidFill>
                <a:latin typeface="Calibri" panose="020F0502020204030204" pitchFamily="34" charset="0"/>
                <a:ea typeface="Arial" charset="0"/>
                <a:cs typeface="Calibri" panose="020F0502020204030204" pitchFamily="34" charset="0"/>
              </a:rPr>
              <a:t>www.clinicaltrials.gov</a:t>
            </a:r>
            <a:r>
              <a:rPr lang="en-US" sz="1500" b="0" dirty="0">
                <a:solidFill>
                  <a:schemeClr val="tx1"/>
                </a:solidFill>
                <a:latin typeface="Calibri" panose="020F0502020204030204" pitchFamily="34" charset="0"/>
                <a:ea typeface="Arial" charset="0"/>
                <a:cs typeface="Calibri" panose="020F0502020204030204" pitchFamily="34" charset="0"/>
              </a:rPr>
              <a:t>. Accessed May 2022.</a:t>
            </a:r>
            <a:endParaRPr lang="en-US" sz="1500" b="0" dirty="0">
              <a:solidFill>
                <a:schemeClr val="tx1"/>
              </a:solidFill>
              <a:latin typeface="Calibri" panose="020F0502020204030204" pitchFamily="34" charset="0"/>
              <a:cs typeface="Calibri" panose="020F0502020204030204" pitchFamily="34" charset="0"/>
            </a:endParaRPr>
          </a:p>
        </p:txBody>
      </p:sp>
      <p:grpSp>
        <p:nvGrpSpPr>
          <p:cNvPr id="5" name="Group 4">
            <a:extLst>
              <a:ext uri="{FF2B5EF4-FFF2-40B4-BE49-F238E27FC236}">
                <a16:creationId xmlns:a16="http://schemas.microsoft.com/office/drawing/2014/main" id="{08A502D1-3D17-D24E-AABE-9354C3BE4A10}"/>
              </a:ext>
            </a:extLst>
          </p:cNvPr>
          <p:cNvGrpSpPr/>
          <p:nvPr/>
        </p:nvGrpSpPr>
        <p:grpSpPr>
          <a:xfrm>
            <a:off x="902706" y="2592283"/>
            <a:ext cx="9945822" cy="3444004"/>
            <a:chOff x="1095457" y="1836353"/>
            <a:chExt cx="8132240" cy="2884279"/>
          </a:xfrm>
        </p:grpSpPr>
        <p:sp>
          <p:nvSpPr>
            <p:cNvPr id="11" name="Rectangle 10">
              <a:extLst>
                <a:ext uri="{FF2B5EF4-FFF2-40B4-BE49-F238E27FC236}">
                  <a16:creationId xmlns:a16="http://schemas.microsoft.com/office/drawing/2014/main" id="{514D8765-2858-154C-9814-E67556E16D6E}"/>
                </a:ext>
              </a:extLst>
            </p:cNvPr>
            <p:cNvSpPr>
              <a:spLocks noChangeArrowheads="1"/>
            </p:cNvSpPr>
            <p:nvPr/>
          </p:nvSpPr>
          <p:spPr bwMode="auto">
            <a:xfrm>
              <a:off x="1284231" y="1836353"/>
              <a:ext cx="3002280" cy="1952955"/>
            </a:xfrm>
            <a:prstGeom prst="rect">
              <a:avLst/>
            </a:prstGeom>
            <a:solidFill>
              <a:schemeClr val="bg1"/>
            </a:solidFill>
            <a:ln>
              <a:solidFill>
                <a:schemeClr val="tx1"/>
              </a:solidFill>
              <a:headEnd/>
              <a:tailEnd/>
            </a:ln>
            <a:effectLst/>
          </p:spPr>
          <p:style>
            <a:lnRef idx="2">
              <a:schemeClr val="accent6">
                <a:shade val="50000"/>
              </a:schemeClr>
            </a:lnRef>
            <a:fillRef idx="1">
              <a:schemeClr val="accent6"/>
            </a:fillRef>
            <a:effectRef idx="0">
              <a:schemeClr val="accent6"/>
            </a:effectRef>
            <a:fontRef idx="minor">
              <a:schemeClr val="lt1"/>
            </a:fontRef>
          </p:style>
          <p:txBody>
            <a:bodyPr lIns="91440" tIns="34277" rIns="91440" bIns="34277" anchor="ctr"/>
            <a:lstStyle>
              <a:lvl1pPr marL="228600" indent="-228600">
                <a:defRPr>
                  <a:solidFill>
                    <a:schemeClr val="tx1"/>
                  </a:solidFill>
                  <a:latin typeface="Arial Narrow" pitchFamily="34" charset="0"/>
                </a:defRPr>
              </a:lvl1pPr>
              <a:lvl2pPr marL="742950" indent="-285750">
                <a:defRPr>
                  <a:solidFill>
                    <a:schemeClr val="tx1"/>
                  </a:solidFill>
                  <a:latin typeface="Arial Narrow" pitchFamily="34" charset="0"/>
                </a:defRPr>
              </a:lvl2pPr>
              <a:lvl3pPr marL="1143000" indent="-228600">
                <a:defRPr>
                  <a:solidFill>
                    <a:schemeClr val="tx1"/>
                  </a:solidFill>
                  <a:latin typeface="Arial Narrow" pitchFamily="34" charset="0"/>
                </a:defRPr>
              </a:lvl3pPr>
              <a:lvl4pPr marL="1600200" indent="-228600">
                <a:defRPr>
                  <a:solidFill>
                    <a:schemeClr val="tx1"/>
                  </a:solidFill>
                  <a:latin typeface="Arial Narrow" pitchFamily="34" charset="0"/>
                </a:defRPr>
              </a:lvl4pPr>
              <a:lvl5pPr marL="2057400" indent="-228600">
                <a:defRPr>
                  <a:solidFill>
                    <a:schemeClr val="tx1"/>
                  </a:solidFill>
                  <a:latin typeface="Arial Narrow" pitchFamily="34" charset="0"/>
                </a:defRPr>
              </a:lvl5pPr>
              <a:lvl6pPr marL="2514600" indent="-228600" fontAlgn="base">
                <a:spcBef>
                  <a:spcPct val="0"/>
                </a:spcBef>
                <a:spcAft>
                  <a:spcPct val="0"/>
                </a:spcAft>
                <a:defRPr>
                  <a:solidFill>
                    <a:schemeClr val="tx1"/>
                  </a:solidFill>
                  <a:latin typeface="Arial Narrow" pitchFamily="34" charset="0"/>
                </a:defRPr>
              </a:lvl6pPr>
              <a:lvl7pPr marL="2971800" indent="-228600" fontAlgn="base">
                <a:spcBef>
                  <a:spcPct val="0"/>
                </a:spcBef>
                <a:spcAft>
                  <a:spcPct val="0"/>
                </a:spcAft>
                <a:defRPr>
                  <a:solidFill>
                    <a:schemeClr val="tx1"/>
                  </a:solidFill>
                  <a:latin typeface="Arial Narrow" pitchFamily="34" charset="0"/>
                </a:defRPr>
              </a:lvl7pPr>
              <a:lvl8pPr marL="3429000" indent="-228600" fontAlgn="base">
                <a:spcBef>
                  <a:spcPct val="0"/>
                </a:spcBef>
                <a:spcAft>
                  <a:spcPct val="0"/>
                </a:spcAft>
                <a:defRPr>
                  <a:solidFill>
                    <a:schemeClr val="tx1"/>
                  </a:solidFill>
                  <a:latin typeface="Arial Narrow" pitchFamily="34" charset="0"/>
                </a:defRPr>
              </a:lvl8pPr>
              <a:lvl9pPr marL="3886200" indent="-228600" fontAlgn="base">
                <a:spcBef>
                  <a:spcPct val="0"/>
                </a:spcBef>
                <a:spcAft>
                  <a:spcPct val="0"/>
                </a:spcAft>
                <a:defRPr>
                  <a:solidFill>
                    <a:schemeClr val="tx1"/>
                  </a:solidFill>
                  <a:latin typeface="Arial Narrow" pitchFamily="34" charset="0"/>
                </a:defRPr>
              </a:lvl9pPr>
            </a:lstStyle>
            <a:p>
              <a:pPr marL="0" indent="0">
                <a:spcBef>
                  <a:spcPts val="600"/>
                </a:spcBef>
                <a:spcAft>
                  <a:spcPts val="600"/>
                </a:spcAft>
                <a:defRPr/>
              </a:pPr>
              <a:r>
                <a:rPr lang="en-US" sz="1900" b="1" u="sng" kern="0" dirty="0">
                  <a:latin typeface="Calibri" panose="020F0502020204030204" pitchFamily="34" charset="0"/>
                  <a:cs typeface="Calibri" panose="020F0502020204030204" pitchFamily="34" charset="0"/>
                </a:rPr>
                <a:t>Key eligibility criteria </a:t>
              </a:r>
            </a:p>
            <a:p>
              <a:pPr marL="342900" indent="-342900">
                <a:spcBef>
                  <a:spcPts val="600"/>
                </a:spcBef>
                <a:spcAft>
                  <a:spcPts val="600"/>
                </a:spcAft>
                <a:buFont typeface="Arial" panose="020B0604020202020204" pitchFamily="34" charset="0"/>
                <a:buChar char="•"/>
                <a:defRPr/>
              </a:pPr>
              <a:r>
                <a:rPr lang="en-US" altLang="en-US" sz="1900" b="0" kern="0" dirty="0">
                  <a:latin typeface="Calibri" panose="020F0502020204030204" pitchFamily="34" charset="0"/>
                  <a:cs typeface="Calibri" panose="020F0502020204030204" pitchFamily="34" charset="0"/>
                </a:rPr>
                <a:t>Newly diagnosed AML</a:t>
              </a:r>
            </a:p>
            <a:p>
              <a:pPr marL="342900" indent="-342900">
                <a:spcBef>
                  <a:spcPts val="600"/>
                </a:spcBef>
                <a:spcAft>
                  <a:spcPts val="600"/>
                </a:spcAft>
                <a:buFont typeface="Arial" panose="020B0604020202020204" pitchFamily="34" charset="0"/>
                <a:buChar char="•"/>
                <a:defRPr/>
              </a:pPr>
              <a:r>
                <a:rPr lang="en-US" altLang="en-US" sz="1900" b="0" kern="0" dirty="0">
                  <a:latin typeface="Calibri" panose="020F0502020204030204" pitchFamily="34" charset="0"/>
                  <a:cs typeface="Calibri" panose="020F0502020204030204" pitchFamily="34" charset="0"/>
                </a:rPr>
                <a:t>Not suitable for intensive chemotherapy</a:t>
              </a:r>
            </a:p>
            <a:p>
              <a:pPr marL="342900" indent="-342900">
                <a:spcBef>
                  <a:spcPts val="600"/>
                </a:spcBef>
                <a:spcAft>
                  <a:spcPts val="600"/>
                </a:spcAft>
                <a:buFont typeface="Arial" panose="020B0604020202020204" pitchFamily="34" charset="0"/>
                <a:buChar char="•"/>
                <a:defRPr/>
              </a:pPr>
              <a:r>
                <a:rPr lang="en-US" altLang="en-US" sz="1900" b="0" kern="0" dirty="0">
                  <a:latin typeface="Calibri" panose="020F0502020204030204" pitchFamily="34" charset="0"/>
                  <a:cs typeface="Calibri" panose="020F0502020204030204" pitchFamily="34" charset="0"/>
                </a:rPr>
                <a:t>No hematopoietic SCT planned</a:t>
              </a:r>
            </a:p>
          </p:txBody>
        </p:sp>
        <p:sp>
          <p:nvSpPr>
            <p:cNvPr id="12" name="Content Placeholder 3">
              <a:extLst>
                <a:ext uri="{FF2B5EF4-FFF2-40B4-BE49-F238E27FC236}">
                  <a16:creationId xmlns:a16="http://schemas.microsoft.com/office/drawing/2014/main" id="{686DDA2F-E414-CD45-9EA3-F04535274150}"/>
                </a:ext>
              </a:extLst>
            </p:cNvPr>
            <p:cNvSpPr txBox="1">
              <a:spLocks/>
            </p:cNvSpPr>
            <p:nvPr/>
          </p:nvSpPr>
          <p:spPr>
            <a:xfrm>
              <a:off x="1095457" y="4044715"/>
              <a:ext cx="8132240" cy="675917"/>
            </a:xfrm>
            <a:prstGeom prst="rect">
              <a:avLst/>
            </a:prstGeom>
            <a:effectLst/>
          </p:spPr>
          <p:txBody>
            <a:bodyPr vert="horz" lIns="91438" tIns="45719" rIns="91438" bIns="45719" rtlCol="0">
              <a:normAutofit/>
            </a:bodyPr>
            <a:lstStyle>
              <a:lvl1pPr marL="342900" indent="-342900" algn="l" defTabSz="914400" rtl="0" eaLnBrk="1" latinLnBrk="0" hangingPunct="1">
                <a:lnSpc>
                  <a:spcPct val="100000"/>
                </a:lnSpc>
                <a:spcBef>
                  <a:spcPts val="0"/>
                </a:spcBef>
                <a:spcAft>
                  <a:spcPts val="600"/>
                </a:spcAft>
                <a:buFont typeface="Arial" panose="020B0604020202020204" pitchFamily="34" charset="0"/>
                <a:buChar char="•"/>
                <a:defRPr sz="2400" kern="1200" baseline="0">
                  <a:solidFill>
                    <a:schemeClr val="tx1"/>
                  </a:solidFill>
                  <a:latin typeface="Arial" panose="020B0604020202020204" pitchFamily="34" charset="0"/>
                  <a:ea typeface="+mn-ea"/>
                  <a:cs typeface="Arial" panose="020B0604020202020204" pitchFamily="34" charset="0"/>
                </a:defRPr>
              </a:lvl1pPr>
              <a:lvl2pPr marL="800100" indent="-342900" algn="l" defTabSz="914400" rtl="0" eaLnBrk="1" latinLnBrk="0" hangingPunct="1">
                <a:lnSpc>
                  <a:spcPct val="100000"/>
                </a:lnSpc>
                <a:spcBef>
                  <a:spcPts val="0"/>
                </a:spcBef>
                <a:spcAft>
                  <a:spcPts val="600"/>
                </a:spcAft>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257300" marR="0" indent="-342900" algn="l" defTabSz="914400" rtl="0" eaLnBrk="1" fontAlgn="auto" latinLnBrk="0" hangingPunct="1">
                <a:lnSpc>
                  <a:spcPct val="100000"/>
                </a:lnSpc>
                <a:spcBef>
                  <a:spcPts val="0"/>
                </a:spcBef>
                <a:spcAft>
                  <a:spcPts val="600"/>
                </a:spcAft>
                <a:buClrTx/>
                <a:buSzPct val="70000"/>
                <a:buFont typeface="Wingdings" panose="05000000000000000000" pitchFamily="2" charset="2"/>
                <a:buChar char="Ø"/>
                <a:tabLst/>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ts val="0"/>
                </a:spcBef>
                <a:spcAft>
                  <a:spcPts val="600"/>
                </a:spcAft>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ts val="0"/>
                </a:spcBef>
                <a:spcAft>
                  <a:spcPts val="600"/>
                </a:spcAft>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indent="-284393">
                <a:spcBef>
                  <a:spcPts val="600"/>
                </a:spcBef>
                <a:defRPr/>
              </a:pPr>
              <a:r>
                <a:rPr lang="en-CA" sz="1800" b="1" dirty="0">
                  <a:solidFill>
                    <a:srgbClr val="000000"/>
                  </a:solidFill>
                  <a:latin typeface="Calibri" panose="020F0502020204030204" pitchFamily="34" charset="0"/>
                  <a:cs typeface="Calibri" panose="020F0502020204030204" pitchFamily="34" charset="0"/>
                </a:rPr>
                <a:t>Primary endpoints: </a:t>
              </a:r>
              <a:r>
                <a:rPr lang="en-CA" sz="1800" b="0" dirty="0">
                  <a:solidFill>
                    <a:srgbClr val="000000"/>
                  </a:solidFill>
                  <a:latin typeface="Calibri" panose="020F0502020204030204" pitchFamily="34" charset="0"/>
                  <a:cs typeface="Calibri" panose="020F0502020204030204" pitchFamily="34" charset="0"/>
                </a:rPr>
                <a:t>Dose-limiting toxicities, complete remission</a:t>
              </a:r>
            </a:p>
          </p:txBody>
        </p:sp>
        <p:cxnSp>
          <p:nvCxnSpPr>
            <p:cNvPr id="13" name="Straight Arrow Connector 12">
              <a:extLst>
                <a:ext uri="{FF2B5EF4-FFF2-40B4-BE49-F238E27FC236}">
                  <a16:creationId xmlns:a16="http://schemas.microsoft.com/office/drawing/2014/main" id="{DF88141B-482D-1E4E-8392-1B9EF6126DA3}"/>
                </a:ext>
              </a:extLst>
            </p:cNvPr>
            <p:cNvCxnSpPr/>
            <p:nvPr/>
          </p:nvCxnSpPr>
          <p:spPr bwMode="auto">
            <a:xfrm>
              <a:off x="8251169" y="3216823"/>
              <a:ext cx="0" cy="0"/>
            </a:xfrm>
            <a:prstGeom prst="straightConnector1">
              <a:avLst/>
            </a:prstGeom>
            <a:solidFill>
              <a:schemeClr val="accent1"/>
            </a:solidFill>
            <a:ln w="19050" cap="flat" cmpd="sng" algn="ctr">
              <a:solidFill>
                <a:schemeClr val="tx1"/>
              </a:solidFill>
              <a:prstDash val="solid"/>
              <a:round/>
              <a:headEnd type="none" w="med" len="med"/>
              <a:tailEnd type="triangle" w="med" len="med"/>
            </a:ln>
            <a:effectLst>
              <a:outerShdw blurRad="63500" dist="38099" dir="2700000" algn="ctr" rotWithShape="0">
                <a:schemeClr val="bg2">
                  <a:alpha val="74998"/>
                </a:schemeClr>
              </a:outerShdw>
            </a:effectLst>
          </p:spPr>
        </p:cxnSp>
        <p:sp>
          <p:nvSpPr>
            <p:cNvPr id="16" name="Rectangle 15">
              <a:extLst>
                <a:ext uri="{FF2B5EF4-FFF2-40B4-BE49-F238E27FC236}">
                  <a16:creationId xmlns:a16="http://schemas.microsoft.com/office/drawing/2014/main" id="{B540F257-3F08-E24F-8A73-0C5AB46D843E}"/>
                </a:ext>
              </a:extLst>
            </p:cNvPr>
            <p:cNvSpPr>
              <a:spLocks noChangeArrowheads="1"/>
            </p:cNvSpPr>
            <p:nvPr/>
          </p:nvSpPr>
          <p:spPr bwMode="auto">
            <a:xfrm>
              <a:off x="5442211" y="2235560"/>
              <a:ext cx="2806700" cy="1221742"/>
            </a:xfrm>
            <a:prstGeom prst="rect">
              <a:avLst/>
            </a:prstGeom>
            <a:solidFill>
              <a:srgbClr val="92D050"/>
            </a:solidFill>
            <a:ln>
              <a:solidFill>
                <a:schemeClr val="tx1"/>
              </a:solidFill>
              <a:headEnd/>
              <a:tailEnd/>
            </a:ln>
            <a:effectLst/>
          </p:spPr>
          <p:style>
            <a:lnRef idx="2">
              <a:schemeClr val="accent3">
                <a:shade val="50000"/>
              </a:schemeClr>
            </a:lnRef>
            <a:fillRef idx="1">
              <a:schemeClr val="accent3"/>
            </a:fillRef>
            <a:effectRef idx="0">
              <a:schemeClr val="accent3"/>
            </a:effectRef>
            <a:fontRef idx="minor">
              <a:schemeClr val="lt1"/>
            </a:fontRef>
          </p:style>
          <p:txBody>
            <a:bodyPr lIns="68553" tIns="34277" rIns="68553" bIns="34277" anchor="ctr"/>
            <a:lstStyle>
              <a:lvl1pPr>
                <a:defRPr>
                  <a:solidFill>
                    <a:schemeClr val="tx1"/>
                  </a:solidFill>
                  <a:latin typeface="Arial Narrow" pitchFamily="34" charset="0"/>
                </a:defRPr>
              </a:lvl1pPr>
              <a:lvl2pPr marL="742950" indent="-285750">
                <a:defRPr>
                  <a:solidFill>
                    <a:schemeClr val="tx1"/>
                  </a:solidFill>
                  <a:latin typeface="Arial Narrow" pitchFamily="34" charset="0"/>
                </a:defRPr>
              </a:lvl2pPr>
              <a:lvl3pPr marL="1143000" indent="-228600">
                <a:defRPr>
                  <a:solidFill>
                    <a:schemeClr val="tx1"/>
                  </a:solidFill>
                  <a:latin typeface="Arial Narrow" pitchFamily="34" charset="0"/>
                </a:defRPr>
              </a:lvl3pPr>
              <a:lvl4pPr marL="1600200" indent="-228600">
                <a:defRPr>
                  <a:solidFill>
                    <a:schemeClr val="tx1"/>
                  </a:solidFill>
                  <a:latin typeface="Arial Narrow" pitchFamily="34" charset="0"/>
                </a:defRPr>
              </a:lvl4pPr>
              <a:lvl5pPr marL="2057400" indent="-228600">
                <a:defRPr>
                  <a:solidFill>
                    <a:schemeClr val="tx1"/>
                  </a:solidFill>
                  <a:latin typeface="Arial Narrow" pitchFamily="34" charset="0"/>
                </a:defRPr>
              </a:lvl5pPr>
              <a:lvl6pPr marL="2514600" indent="-228600" fontAlgn="base">
                <a:spcBef>
                  <a:spcPct val="0"/>
                </a:spcBef>
                <a:spcAft>
                  <a:spcPct val="0"/>
                </a:spcAft>
                <a:defRPr>
                  <a:solidFill>
                    <a:schemeClr val="tx1"/>
                  </a:solidFill>
                  <a:latin typeface="Arial Narrow" pitchFamily="34" charset="0"/>
                </a:defRPr>
              </a:lvl6pPr>
              <a:lvl7pPr marL="2971800" indent="-228600" fontAlgn="base">
                <a:spcBef>
                  <a:spcPct val="0"/>
                </a:spcBef>
                <a:spcAft>
                  <a:spcPct val="0"/>
                </a:spcAft>
                <a:defRPr>
                  <a:solidFill>
                    <a:schemeClr val="tx1"/>
                  </a:solidFill>
                  <a:latin typeface="Arial Narrow" pitchFamily="34" charset="0"/>
                </a:defRPr>
              </a:lvl7pPr>
              <a:lvl8pPr marL="3429000" indent="-228600" fontAlgn="base">
                <a:spcBef>
                  <a:spcPct val="0"/>
                </a:spcBef>
                <a:spcAft>
                  <a:spcPct val="0"/>
                </a:spcAft>
                <a:defRPr>
                  <a:solidFill>
                    <a:schemeClr val="tx1"/>
                  </a:solidFill>
                  <a:latin typeface="Arial Narrow" pitchFamily="34" charset="0"/>
                </a:defRPr>
              </a:lvl8pPr>
              <a:lvl9pPr marL="3886200" indent="-228600" fontAlgn="base">
                <a:spcBef>
                  <a:spcPct val="0"/>
                </a:spcBef>
                <a:spcAft>
                  <a:spcPct val="0"/>
                </a:spcAft>
                <a:defRPr>
                  <a:solidFill>
                    <a:schemeClr val="tx1"/>
                  </a:solidFill>
                  <a:latin typeface="Arial Narrow" pitchFamily="34" charset="0"/>
                </a:defRPr>
              </a:lvl9pPr>
            </a:lstStyle>
            <a:p>
              <a:pPr algn="ctr">
                <a:defRPr/>
              </a:pPr>
              <a:r>
                <a:rPr lang="en-US" altLang="en-US" sz="1900" kern="0" dirty="0" err="1">
                  <a:latin typeface="Calibri" panose="020F0502020204030204" pitchFamily="34" charset="0"/>
                  <a:cs typeface="Calibri" panose="020F0502020204030204" pitchFamily="34" charset="0"/>
                </a:rPr>
                <a:t>Sabatolimab</a:t>
              </a:r>
              <a:r>
                <a:rPr lang="en-US" altLang="en-US" sz="1900" kern="0" dirty="0">
                  <a:latin typeface="Calibri" panose="020F0502020204030204" pitchFamily="34" charset="0"/>
                  <a:cs typeface="Calibri" panose="020F0502020204030204" pitchFamily="34" charset="0"/>
                </a:rPr>
                <a:t> + </a:t>
              </a:r>
              <a:r>
                <a:rPr lang="en-US" altLang="en-US" sz="1900" kern="0" dirty="0" err="1">
                  <a:latin typeface="Calibri" panose="020F0502020204030204" pitchFamily="34" charset="0"/>
                  <a:cs typeface="Calibri" panose="020F0502020204030204" pitchFamily="34" charset="0"/>
                </a:rPr>
                <a:t>azacitidine</a:t>
              </a:r>
              <a:r>
                <a:rPr lang="en-US" altLang="en-US" sz="1900" kern="0" dirty="0">
                  <a:latin typeface="Calibri" panose="020F0502020204030204" pitchFamily="34" charset="0"/>
                  <a:cs typeface="Calibri" panose="020F0502020204030204" pitchFamily="34" charset="0"/>
                </a:rPr>
                <a:t> + venetoclax</a:t>
              </a:r>
            </a:p>
          </p:txBody>
        </p:sp>
      </p:grpSp>
      <p:sp>
        <p:nvSpPr>
          <p:cNvPr id="2" name="TextBox 1">
            <a:extLst>
              <a:ext uri="{FF2B5EF4-FFF2-40B4-BE49-F238E27FC236}">
                <a16:creationId xmlns:a16="http://schemas.microsoft.com/office/drawing/2014/main" id="{06C0DB75-DCF5-C5CB-46D8-77E0D6553394}"/>
              </a:ext>
            </a:extLst>
          </p:cNvPr>
          <p:cNvSpPr txBox="1"/>
          <p:nvPr/>
        </p:nvSpPr>
        <p:spPr>
          <a:xfrm>
            <a:off x="1046722" y="1948770"/>
            <a:ext cx="4019690" cy="400110"/>
          </a:xfrm>
          <a:prstGeom prst="rect">
            <a:avLst/>
          </a:prstGeom>
          <a:noFill/>
        </p:spPr>
        <p:txBody>
          <a:bodyPr wrap="none" rtlCol="0">
            <a:spAutoFit/>
          </a:bodyPr>
          <a:lstStyle/>
          <a:p>
            <a:r>
              <a:rPr lang="en-US" sz="2000" b="0" dirty="0">
                <a:solidFill>
                  <a:schemeClr val="tx1"/>
                </a:solidFill>
                <a:latin typeface="+mn-lt"/>
              </a:rPr>
              <a:t>Trial Identifier: NCT04150029 (Open)</a:t>
            </a:r>
          </a:p>
        </p:txBody>
      </p:sp>
      <p:cxnSp>
        <p:nvCxnSpPr>
          <p:cNvPr id="18" name="Straight Arrow Connector 17">
            <a:extLst>
              <a:ext uri="{FF2B5EF4-FFF2-40B4-BE49-F238E27FC236}">
                <a16:creationId xmlns:a16="http://schemas.microsoft.com/office/drawing/2014/main" id="{BB658215-6674-4E0E-9D8F-B815882C8C5D}"/>
              </a:ext>
            </a:extLst>
          </p:cNvPr>
          <p:cNvCxnSpPr>
            <a:cxnSpLocks/>
          </p:cNvCxnSpPr>
          <p:nvPr/>
        </p:nvCxnSpPr>
        <p:spPr bwMode="auto">
          <a:xfrm>
            <a:off x="4718545" y="3789040"/>
            <a:ext cx="1408454" cy="0"/>
          </a:xfrm>
          <a:prstGeom prst="straightConnector1">
            <a:avLst/>
          </a:prstGeom>
          <a:solidFill>
            <a:schemeClr val="accent1"/>
          </a:solidFill>
          <a:ln w="25400" cap="flat" cmpd="sng" algn="ctr">
            <a:solidFill>
              <a:schemeClr val="tx1"/>
            </a:solidFill>
            <a:prstDash val="solid"/>
            <a:round/>
            <a:headEnd type="none" w="med" len="med"/>
            <a:tailEnd type="triangle" w="med" len="med"/>
          </a:ln>
          <a:effectLst>
            <a:outerShdw blurRad="63500" dist="38099" dir="2700000" algn="ctr" rotWithShape="0">
              <a:schemeClr val="bg2">
                <a:alpha val="74998"/>
              </a:schemeClr>
            </a:outerShdw>
          </a:effectLst>
        </p:spPr>
      </p:cxnSp>
    </p:spTree>
    <p:extLst>
      <p:ext uri="{BB962C8B-B14F-4D97-AF65-F5344CB8AC3E}">
        <p14:creationId xmlns:p14="http://schemas.microsoft.com/office/powerpoint/2010/main" val="17392054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04AD70E-1B68-304E-92F9-A63509DDBE1C}"/>
              </a:ext>
            </a:extLst>
          </p:cNvPr>
          <p:cNvSpPr>
            <a:spLocks noGrp="1"/>
          </p:cNvSpPr>
          <p:nvPr>
            <p:ph type="title"/>
          </p:nvPr>
        </p:nvSpPr>
        <p:spPr>
          <a:xfrm>
            <a:off x="951200" y="514335"/>
            <a:ext cx="10473392" cy="919166"/>
          </a:xfrm>
        </p:spPr>
        <p:txBody>
          <a:bodyPr/>
          <a:lstStyle/>
          <a:p>
            <a:pPr algn="l" defTabSz="609585">
              <a:defRPr/>
            </a:pPr>
            <a:r>
              <a:rPr lang="en-US" sz="3200" dirty="0">
                <a:latin typeface="Calibri" panose="020F0502020204030204" pitchFamily="34" charset="0"/>
                <a:cs typeface="Calibri" panose="020F0502020204030204" pitchFamily="34" charset="0"/>
              </a:rPr>
              <a:t>INTERCEPT (ALLG AMLM26): A Phase </a:t>
            </a:r>
            <a:r>
              <a:rPr lang="en-US" sz="3200" dirty="0" err="1">
                <a:latin typeface="Calibri" panose="020F0502020204030204" pitchFamily="34" charset="0"/>
                <a:cs typeface="Calibri" panose="020F0502020204030204" pitchFamily="34" charset="0"/>
              </a:rPr>
              <a:t>Ib</a:t>
            </a:r>
            <a:r>
              <a:rPr lang="en-US" sz="3200" dirty="0">
                <a:latin typeface="Calibri" panose="020F0502020204030204" pitchFamily="34" charset="0"/>
                <a:cs typeface="Calibri" panose="020F0502020204030204" pitchFamily="34" charset="0"/>
              </a:rPr>
              <a:t>/II Study Investigating Novel Therapies to Target Early Relapse and Clonal Evolution as Preemptive Therapy in AML</a:t>
            </a:r>
            <a:br>
              <a:rPr lang="en-US" sz="3200" dirty="0">
                <a:latin typeface="Calibri" panose="020F0502020204030204" pitchFamily="34" charset="0"/>
                <a:cs typeface="Calibri" panose="020F0502020204030204" pitchFamily="34" charset="0"/>
              </a:rPr>
            </a:br>
            <a:endParaRPr lang="en-US" altLang="en-US" sz="3200" dirty="0">
              <a:latin typeface="Calibri" panose="020F0502020204030204" pitchFamily="34" charset="0"/>
              <a:cs typeface="Calibri" panose="020F0502020204030204" pitchFamily="34" charset="0"/>
            </a:endParaRPr>
          </a:p>
        </p:txBody>
      </p:sp>
      <p:sp>
        <p:nvSpPr>
          <p:cNvPr id="33" name="TextBox 32">
            <a:extLst>
              <a:ext uri="{FF2B5EF4-FFF2-40B4-BE49-F238E27FC236}">
                <a16:creationId xmlns:a16="http://schemas.microsoft.com/office/drawing/2014/main" id="{9EC90B44-8E3E-5746-BF47-B2477686F6BD}"/>
              </a:ext>
            </a:extLst>
          </p:cNvPr>
          <p:cNvSpPr txBox="1"/>
          <p:nvPr/>
        </p:nvSpPr>
        <p:spPr>
          <a:xfrm>
            <a:off x="119336" y="6452158"/>
            <a:ext cx="6934200" cy="323165"/>
          </a:xfrm>
          <a:prstGeom prst="rect">
            <a:avLst/>
          </a:prstGeom>
          <a:noFill/>
        </p:spPr>
        <p:txBody>
          <a:bodyPr wrap="square" rtlCol="0">
            <a:spAutoFit/>
          </a:bodyPr>
          <a:lstStyle/>
          <a:p>
            <a:r>
              <a:rPr lang="en-US" sz="1500" b="0" dirty="0">
                <a:solidFill>
                  <a:schemeClr val="tx1"/>
                </a:solidFill>
                <a:latin typeface="Calibri" panose="020F0502020204030204" pitchFamily="34" charset="0"/>
                <a:ea typeface="Arial" charset="0"/>
                <a:cs typeface="Calibri" panose="020F0502020204030204" pitchFamily="34" charset="0"/>
              </a:rPr>
              <a:t>Wei AH et al. ASH 2022;Abstract 1447.</a:t>
            </a:r>
            <a:endParaRPr lang="en-US" sz="1500" b="0" dirty="0">
              <a:solidFill>
                <a:schemeClr val="tx1"/>
              </a:solidFill>
              <a:latin typeface="Calibri" panose="020F0502020204030204" pitchFamily="34" charset="0"/>
              <a:cs typeface="Calibri" panose="020F0502020204030204" pitchFamily="34" charset="0"/>
            </a:endParaRPr>
          </a:p>
        </p:txBody>
      </p:sp>
      <p:sp>
        <p:nvSpPr>
          <p:cNvPr id="4" name="Content Placeholder 3">
            <a:extLst>
              <a:ext uri="{FF2B5EF4-FFF2-40B4-BE49-F238E27FC236}">
                <a16:creationId xmlns:a16="http://schemas.microsoft.com/office/drawing/2014/main" id="{D01BDFB5-230C-40BA-3017-F759AE52DFE9}"/>
              </a:ext>
            </a:extLst>
          </p:cNvPr>
          <p:cNvSpPr txBox="1">
            <a:spLocks/>
          </p:cNvSpPr>
          <p:nvPr/>
        </p:nvSpPr>
        <p:spPr>
          <a:xfrm>
            <a:off x="623392" y="5645072"/>
            <a:ext cx="9945822" cy="807086"/>
          </a:xfrm>
          <a:prstGeom prst="rect">
            <a:avLst/>
          </a:prstGeom>
          <a:effectLst/>
        </p:spPr>
        <p:txBody>
          <a:bodyPr vert="horz" lIns="91438" tIns="45719" rIns="91438" bIns="45719" rtlCol="0">
            <a:normAutofit/>
          </a:bodyPr>
          <a:lstStyle>
            <a:lvl1pPr marL="342900" indent="-342900" algn="l" defTabSz="914400" rtl="0" eaLnBrk="1" latinLnBrk="0" hangingPunct="1">
              <a:lnSpc>
                <a:spcPct val="100000"/>
              </a:lnSpc>
              <a:spcBef>
                <a:spcPts val="0"/>
              </a:spcBef>
              <a:spcAft>
                <a:spcPts val="600"/>
              </a:spcAft>
              <a:buFont typeface="Arial" panose="020B0604020202020204" pitchFamily="34" charset="0"/>
              <a:buChar char="•"/>
              <a:defRPr sz="2400" kern="1200" baseline="0">
                <a:solidFill>
                  <a:schemeClr val="tx1"/>
                </a:solidFill>
                <a:latin typeface="Arial" panose="020B0604020202020204" pitchFamily="34" charset="0"/>
                <a:ea typeface="+mn-ea"/>
                <a:cs typeface="Arial" panose="020B0604020202020204" pitchFamily="34" charset="0"/>
              </a:defRPr>
            </a:lvl1pPr>
            <a:lvl2pPr marL="800100" indent="-342900" algn="l" defTabSz="914400" rtl="0" eaLnBrk="1" latinLnBrk="0" hangingPunct="1">
              <a:lnSpc>
                <a:spcPct val="100000"/>
              </a:lnSpc>
              <a:spcBef>
                <a:spcPts val="0"/>
              </a:spcBef>
              <a:spcAft>
                <a:spcPts val="600"/>
              </a:spcAft>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257300" marR="0" indent="-342900" algn="l" defTabSz="914400" rtl="0" eaLnBrk="1" fontAlgn="auto" latinLnBrk="0" hangingPunct="1">
              <a:lnSpc>
                <a:spcPct val="100000"/>
              </a:lnSpc>
              <a:spcBef>
                <a:spcPts val="0"/>
              </a:spcBef>
              <a:spcAft>
                <a:spcPts val="600"/>
              </a:spcAft>
              <a:buClrTx/>
              <a:buSzPct val="70000"/>
              <a:buFont typeface="Wingdings" panose="05000000000000000000" pitchFamily="2" charset="2"/>
              <a:buChar char="Ø"/>
              <a:tabLst/>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ts val="0"/>
              </a:spcBef>
              <a:spcAft>
                <a:spcPts val="600"/>
              </a:spcAft>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ts val="0"/>
              </a:spcBef>
              <a:spcAft>
                <a:spcPts val="600"/>
              </a:spcAft>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indent="-284393">
              <a:spcBef>
                <a:spcPts val="600"/>
              </a:spcBef>
              <a:defRPr/>
            </a:pPr>
            <a:r>
              <a:rPr lang="en-CA" sz="1800" b="1" dirty="0">
                <a:solidFill>
                  <a:srgbClr val="000000"/>
                </a:solidFill>
                <a:latin typeface="Calibri" panose="020F0502020204030204" pitchFamily="34" charset="0"/>
                <a:cs typeface="Calibri" panose="020F0502020204030204" pitchFamily="34" charset="0"/>
              </a:rPr>
              <a:t>Primary endpoints: </a:t>
            </a:r>
            <a:r>
              <a:rPr lang="en-CA" sz="1800" b="0" dirty="0">
                <a:solidFill>
                  <a:srgbClr val="000000"/>
                </a:solidFill>
                <a:latin typeface="Calibri" panose="020F0502020204030204" pitchFamily="34" charset="0"/>
                <a:cs typeface="Calibri" panose="020F0502020204030204" pitchFamily="34" charset="0"/>
              </a:rPr>
              <a:t>MRD response (≥1 log</a:t>
            </a:r>
            <a:r>
              <a:rPr lang="en-CA" sz="1800" b="0" baseline="-25000" dirty="0">
                <a:solidFill>
                  <a:srgbClr val="000000"/>
                </a:solidFill>
                <a:latin typeface="Calibri" panose="020F0502020204030204" pitchFamily="34" charset="0"/>
                <a:cs typeface="Calibri" panose="020F0502020204030204" pitchFamily="34" charset="0"/>
              </a:rPr>
              <a:t>10</a:t>
            </a:r>
            <a:r>
              <a:rPr lang="en-CA" sz="1800" b="0" dirty="0">
                <a:solidFill>
                  <a:srgbClr val="000000"/>
                </a:solidFill>
                <a:latin typeface="Calibri" panose="020F0502020204030204" pitchFamily="34" charset="0"/>
                <a:cs typeface="Calibri" panose="020F0502020204030204" pitchFamily="34" charset="0"/>
              </a:rPr>
              <a:t> reduction in molecular MRD or flow MRD &lt;0.1%) within 100 days of the first dose of study drug</a:t>
            </a:r>
          </a:p>
        </p:txBody>
      </p:sp>
      <p:pic>
        <p:nvPicPr>
          <p:cNvPr id="7" name="Picture 6" descr="Diagram&#10;&#10;Description automatically generated">
            <a:extLst>
              <a:ext uri="{FF2B5EF4-FFF2-40B4-BE49-F238E27FC236}">
                <a16:creationId xmlns:a16="http://schemas.microsoft.com/office/drawing/2014/main" id="{0FF77597-E982-AB4B-B5A0-2B2AF9DB5D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75520" y="1465418"/>
            <a:ext cx="7416824" cy="4154359"/>
          </a:xfrm>
          <a:prstGeom prst="rect">
            <a:avLst/>
          </a:prstGeom>
        </p:spPr>
      </p:pic>
    </p:spTree>
    <p:extLst>
      <p:ext uri="{BB962C8B-B14F-4D97-AF65-F5344CB8AC3E}">
        <p14:creationId xmlns:p14="http://schemas.microsoft.com/office/powerpoint/2010/main" val="355208834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9359E19-33B1-8E5E-B872-F8F79F6E0935}"/>
              </a:ext>
            </a:extLst>
          </p:cNvPr>
          <p:cNvSpPr txBox="1"/>
          <p:nvPr/>
        </p:nvSpPr>
        <p:spPr>
          <a:xfrm>
            <a:off x="3155324" y="2721114"/>
            <a:ext cx="6483634" cy="707886"/>
          </a:xfrm>
          <a:prstGeom prst="rect">
            <a:avLst/>
          </a:prstGeom>
          <a:noFill/>
        </p:spPr>
        <p:txBody>
          <a:bodyPr wrap="none" rtlCol="0">
            <a:spAutoFit/>
          </a:bodyPr>
          <a:lstStyle/>
          <a:p>
            <a:r>
              <a:rPr lang="en-US" sz="4000" b="1" dirty="0">
                <a:solidFill>
                  <a:srgbClr val="002060"/>
                </a:solidFill>
                <a:effectLst/>
                <a:ea typeface="Calibri" panose="020F0502020204030204" pitchFamily="34" charset="0"/>
              </a:rPr>
              <a:t>Oral decitabine/</a:t>
            </a:r>
            <a:r>
              <a:rPr lang="en-US" sz="4000" b="1" dirty="0" err="1">
                <a:solidFill>
                  <a:srgbClr val="002060"/>
                </a:solidFill>
                <a:effectLst/>
                <a:ea typeface="Calibri" panose="020F0502020204030204" pitchFamily="34" charset="0"/>
              </a:rPr>
              <a:t>cedazuridine</a:t>
            </a:r>
            <a:r>
              <a:rPr lang="en-US" sz="4000" b="1" dirty="0">
                <a:solidFill>
                  <a:srgbClr val="002060"/>
                </a:solidFill>
                <a:effectLst/>
                <a:ea typeface="Calibri" panose="020F0502020204030204" pitchFamily="34" charset="0"/>
              </a:rPr>
              <a:t> </a:t>
            </a:r>
            <a:endParaRPr lang="en-US" sz="4000" b="1" dirty="0">
              <a:solidFill>
                <a:srgbClr val="002060"/>
              </a:solidFill>
            </a:endParaRPr>
          </a:p>
        </p:txBody>
      </p:sp>
    </p:spTree>
    <p:extLst>
      <p:ext uri="{BB962C8B-B14F-4D97-AF65-F5344CB8AC3E}">
        <p14:creationId xmlns:p14="http://schemas.microsoft.com/office/powerpoint/2010/main" val="163026502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E8FAD9-33F2-0F46-8D86-F671AB71C6D1}"/>
              </a:ext>
            </a:extLst>
          </p:cNvPr>
          <p:cNvSpPr>
            <a:spLocks noGrp="1"/>
          </p:cNvSpPr>
          <p:nvPr>
            <p:ph type="title"/>
          </p:nvPr>
        </p:nvSpPr>
        <p:spPr>
          <a:xfrm>
            <a:off x="911486" y="1988840"/>
            <a:ext cx="10358967" cy="1143000"/>
          </a:xfrm>
        </p:spPr>
        <p:txBody>
          <a:bodyPr/>
          <a:lstStyle/>
          <a:p>
            <a:pPr algn="l"/>
            <a:r>
              <a:rPr lang="en-US" sz="3600" dirty="0"/>
              <a:t>Pharmacokinetic Exposure Equivalence and Preliminary Efficacy and Safety from a Randomized Crossover Phase 3 Study of an Oral Hypomethylating Agent, ASTX727 (DEC-C), Compared to IV Decitabine</a:t>
            </a:r>
          </a:p>
        </p:txBody>
      </p:sp>
      <p:sp>
        <p:nvSpPr>
          <p:cNvPr id="3" name="Content Placeholder 2">
            <a:extLst>
              <a:ext uri="{FF2B5EF4-FFF2-40B4-BE49-F238E27FC236}">
                <a16:creationId xmlns:a16="http://schemas.microsoft.com/office/drawing/2014/main" id="{154D8F72-E7F5-4242-9517-0AA86210C5D1}"/>
              </a:ext>
            </a:extLst>
          </p:cNvPr>
          <p:cNvSpPr>
            <a:spLocks noGrp="1"/>
          </p:cNvSpPr>
          <p:nvPr>
            <p:ph idx="1"/>
          </p:nvPr>
        </p:nvSpPr>
        <p:spPr>
          <a:xfrm>
            <a:off x="912285" y="4005064"/>
            <a:ext cx="10358967" cy="1143000"/>
          </a:xfrm>
        </p:spPr>
        <p:txBody>
          <a:bodyPr/>
          <a:lstStyle/>
          <a:p>
            <a:pPr marL="98425" indent="0">
              <a:spcBef>
                <a:spcPts val="0"/>
              </a:spcBef>
              <a:spcAft>
                <a:spcPts val="0"/>
              </a:spcAft>
              <a:buNone/>
            </a:pPr>
            <a:r>
              <a:rPr lang="en-US" b="0" dirty="0"/>
              <a:t>Geissler K et al.</a:t>
            </a:r>
          </a:p>
          <a:p>
            <a:pPr marL="98425" indent="0">
              <a:spcBef>
                <a:spcPts val="0"/>
              </a:spcBef>
              <a:spcAft>
                <a:spcPts val="0"/>
              </a:spcAft>
              <a:buNone/>
            </a:pPr>
            <a:r>
              <a:rPr lang="en-US" b="0" dirty="0"/>
              <a:t>EHA 2022;Abstract P573.</a:t>
            </a:r>
          </a:p>
        </p:txBody>
      </p:sp>
    </p:spTree>
    <p:extLst>
      <p:ext uri="{BB962C8B-B14F-4D97-AF65-F5344CB8AC3E}">
        <p14:creationId xmlns:p14="http://schemas.microsoft.com/office/powerpoint/2010/main" val="16993810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2D8A4B-F520-034B-9094-B532E2240EA9}"/>
              </a:ext>
            </a:extLst>
          </p:cNvPr>
          <p:cNvSpPr>
            <a:spLocks noGrp="1"/>
          </p:cNvSpPr>
          <p:nvPr>
            <p:ph type="title"/>
          </p:nvPr>
        </p:nvSpPr>
        <p:spPr>
          <a:xfrm>
            <a:off x="839417" y="227013"/>
            <a:ext cx="10536796" cy="1143000"/>
          </a:xfrm>
        </p:spPr>
        <p:txBody>
          <a:bodyPr/>
          <a:lstStyle/>
          <a:p>
            <a:pPr algn="l"/>
            <a:r>
              <a:rPr lang="en-US" dirty="0"/>
              <a:t>ASCERTAIN (ASTX727-02) AML Cohort: Phase III Trial of ASTX727 in Patients with AML Who Are Not Candidates for Standard Induction Therapy</a:t>
            </a:r>
          </a:p>
        </p:txBody>
      </p:sp>
      <p:sp>
        <p:nvSpPr>
          <p:cNvPr id="3" name="TextBox 2">
            <a:extLst>
              <a:ext uri="{FF2B5EF4-FFF2-40B4-BE49-F238E27FC236}">
                <a16:creationId xmlns:a16="http://schemas.microsoft.com/office/drawing/2014/main" id="{F6159FD1-B7E7-1C42-BEAF-89F21988E592}"/>
              </a:ext>
            </a:extLst>
          </p:cNvPr>
          <p:cNvSpPr txBox="1"/>
          <p:nvPr/>
        </p:nvSpPr>
        <p:spPr>
          <a:xfrm>
            <a:off x="191343" y="6534835"/>
            <a:ext cx="3366499" cy="323165"/>
          </a:xfrm>
          <a:prstGeom prst="rect">
            <a:avLst/>
          </a:prstGeom>
          <a:noFill/>
        </p:spPr>
        <p:txBody>
          <a:bodyPr wrap="none" rtlCol="0">
            <a:spAutoFit/>
          </a:bodyPr>
          <a:lstStyle/>
          <a:p>
            <a:r>
              <a:rPr lang="en-US" sz="1500" b="0" dirty="0">
                <a:solidFill>
                  <a:schemeClr val="tx1"/>
                </a:solidFill>
                <a:latin typeface="Calibri" panose="020F0502020204030204" pitchFamily="34" charset="0"/>
                <a:cs typeface="Calibri" panose="020F0502020204030204" pitchFamily="34" charset="0"/>
              </a:rPr>
              <a:t>Geissler K et al. EHA 2022;Abstract P573.</a:t>
            </a:r>
          </a:p>
        </p:txBody>
      </p:sp>
      <p:pic>
        <p:nvPicPr>
          <p:cNvPr id="5" name="Picture 4" descr="A picture containing graphical user interface&#10;&#10;Description automatically generated">
            <a:extLst>
              <a:ext uri="{FF2B5EF4-FFF2-40B4-BE49-F238E27FC236}">
                <a16:creationId xmlns:a16="http://schemas.microsoft.com/office/drawing/2014/main" id="{EE855306-7F04-5B3A-A3E7-22BA994C84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9496" y="1445569"/>
            <a:ext cx="8524904" cy="4882767"/>
          </a:xfrm>
          <a:prstGeom prst="rect">
            <a:avLst/>
          </a:prstGeom>
        </p:spPr>
      </p:pic>
      <p:sp>
        <p:nvSpPr>
          <p:cNvPr id="8" name="Rectangle 7">
            <a:extLst>
              <a:ext uri="{FF2B5EF4-FFF2-40B4-BE49-F238E27FC236}">
                <a16:creationId xmlns:a16="http://schemas.microsoft.com/office/drawing/2014/main" id="{7BE0E921-6006-BEEE-4D5D-782A40074697}"/>
              </a:ext>
            </a:extLst>
          </p:cNvPr>
          <p:cNvSpPr/>
          <p:nvPr/>
        </p:nvSpPr>
        <p:spPr bwMode="auto">
          <a:xfrm>
            <a:off x="1874593" y="1628800"/>
            <a:ext cx="1845143" cy="216024"/>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457200" rtl="0" eaLnBrk="1" fontAlgn="base" latinLnBrk="0" hangingPunct="0">
              <a:lnSpc>
                <a:spcPct val="93000"/>
              </a:lnSpc>
              <a:spcBef>
                <a:spcPct val="0"/>
              </a:spcBef>
              <a:spcAft>
                <a:spcPct val="0"/>
              </a:spcAft>
              <a:buClr>
                <a:srgbClr val="000000"/>
              </a:buClr>
              <a:buSzPct val="45000"/>
              <a:buFont typeface="Wingdings" pitchFamily="2" charset="2"/>
              <a:buNone/>
              <a:tabLst/>
            </a:pPr>
            <a:endParaRPr kumimoji="0" lang="en-US" sz="2400" b="0" i="0" u="none" strike="noStrike" cap="none" normalizeH="0" baseline="0">
              <a:ln>
                <a:noFill/>
              </a:ln>
              <a:effectLst/>
              <a:latin typeface="Times New Roman" pitchFamily="18" charset="0"/>
            </a:endParaRPr>
          </a:p>
        </p:txBody>
      </p:sp>
      <p:sp>
        <p:nvSpPr>
          <p:cNvPr id="6" name="TextBox 5">
            <a:extLst>
              <a:ext uri="{FF2B5EF4-FFF2-40B4-BE49-F238E27FC236}">
                <a16:creationId xmlns:a16="http://schemas.microsoft.com/office/drawing/2014/main" id="{B1C582FE-424A-5EC9-8773-CB9D11D4BAEA}"/>
              </a:ext>
            </a:extLst>
          </p:cNvPr>
          <p:cNvSpPr txBox="1"/>
          <p:nvPr/>
        </p:nvSpPr>
        <p:spPr>
          <a:xfrm>
            <a:off x="1767875" y="1628800"/>
            <a:ext cx="2058577" cy="246221"/>
          </a:xfrm>
          <a:prstGeom prst="rect">
            <a:avLst/>
          </a:prstGeom>
          <a:noFill/>
        </p:spPr>
        <p:txBody>
          <a:bodyPr wrap="none" rtlCol="0">
            <a:spAutoFit/>
          </a:bodyPr>
          <a:lstStyle/>
          <a:p>
            <a:r>
              <a:rPr lang="en-US" sz="1000" dirty="0">
                <a:solidFill>
                  <a:schemeClr val="tx1"/>
                </a:solidFill>
              </a:rPr>
              <a:t>Decitabine Labeled Indications</a:t>
            </a:r>
          </a:p>
        </p:txBody>
      </p:sp>
      <p:sp>
        <p:nvSpPr>
          <p:cNvPr id="9" name="TextBox 8">
            <a:extLst>
              <a:ext uri="{FF2B5EF4-FFF2-40B4-BE49-F238E27FC236}">
                <a16:creationId xmlns:a16="http://schemas.microsoft.com/office/drawing/2014/main" id="{3E95E657-6B61-9D4B-A7EC-8753CB19D455}"/>
              </a:ext>
            </a:extLst>
          </p:cNvPr>
          <p:cNvSpPr txBox="1"/>
          <p:nvPr/>
        </p:nvSpPr>
        <p:spPr>
          <a:xfrm>
            <a:off x="1851285" y="1875020"/>
            <a:ext cx="1898431" cy="740763"/>
          </a:xfrm>
          <a:prstGeom prst="rect">
            <a:avLst/>
          </a:prstGeom>
          <a:solidFill>
            <a:schemeClr val="bg1"/>
          </a:solidFill>
        </p:spPr>
        <p:txBody>
          <a:bodyPr wrap="square" lIns="0" tIns="0" rIns="0" bIns="0" rtlCol="0">
            <a:noAutofit/>
          </a:bodyPr>
          <a:lstStyle/>
          <a:p>
            <a:pPr algn="ctr"/>
            <a:r>
              <a:rPr lang="en-US" sz="1200" dirty="0">
                <a:solidFill>
                  <a:srgbClr val="18489C"/>
                </a:solidFill>
              </a:rPr>
              <a:t>US: int/high-risk MDS, CMML,</a:t>
            </a:r>
            <a:br>
              <a:rPr lang="en-US" sz="1200" dirty="0">
                <a:solidFill>
                  <a:srgbClr val="18489C"/>
                </a:solidFill>
              </a:rPr>
            </a:br>
            <a:r>
              <a:rPr lang="en-US" sz="1200" dirty="0">
                <a:solidFill>
                  <a:srgbClr val="18489C"/>
                </a:solidFill>
              </a:rPr>
              <a:t>AML 20-30% Blast</a:t>
            </a:r>
          </a:p>
          <a:p>
            <a:pPr algn="ctr"/>
            <a:r>
              <a:rPr lang="en-US" sz="1200" dirty="0">
                <a:solidFill>
                  <a:srgbClr val="FE150D"/>
                </a:solidFill>
              </a:rPr>
              <a:t>EU: AML not candidates for</a:t>
            </a:r>
            <a:br>
              <a:rPr lang="en-US" sz="1200" dirty="0">
                <a:solidFill>
                  <a:srgbClr val="FE150D"/>
                </a:solidFill>
              </a:rPr>
            </a:br>
            <a:r>
              <a:rPr lang="en-US" sz="1200" dirty="0">
                <a:solidFill>
                  <a:srgbClr val="FE150D"/>
                </a:solidFill>
              </a:rPr>
              <a:t>induction chemotherapy</a:t>
            </a:r>
          </a:p>
        </p:txBody>
      </p:sp>
    </p:spTree>
    <p:extLst>
      <p:ext uri="{BB962C8B-B14F-4D97-AF65-F5344CB8AC3E}">
        <p14:creationId xmlns:p14="http://schemas.microsoft.com/office/powerpoint/2010/main" val="355544711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2D8A4B-F520-034B-9094-B532E2240EA9}"/>
              </a:ext>
            </a:extLst>
          </p:cNvPr>
          <p:cNvSpPr>
            <a:spLocks noGrp="1"/>
          </p:cNvSpPr>
          <p:nvPr>
            <p:ph type="title"/>
          </p:nvPr>
        </p:nvSpPr>
        <p:spPr>
          <a:xfrm>
            <a:off x="839416" y="227013"/>
            <a:ext cx="10657183" cy="1143000"/>
          </a:xfrm>
        </p:spPr>
        <p:txBody>
          <a:bodyPr/>
          <a:lstStyle/>
          <a:p>
            <a:pPr algn="l"/>
            <a:r>
              <a:rPr lang="en-US" dirty="0"/>
              <a:t>ASCERTAIN (ASTX727-02) AML Cohort Primary Endpoint: 5-Day Decitabine AUC Equivalence</a:t>
            </a:r>
          </a:p>
        </p:txBody>
      </p:sp>
      <p:sp>
        <p:nvSpPr>
          <p:cNvPr id="3" name="TextBox 2">
            <a:extLst>
              <a:ext uri="{FF2B5EF4-FFF2-40B4-BE49-F238E27FC236}">
                <a16:creationId xmlns:a16="http://schemas.microsoft.com/office/drawing/2014/main" id="{F6159FD1-B7E7-1C42-BEAF-89F21988E592}"/>
              </a:ext>
            </a:extLst>
          </p:cNvPr>
          <p:cNvSpPr txBox="1"/>
          <p:nvPr/>
        </p:nvSpPr>
        <p:spPr>
          <a:xfrm>
            <a:off x="191344" y="6403892"/>
            <a:ext cx="3366499" cy="323165"/>
          </a:xfrm>
          <a:prstGeom prst="rect">
            <a:avLst/>
          </a:prstGeom>
          <a:noFill/>
        </p:spPr>
        <p:txBody>
          <a:bodyPr wrap="none" rtlCol="0">
            <a:spAutoFit/>
          </a:bodyPr>
          <a:lstStyle/>
          <a:p>
            <a:r>
              <a:rPr lang="en-US" sz="1500" b="0" dirty="0">
                <a:solidFill>
                  <a:schemeClr val="tx1"/>
                </a:solidFill>
                <a:latin typeface="Calibri" panose="020F0502020204030204" pitchFamily="34" charset="0"/>
                <a:cs typeface="Calibri" panose="020F0502020204030204" pitchFamily="34" charset="0"/>
              </a:rPr>
              <a:t>Geissler K et al. EHA 2022;Abstract P573.</a:t>
            </a:r>
          </a:p>
        </p:txBody>
      </p:sp>
      <p:pic>
        <p:nvPicPr>
          <p:cNvPr id="7" name="Picture 6" descr="Graphical user interface, application, table&#10;&#10;Description automatically generated">
            <a:extLst>
              <a:ext uri="{FF2B5EF4-FFF2-40B4-BE49-F238E27FC236}">
                <a16:creationId xmlns:a16="http://schemas.microsoft.com/office/drawing/2014/main" id="{ED0525B4-C7E3-8069-8091-CB5980F20F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3249" y="1700808"/>
            <a:ext cx="11045502" cy="3197078"/>
          </a:xfrm>
          <a:prstGeom prst="rect">
            <a:avLst/>
          </a:prstGeom>
        </p:spPr>
      </p:pic>
    </p:spTree>
    <p:extLst>
      <p:ext uri="{BB962C8B-B14F-4D97-AF65-F5344CB8AC3E}">
        <p14:creationId xmlns:p14="http://schemas.microsoft.com/office/powerpoint/2010/main" val="152405625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2D8A4B-F520-034B-9094-B532E2240EA9}"/>
              </a:ext>
            </a:extLst>
          </p:cNvPr>
          <p:cNvSpPr>
            <a:spLocks noGrp="1"/>
          </p:cNvSpPr>
          <p:nvPr>
            <p:ph type="title"/>
          </p:nvPr>
        </p:nvSpPr>
        <p:spPr>
          <a:xfrm>
            <a:off x="839416" y="227013"/>
            <a:ext cx="10657183" cy="1143000"/>
          </a:xfrm>
        </p:spPr>
        <p:txBody>
          <a:bodyPr/>
          <a:lstStyle/>
          <a:p>
            <a:pPr algn="l"/>
            <a:r>
              <a:rPr lang="en-US" dirty="0"/>
              <a:t>ASCERTAIN (ASTX727-02) AML Cohort: Preliminary Efficacy Response</a:t>
            </a:r>
          </a:p>
        </p:txBody>
      </p:sp>
      <p:sp>
        <p:nvSpPr>
          <p:cNvPr id="3" name="TextBox 2">
            <a:extLst>
              <a:ext uri="{FF2B5EF4-FFF2-40B4-BE49-F238E27FC236}">
                <a16:creationId xmlns:a16="http://schemas.microsoft.com/office/drawing/2014/main" id="{F6159FD1-B7E7-1C42-BEAF-89F21988E592}"/>
              </a:ext>
            </a:extLst>
          </p:cNvPr>
          <p:cNvSpPr txBox="1"/>
          <p:nvPr/>
        </p:nvSpPr>
        <p:spPr>
          <a:xfrm>
            <a:off x="191344" y="6403892"/>
            <a:ext cx="3366499" cy="323165"/>
          </a:xfrm>
          <a:prstGeom prst="rect">
            <a:avLst/>
          </a:prstGeom>
          <a:noFill/>
        </p:spPr>
        <p:txBody>
          <a:bodyPr wrap="none" rtlCol="0">
            <a:spAutoFit/>
          </a:bodyPr>
          <a:lstStyle/>
          <a:p>
            <a:r>
              <a:rPr lang="en-US" sz="1500" b="0" dirty="0">
                <a:solidFill>
                  <a:schemeClr val="tx1"/>
                </a:solidFill>
                <a:latin typeface="Calibri" panose="020F0502020204030204" pitchFamily="34" charset="0"/>
                <a:cs typeface="Calibri" panose="020F0502020204030204" pitchFamily="34" charset="0"/>
              </a:rPr>
              <a:t>Geissler K et al. EHA 2022;Abstract P573.</a:t>
            </a:r>
          </a:p>
        </p:txBody>
      </p:sp>
      <p:pic>
        <p:nvPicPr>
          <p:cNvPr id="5" name="Picture 4" descr="Table&#10;&#10;Description automatically generated">
            <a:extLst>
              <a:ext uri="{FF2B5EF4-FFF2-40B4-BE49-F238E27FC236}">
                <a16:creationId xmlns:a16="http://schemas.microsoft.com/office/drawing/2014/main" id="{0AE86F84-2973-B2C7-E341-28044090BD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2536" y="1370013"/>
            <a:ext cx="9769240" cy="4716536"/>
          </a:xfrm>
          <a:prstGeom prst="rect">
            <a:avLst/>
          </a:prstGeom>
        </p:spPr>
      </p:pic>
    </p:spTree>
    <p:extLst>
      <p:ext uri="{BB962C8B-B14F-4D97-AF65-F5344CB8AC3E}">
        <p14:creationId xmlns:p14="http://schemas.microsoft.com/office/powerpoint/2010/main" val="85885473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2D8A4B-F520-034B-9094-B532E2240EA9}"/>
              </a:ext>
            </a:extLst>
          </p:cNvPr>
          <p:cNvSpPr>
            <a:spLocks noGrp="1"/>
          </p:cNvSpPr>
          <p:nvPr>
            <p:ph type="title"/>
          </p:nvPr>
        </p:nvSpPr>
        <p:spPr>
          <a:xfrm>
            <a:off x="839416" y="227013"/>
            <a:ext cx="10657183" cy="1143000"/>
          </a:xfrm>
        </p:spPr>
        <p:txBody>
          <a:bodyPr/>
          <a:lstStyle/>
          <a:p>
            <a:pPr algn="l"/>
            <a:r>
              <a:rPr lang="en-US" dirty="0"/>
              <a:t>ASCERTAIN (ASTX727-02) AML Cohort: Treatment-Emergent Adverse Events in &gt;5% of Patients</a:t>
            </a:r>
          </a:p>
        </p:txBody>
      </p:sp>
      <p:sp>
        <p:nvSpPr>
          <p:cNvPr id="3" name="TextBox 2">
            <a:extLst>
              <a:ext uri="{FF2B5EF4-FFF2-40B4-BE49-F238E27FC236}">
                <a16:creationId xmlns:a16="http://schemas.microsoft.com/office/drawing/2014/main" id="{F6159FD1-B7E7-1C42-BEAF-89F21988E592}"/>
              </a:ext>
            </a:extLst>
          </p:cNvPr>
          <p:cNvSpPr txBox="1"/>
          <p:nvPr/>
        </p:nvSpPr>
        <p:spPr>
          <a:xfrm>
            <a:off x="191344" y="6403892"/>
            <a:ext cx="3366499" cy="323165"/>
          </a:xfrm>
          <a:prstGeom prst="rect">
            <a:avLst/>
          </a:prstGeom>
          <a:noFill/>
        </p:spPr>
        <p:txBody>
          <a:bodyPr wrap="none" rtlCol="0">
            <a:spAutoFit/>
          </a:bodyPr>
          <a:lstStyle/>
          <a:p>
            <a:r>
              <a:rPr lang="en-US" sz="1500" b="0" dirty="0">
                <a:solidFill>
                  <a:schemeClr val="tx1"/>
                </a:solidFill>
                <a:latin typeface="Calibri" panose="020F0502020204030204" pitchFamily="34" charset="0"/>
                <a:cs typeface="Calibri" panose="020F0502020204030204" pitchFamily="34" charset="0"/>
              </a:rPr>
              <a:t>Geissler K et al. EHA 2022;Abstract P573.</a:t>
            </a:r>
          </a:p>
        </p:txBody>
      </p:sp>
      <p:pic>
        <p:nvPicPr>
          <p:cNvPr id="8" name="Picture 7" descr="Table&#10;&#10;Description automatically generated">
            <a:extLst>
              <a:ext uri="{FF2B5EF4-FFF2-40B4-BE49-F238E27FC236}">
                <a16:creationId xmlns:a16="http://schemas.microsoft.com/office/drawing/2014/main" id="{2C90AE87-3396-EF2B-372C-2742CF3DF8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9416" y="1337929"/>
            <a:ext cx="9937104" cy="4920828"/>
          </a:xfrm>
          <a:prstGeom prst="rect">
            <a:avLst/>
          </a:prstGeom>
        </p:spPr>
      </p:pic>
    </p:spTree>
    <p:extLst>
      <p:ext uri="{BB962C8B-B14F-4D97-AF65-F5344CB8AC3E}">
        <p14:creationId xmlns:p14="http://schemas.microsoft.com/office/powerpoint/2010/main" val="190602843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E8FAD9-33F2-0F46-8D86-F671AB71C6D1}"/>
              </a:ext>
            </a:extLst>
          </p:cNvPr>
          <p:cNvSpPr>
            <a:spLocks noGrp="1"/>
          </p:cNvSpPr>
          <p:nvPr>
            <p:ph type="title"/>
          </p:nvPr>
        </p:nvSpPr>
        <p:spPr>
          <a:xfrm>
            <a:off x="911486" y="1988840"/>
            <a:ext cx="10358967" cy="1143000"/>
          </a:xfrm>
        </p:spPr>
        <p:txBody>
          <a:bodyPr/>
          <a:lstStyle/>
          <a:p>
            <a:pPr algn="l"/>
            <a:r>
              <a:rPr lang="en-US" sz="3600" dirty="0"/>
              <a:t>Phase 2 Study of ASTX727 (</a:t>
            </a:r>
            <a:r>
              <a:rPr lang="en-US" sz="3600" dirty="0" err="1"/>
              <a:t>Cedazuridine</a:t>
            </a:r>
            <a:r>
              <a:rPr lang="en-US" sz="3600" dirty="0"/>
              <a:t>/Decitabine) plus </a:t>
            </a:r>
            <a:r>
              <a:rPr lang="en-US" sz="3600" dirty="0" err="1"/>
              <a:t>Venetoclax</a:t>
            </a:r>
            <a:r>
              <a:rPr lang="en-US" sz="3600" dirty="0"/>
              <a:t> in Patients with Relapsed/Refractory Acute Myeloid Leukemia (AML) or Previously Untreated, Elderly Patients with AML Unfit for Chemotherapy </a:t>
            </a:r>
            <a:br>
              <a:rPr lang="en-US" sz="3600" dirty="0"/>
            </a:br>
            <a:endParaRPr lang="en-US" sz="3600" dirty="0"/>
          </a:p>
        </p:txBody>
      </p:sp>
      <p:sp>
        <p:nvSpPr>
          <p:cNvPr id="3" name="Content Placeholder 2">
            <a:extLst>
              <a:ext uri="{FF2B5EF4-FFF2-40B4-BE49-F238E27FC236}">
                <a16:creationId xmlns:a16="http://schemas.microsoft.com/office/drawing/2014/main" id="{154D8F72-E7F5-4242-9517-0AA86210C5D1}"/>
              </a:ext>
            </a:extLst>
          </p:cNvPr>
          <p:cNvSpPr>
            <a:spLocks noGrp="1"/>
          </p:cNvSpPr>
          <p:nvPr>
            <p:ph idx="1"/>
          </p:nvPr>
        </p:nvSpPr>
        <p:spPr>
          <a:xfrm>
            <a:off x="912285" y="4005064"/>
            <a:ext cx="10358967" cy="1143000"/>
          </a:xfrm>
        </p:spPr>
        <p:txBody>
          <a:bodyPr/>
          <a:lstStyle/>
          <a:p>
            <a:pPr marL="98425" indent="0">
              <a:spcBef>
                <a:spcPts val="0"/>
              </a:spcBef>
              <a:spcAft>
                <a:spcPts val="0"/>
              </a:spcAft>
              <a:buNone/>
            </a:pPr>
            <a:r>
              <a:rPr lang="en-US" b="0" dirty="0" err="1"/>
              <a:t>Abuasab</a:t>
            </a:r>
            <a:r>
              <a:rPr lang="en-US" b="0" dirty="0"/>
              <a:t> T et al.</a:t>
            </a:r>
          </a:p>
          <a:p>
            <a:pPr marL="98425" indent="0">
              <a:spcBef>
                <a:spcPts val="0"/>
              </a:spcBef>
              <a:spcAft>
                <a:spcPts val="0"/>
              </a:spcAft>
              <a:buNone/>
            </a:pPr>
            <a:r>
              <a:rPr lang="en-US" b="0" dirty="0"/>
              <a:t>ASH 2022;Abstract 1441.</a:t>
            </a:r>
          </a:p>
        </p:txBody>
      </p:sp>
    </p:spTree>
    <p:extLst>
      <p:ext uri="{BB962C8B-B14F-4D97-AF65-F5344CB8AC3E}">
        <p14:creationId xmlns:p14="http://schemas.microsoft.com/office/powerpoint/2010/main" val="368376908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B5902B24-9993-FE4A-8873-58FA600BAFD5}"/>
              </a:ext>
            </a:extLst>
          </p:cNvPr>
          <p:cNvGrpSpPr/>
          <p:nvPr/>
        </p:nvGrpSpPr>
        <p:grpSpPr>
          <a:xfrm>
            <a:off x="426720" y="1657350"/>
            <a:ext cx="11338560" cy="3543300"/>
            <a:chOff x="231648" y="1289304"/>
            <a:chExt cx="11338560" cy="3543300"/>
          </a:xfrm>
        </p:grpSpPr>
        <p:pic>
          <p:nvPicPr>
            <p:cNvPr id="3" name="Picture 2">
              <a:extLst>
                <a:ext uri="{FF2B5EF4-FFF2-40B4-BE49-F238E27FC236}">
                  <a16:creationId xmlns:a16="http://schemas.microsoft.com/office/drawing/2014/main" id="{AFE3374C-5190-DF46-AD72-E98068143EAB}"/>
                </a:ext>
              </a:extLst>
            </p:cNvPr>
            <p:cNvPicPr>
              <a:picLocks noChangeAspect="1"/>
            </p:cNvPicPr>
            <p:nvPr/>
          </p:nvPicPr>
          <p:blipFill>
            <a:blip r:embed="rId2"/>
            <a:stretch>
              <a:fillRect/>
            </a:stretch>
          </p:blipFill>
          <p:spPr>
            <a:xfrm>
              <a:off x="231648" y="1289304"/>
              <a:ext cx="5676595" cy="3543300"/>
            </a:xfrm>
            <a:prstGeom prst="rect">
              <a:avLst/>
            </a:prstGeom>
            <a:ln w="19050">
              <a:solidFill>
                <a:schemeClr val="tx1"/>
              </a:solidFill>
            </a:ln>
          </p:spPr>
        </p:pic>
        <p:pic>
          <p:nvPicPr>
            <p:cNvPr id="6" name="Picture 5">
              <a:extLst>
                <a:ext uri="{FF2B5EF4-FFF2-40B4-BE49-F238E27FC236}">
                  <a16:creationId xmlns:a16="http://schemas.microsoft.com/office/drawing/2014/main" id="{9BC6472D-E5CF-C245-A4E1-EC7C941F7C94}"/>
                </a:ext>
              </a:extLst>
            </p:cNvPr>
            <p:cNvPicPr>
              <a:picLocks noChangeAspect="1"/>
            </p:cNvPicPr>
            <p:nvPr/>
          </p:nvPicPr>
          <p:blipFill>
            <a:blip r:embed="rId3"/>
            <a:stretch>
              <a:fillRect/>
            </a:stretch>
          </p:blipFill>
          <p:spPr>
            <a:xfrm>
              <a:off x="5900928" y="1289304"/>
              <a:ext cx="5669280" cy="3543300"/>
            </a:xfrm>
            <a:prstGeom prst="rect">
              <a:avLst/>
            </a:prstGeom>
            <a:ln w="19050">
              <a:solidFill>
                <a:schemeClr val="tx1"/>
              </a:solidFill>
            </a:ln>
          </p:spPr>
        </p:pic>
      </p:grpSp>
      <p:graphicFrame>
        <p:nvGraphicFramePr>
          <p:cNvPr id="15" name="Table 14">
            <a:extLst>
              <a:ext uri="{FF2B5EF4-FFF2-40B4-BE49-F238E27FC236}">
                <a16:creationId xmlns:a16="http://schemas.microsoft.com/office/drawing/2014/main" id="{1110AB30-051F-9141-B094-9BDFFA125CD3}"/>
              </a:ext>
            </a:extLst>
          </p:cNvPr>
          <p:cNvGraphicFramePr>
            <a:graphicFrameLocks noGrp="1"/>
          </p:cNvGraphicFramePr>
          <p:nvPr/>
        </p:nvGraphicFramePr>
        <p:xfrm>
          <a:off x="534407" y="5492017"/>
          <a:ext cx="5253605" cy="926442"/>
        </p:xfrm>
        <a:graphic>
          <a:graphicData uri="http://schemas.openxmlformats.org/drawingml/2006/table">
            <a:tbl>
              <a:tblPr firstRow="1" firstCol="1" bandRow="1">
                <a:tableStyleId>{C083E6E3-FA7D-4D7B-A595-EF9225AFEA82}</a:tableStyleId>
              </a:tblPr>
              <a:tblGrid>
                <a:gridCol w="2274107">
                  <a:extLst>
                    <a:ext uri="{9D8B030D-6E8A-4147-A177-3AD203B41FA5}">
                      <a16:colId xmlns:a16="http://schemas.microsoft.com/office/drawing/2014/main" val="503938933"/>
                    </a:ext>
                  </a:extLst>
                </a:gridCol>
                <a:gridCol w="993166">
                  <a:extLst>
                    <a:ext uri="{9D8B030D-6E8A-4147-A177-3AD203B41FA5}">
                      <a16:colId xmlns:a16="http://schemas.microsoft.com/office/drawing/2014/main" val="2583338141"/>
                    </a:ext>
                  </a:extLst>
                </a:gridCol>
                <a:gridCol w="993166">
                  <a:extLst>
                    <a:ext uri="{9D8B030D-6E8A-4147-A177-3AD203B41FA5}">
                      <a16:colId xmlns:a16="http://schemas.microsoft.com/office/drawing/2014/main" val="3902727850"/>
                    </a:ext>
                  </a:extLst>
                </a:gridCol>
                <a:gridCol w="993166">
                  <a:extLst>
                    <a:ext uri="{9D8B030D-6E8A-4147-A177-3AD203B41FA5}">
                      <a16:colId xmlns:a16="http://schemas.microsoft.com/office/drawing/2014/main" val="3716297791"/>
                    </a:ext>
                  </a:extLst>
                </a:gridCol>
              </a:tblGrid>
              <a:tr h="465969">
                <a:tc>
                  <a:txBody>
                    <a:bodyPr/>
                    <a:lstStyle/>
                    <a:p>
                      <a:pPr marL="0" marR="0" algn="ctr">
                        <a:spcBef>
                          <a:spcPts val="0"/>
                        </a:spcBef>
                        <a:spcAft>
                          <a:spcPts val="0"/>
                        </a:spcAft>
                      </a:pPr>
                      <a:r>
                        <a:rPr lang="en-US" sz="1200" dirty="0">
                          <a:solidFill>
                            <a:schemeClr val="bg1"/>
                          </a:solidFill>
                          <a:effectLst/>
                          <a:latin typeface="Helvetica" pitchFamily="2" charset="0"/>
                          <a:ea typeface="Calibri" panose="020F0502020204030204" pitchFamily="34" charset="0"/>
                          <a:cs typeface="Arial" panose="020B0604020202020204" pitchFamily="34" charset="0"/>
                        </a:rPr>
                        <a:t> Variable</a:t>
                      </a:r>
                    </a:p>
                    <a:p>
                      <a:pPr marL="0" marR="0" algn="ctr">
                        <a:spcBef>
                          <a:spcPts val="0"/>
                        </a:spcBef>
                        <a:spcAft>
                          <a:spcPts val="0"/>
                        </a:spcAft>
                      </a:pPr>
                      <a:r>
                        <a:rPr lang="en-US" sz="1000" dirty="0">
                          <a:solidFill>
                            <a:schemeClr val="bg1"/>
                          </a:solidFill>
                          <a:effectLst/>
                          <a:latin typeface="Helvetica" pitchFamily="2" charset="0"/>
                          <a:ea typeface="Calibri" panose="020F0502020204030204" pitchFamily="34" charset="0"/>
                          <a:cs typeface="Arial" panose="020B0604020202020204" pitchFamily="34" charset="0"/>
                        </a:rPr>
                        <a:t>Months (95% CI)</a:t>
                      </a:r>
                    </a:p>
                  </a:txBody>
                  <a:tcPr marL="63808" marR="63808" marT="0" marB="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00000"/>
                    </a:solidFill>
                  </a:tcPr>
                </a:tc>
                <a:tc>
                  <a:txBody>
                    <a:bodyPr/>
                    <a:lstStyle/>
                    <a:p>
                      <a:pPr marL="0" marR="0" algn="ctr">
                        <a:spcBef>
                          <a:spcPts val="0"/>
                        </a:spcBef>
                        <a:spcAft>
                          <a:spcPts val="0"/>
                        </a:spcAft>
                      </a:pPr>
                      <a:r>
                        <a:rPr lang="en-US" sz="1200" dirty="0">
                          <a:solidFill>
                            <a:schemeClr val="bg1"/>
                          </a:solidFill>
                          <a:effectLst/>
                          <a:latin typeface="Helvetica" pitchFamily="2" charset="0"/>
                          <a:cs typeface="Arial" panose="020B0604020202020204" pitchFamily="34" charset="0"/>
                        </a:rPr>
                        <a:t>No </a:t>
                      </a:r>
                      <a:r>
                        <a:rPr lang="en-US" sz="1200" i="1" dirty="0">
                          <a:solidFill>
                            <a:schemeClr val="bg1"/>
                          </a:solidFill>
                          <a:effectLst/>
                          <a:latin typeface="Helvetica" pitchFamily="2" charset="0"/>
                          <a:cs typeface="Arial" panose="020B0604020202020204" pitchFamily="34" charset="0"/>
                        </a:rPr>
                        <a:t>TP53</a:t>
                      </a:r>
                    </a:p>
                    <a:p>
                      <a:pPr marL="0" marR="0" algn="ctr">
                        <a:spcBef>
                          <a:spcPts val="0"/>
                        </a:spcBef>
                        <a:spcAft>
                          <a:spcPts val="0"/>
                        </a:spcAft>
                      </a:pPr>
                      <a:r>
                        <a:rPr lang="en-US" sz="1200" i="0" dirty="0">
                          <a:solidFill>
                            <a:schemeClr val="bg1"/>
                          </a:solidFill>
                          <a:effectLst/>
                          <a:latin typeface="Helvetica" pitchFamily="2" charset="0"/>
                          <a:ea typeface="Calibri" panose="020F0502020204030204" pitchFamily="34" charset="0"/>
                          <a:cs typeface="Arial" panose="020B0604020202020204" pitchFamily="34" charset="0"/>
                        </a:rPr>
                        <a:t>(N=40)</a:t>
                      </a:r>
                    </a:p>
                  </a:txBody>
                  <a:tcPr marL="63808" marR="63808" marT="0" marB="0"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00000"/>
                    </a:solidFill>
                  </a:tcPr>
                </a:tc>
                <a:tc>
                  <a:txBody>
                    <a:bodyPr/>
                    <a:lstStyle/>
                    <a:p>
                      <a:pPr marL="0" marR="0" algn="ctr">
                        <a:spcBef>
                          <a:spcPts val="0"/>
                        </a:spcBef>
                        <a:spcAft>
                          <a:spcPts val="0"/>
                        </a:spcAft>
                      </a:pPr>
                      <a:r>
                        <a:rPr lang="en-US" sz="1200" i="1" dirty="0">
                          <a:solidFill>
                            <a:schemeClr val="bg1"/>
                          </a:solidFill>
                          <a:effectLst/>
                          <a:latin typeface="Helvetica" pitchFamily="2" charset="0"/>
                          <a:ea typeface="Calibri" panose="020F0502020204030204" pitchFamily="34" charset="0"/>
                          <a:cs typeface="Arial" panose="020B0604020202020204" pitchFamily="34" charset="0"/>
                        </a:rPr>
                        <a:t>TP53</a:t>
                      </a:r>
                    </a:p>
                    <a:p>
                      <a:pPr marL="0" marR="0" algn="ctr">
                        <a:spcBef>
                          <a:spcPts val="0"/>
                        </a:spcBef>
                        <a:spcAft>
                          <a:spcPts val="0"/>
                        </a:spcAft>
                      </a:pPr>
                      <a:r>
                        <a:rPr lang="en-US" sz="1200" i="0" dirty="0">
                          <a:solidFill>
                            <a:schemeClr val="bg1"/>
                          </a:solidFill>
                          <a:effectLst/>
                          <a:latin typeface="Helvetica" pitchFamily="2" charset="0"/>
                          <a:ea typeface="Calibri" panose="020F0502020204030204" pitchFamily="34" charset="0"/>
                          <a:cs typeface="Arial" panose="020B0604020202020204" pitchFamily="34" charset="0"/>
                        </a:rPr>
                        <a:t>(N=4)</a:t>
                      </a:r>
                    </a:p>
                  </a:txBody>
                  <a:tcPr marL="63808" marR="63808" marT="0" marB="0"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00000"/>
                    </a:solidFill>
                  </a:tcPr>
                </a:tc>
                <a:tc>
                  <a:txBody>
                    <a:bodyPr/>
                    <a:lstStyle/>
                    <a:p>
                      <a:pPr marL="0" marR="0" algn="ctr">
                        <a:spcBef>
                          <a:spcPts val="0"/>
                        </a:spcBef>
                        <a:spcAft>
                          <a:spcPts val="0"/>
                        </a:spcAft>
                      </a:pPr>
                      <a:r>
                        <a:rPr lang="en-US" sz="1200" i="1" dirty="0">
                          <a:solidFill>
                            <a:schemeClr val="bg1"/>
                          </a:solidFill>
                          <a:effectLst/>
                          <a:latin typeface="Helvetica" pitchFamily="2" charset="0"/>
                          <a:ea typeface="Calibri" panose="020F0502020204030204" pitchFamily="34" charset="0"/>
                          <a:cs typeface="Arial" panose="020B0604020202020204" pitchFamily="34" charset="0"/>
                        </a:rPr>
                        <a:t>P-value</a:t>
                      </a:r>
                    </a:p>
                  </a:txBody>
                  <a:tcPr marL="63808" marR="63808" marT="0" marB="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1707188474"/>
                  </a:ext>
                </a:extLst>
              </a:tr>
              <a:tr h="460473">
                <a:tc>
                  <a:txBody>
                    <a:bodyPr/>
                    <a:lstStyle/>
                    <a:p>
                      <a:pPr marL="0" marR="0">
                        <a:spcBef>
                          <a:spcPts val="0"/>
                        </a:spcBef>
                        <a:spcAft>
                          <a:spcPts val="0"/>
                        </a:spcAft>
                      </a:pPr>
                      <a:r>
                        <a:rPr lang="en-US" sz="1200" dirty="0">
                          <a:effectLst/>
                          <a:latin typeface="Helvetica" pitchFamily="2" charset="0"/>
                          <a:ea typeface="Calibri" panose="020F0502020204030204" pitchFamily="34" charset="0"/>
                          <a:cs typeface="Arial" panose="020B0604020202020204" pitchFamily="34" charset="0"/>
                        </a:rPr>
                        <a:t>Median event-free survival</a:t>
                      </a:r>
                    </a:p>
                  </a:txBody>
                  <a:tcPr marL="63808" marR="63808" marT="0" marB="0" anchor="ctr">
                    <a:lnL w="12700" cap="flat" cmpd="sng" algn="ctr">
                      <a:solidFill>
                        <a:schemeClr val="tx1"/>
                      </a:solidFill>
                      <a:prstDash val="solid"/>
                      <a:round/>
                      <a:headEnd type="none" w="med" len="med"/>
                      <a:tailEnd type="none" w="med" len="med"/>
                    </a:lnL>
                    <a:lnR>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200" b="0" dirty="0">
                          <a:effectLst/>
                          <a:latin typeface="Helvetica" pitchFamily="2" charset="0"/>
                          <a:ea typeface="Calibri" panose="020F0502020204030204" pitchFamily="34" charset="0"/>
                          <a:cs typeface="Arial" panose="020B0604020202020204" pitchFamily="34" charset="0"/>
                        </a:rPr>
                        <a:t>NR (-)</a:t>
                      </a:r>
                    </a:p>
                  </a:txBody>
                  <a:tcPr marL="63808" marR="63808" marT="0" marB="0" anchor="ctr">
                    <a:lnL>
                      <a:noFill/>
                    </a:lnL>
                    <a:lnR w="1270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200" b="0" dirty="0">
                          <a:effectLst/>
                          <a:latin typeface="Helvetica" pitchFamily="2" charset="0"/>
                          <a:ea typeface="Calibri" panose="020F0502020204030204" pitchFamily="34" charset="0"/>
                          <a:cs typeface="Arial" panose="020B0604020202020204" pitchFamily="34" charset="0"/>
                        </a:rPr>
                        <a:t>8 (4-NR)</a:t>
                      </a:r>
                    </a:p>
                  </a:txBody>
                  <a:tcPr marL="63808" marR="63808" marT="0" marB="0" anchor="ctr">
                    <a:lnL>
                      <a:noFill/>
                    </a:lnL>
                    <a:lnR w="1270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4D283">
                        <a:alpha val="46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i="1" dirty="0">
                          <a:effectLst/>
                          <a:latin typeface="Helvetica" pitchFamily="2" charset="0"/>
                          <a:ea typeface="Calibri" panose="020F0502020204030204" pitchFamily="34" charset="0"/>
                          <a:cs typeface="Arial" panose="020B0604020202020204" pitchFamily="34" charset="0"/>
                        </a:rPr>
                        <a:t>&lt; 0.001</a:t>
                      </a:r>
                    </a:p>
                  </a:txBody>
                  <a:tcPr marL="63808" marR="63808" marT="0" marB="0" anchor="ctr">
                    <a:lnL>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4D283">
                        <a:alpha val="46000"/>
                      </a:srgbClr>
                    </a:solidFill>
                  </a:tcPr>
                </a:tc>
                <a:extLst>
                  <a:ext uri="{0D108BD9-81ED-4DB2-BD59-A6C34878D82A}">
                    <a16:rowId xmlns:a16="http://schemas.microsoft.com/office/drawing/2014/main" val="1345228398"/>
                  </a:ext>
                </a:extLst>
              </a:tr>
            </a:tbl>
          </a:graphicData>
        </a:graphic>
      </p:graphicFrame>
      <p:graphicFrame>
        <p:nvGraphicFramePr>
          <p:cNvPr id="8" name="Table 7">
            <a:extLst>
              <a:ext uri="{FF2B5EF4-FFF2-40B4-BE49-F238E27FC236}">
                <a16:creationId xmlns:a16="http://schemas.microsoft.com/office/drawing/2014/main" id="{D6AFBD26-D19C-5541-9641-DBD8350C3785}"/>
              </a:ext>
            </a:extLst>
          </p:cNvPr>
          <p:cNvGraphicFramePr>
            <a:graphicFrameLocks noGrp="1"/>
          </p:cNvGraphicFramePr>
          <p:nvPr/>
        </p:nvGraphicFramePr>
        <p:xfrm>
          <a:off x="6403989" y="5493563"/>
          <a:ext cx="5253605" cy="926442"/>
        </p:xfrm>
        <a:graphic>
          <a:graphicData uri="http://schemas.openxmlformats.org/drawingml/2006/table">
            <a:tbl>
              <a:tblPr firstRow="1" firstCol="1" bandRow="1">
                <a:tableStyleId>{C083E6E3-FA7D-4D7B-A595-EF9225AFEA82}</a:tableStyleId>
              </a:tblPr>
              <a:tblGrid>
                <a:gridCol w="2073806">
                  <a:extLst>
                    <a:ext uri="{9D8B030D-6E8A-4147-A177-3AD203B41FA5}">
                      <a16:colId xmlns:a16="http://schemas.microsoft.com/office/drawing/2014/main" val="503938933"/>
                    </a:ext>
                  </a:extLst>
                </a:gridCol>
                <a:gridCol w="1059933">
                  <a:extLst>
                    <a:ext uri="{9D8B030D-6E8A-4147-A177-3AD203B41FA5}">
                      <a16:colId xmlns:a16="http://schemas.microsoft.com/office/drawing/2014/main" val="2583338141"/>
                    </a:ext>
                  </a:extLst>
                </a:gridCol>
                <a:gridCol w="1059933">
                  <a:extLst>
                    <a:ext uri="{9D8B030D-6E8A-4147-A177-3AD203B41FA5}">
                      <a16:colId xmlns:a16="http://schemas.microsoft.com/office/drawing/2014/main" val="3902727850"/>
                    </a:ext>
                  </a:extLst>
                </a:gridCol>
                <a:gridCol w="1059933">
                  <a:extLst>
                    <a:ext uri="{9D8B030D-6E8A-4147-A177-3AD203B41FA5}">
                      <a16:colId xmlns:a16="http://schemas.microsoft.com/office/drawing/2014/main" val="3716297791"/>
                    </a:ext>
                  </a:extLst>
                </a:gridCol>
              </a:tblGrid>
              <a:tr h="465969">
                <a:tc>
                  <a:txBody>
                    <a:bodyPr/>
                    <a:lstStyle/>
                    <a:p>
                      <a:pPr marL="0" marR="0" algn="ctr">
                        <a:spcBef>
                          <a:spcPts val="0"/>
                        </a:spcBef>
                        <a:spcAft>
                          <a:spcPts val="0"/>
                        </a:spcAft>
                      </a:pPr>
                      <a:r>
                        <a:rPr lang="en-US" sz="1200" dirty="0">
                          <a:solidFill>
                            <a:schemeClr val="bg1"/>
                          </a:solidFill>
                          <a:effectLst/>
                          <a:latin typeface="Helvetica" pitchFamily="2" charset="0"/>
                          <a:ea typeface="Calibri" panose="020F0502020204030204" pitchFamily="34" charset="0"/>
                          <a:cs typeface="Arial" panose="020B0604020202020204" pitchFamily="34" charset="0"/>
                        </a:rPr>
                        <a:t> Variable</a:t>
                      </a:r>
                    </a:p>
                    <a:p>
                      <a:pPr marL="0" marR="0" algn="ctr">
                        <a:spcBef>
                          <a:spcPts val="0"/>
                        </a:spcBef>
                        <a:spcAft>
                          <a:spcPts val="0"/>
                        </a:spcAft>
                      </a:pPr>
                      <a:r>
                        <a:rPr lang="en-US" sz="1000" dirty="0">
                          <a:solidFill>
                            <a:schemeClr val="bg1"/>
                          </a:solidFill>
                          <a:effectLst/>
                          <a:latin typeface="Helvetica" pitchFamily="2" charset="0"/>
                          <a:ea typeface="Calibri" panose="020F0502020204030204" pitchFamily="34" charset="0"/>
                          <a:cs typeface="Arial" panose="020B0604020202020204" pitchFamily="34" charset="0"/>
                        </a:rPr>
                        <a:t>Months (95% CI)</a:t>
                      </a:r>
                    </a:p>
                  </a:txBody>
                  <a:tcPr marL="63808" marR="63808" marT="0" marB="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00000"/>
                    </a:solidFill>
                  </a:tcPr>
                </a:tc>
                <a:tc>
                  <a:txBody>
                    <a:bodyPr/>
                    <a:lstStyle/>
                    <a:p>
                      <a:pPr marL="0" marR="0" algn="ctr">
                        <a:spcBef>
                          <a:spcPts val="0"/>
                        </a:spcBef>
                        <a:spcAft>
                          <a:spcPts val="0"/>
                        </a:spcAft>
                      </a:pPr>
                      <a:r>
                        <a:rPr lang="en-US" sz="1200" dirty="0">
                          <a:solidFill>
                            <a:schemeClr val="bg1"/>
                          </a:solidFill>
                          <a:effectLst/>
                          <a:latin typeface="Helvetica" pitchFamily="2" charset="0"/>
                          <a:cs typeface="Arial" panose="020B0604020202020204" pitchFamily="34" charset="0"/>
                        </a:rPr>
                        <a:t>No </a:t>
                      </a:r>
                      <a:r>
                        <a:rPr lang="en-US" sz="1200" i="1" dirty="0">
                          <a:solidFill>
                            <a:schemeClr val="bg1"/>
                          </a:solidFill>
                          <a:effectLst/>
                          <a:latin typeface="Helvetica" pitchFamily="2" charset="0"/>
                          <a:cs typeface="Arial" panose="020B0604020202020204" pitchFamily="34" charset="0"/>
                        </a:rPr>
                        <a:t>TP53</a:t>
                      </a:r>
                    </a:p>
                    <a:p>
                      <a:pPr marL="0" marR="0" algn="ctr">
                        <a:spcBef>
                          <a:spcPts val="0"/>
                        </a:spcBef>
                        <a:spcAft>
                          <a:spcPts val="0"/>
                        </a:spcAft>
                      </a:pPr>
                      <a:r>
                        <a:rPr lang="en-US" sz="1200" i="0" dirty="0">
                          <a:solidFill>
                            <a:schemeClr val="bg1"/>
                          </a:solidFill>
                          <a:effectLst/>
                          <a:latin typeface="Helvetica" pitchFamily="2" charset="0"/>
                          <a:ea typeface="Calibri" panose="020F0502020204030204" pitchFamily="34" charset="0"/>
                          <a:cs typeface="Arial" panose="020B0604020202020204" pitchFamily="34" charset="0"/>
                        </a:rPr>
                        <a:t>(N=40)</a:t>
                      </a:r>
                    </a:p>
                  </a:txBody>
                  <a:tcPr marL="63808" marR="63808" marT="0" marB="0"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00000"/>
                    </a:solidFill>
                  </a:tcPr>
                </a:tc>
                <a:tc>
                  <a:txBody>
                    <a:bodyPr/>
                    <a:lstStyle/>
                    <a:p>
                      <a:pPr marL="0" marR="0" algn="ctr">
                        <a:spcBef>
                          <a:spcPts val="0"/>
                        </a:spcBef>
                        <a:spcAft>
                          <a:spcPts val="0"/>
                        </a:spcAft>
                      </a:pPr>
                      <a:r>
                        <a:rPr lang="en-US" sz="1200" i="1" dirty="0">
                          <a:solidFill>
                            <a:schemeClr val="bg1"/>
                          </a:solidFill>
                          <a:effectLst/>
                          <a:latin typeface="Helvetica" pitchFamily="2" charset="0"/>
                          <a:ea typeface="Calibri" panose="020F0502020204030204" pitchFamily="34" charset="0"/>
                          <a:cs typeface="Arial" panose="020B0604020202020204" pitchFamily="34" charset="0"/>
                        </a:rPr>
                        <a:t>TP53</a:t>
                      </a:r>
                    </a:p>
                    <a:p>
                      <a:pPr marL="0" marR="0" algn="ctr">
                        <a:spcBef>
                          <a:spcPts val="0"/>
                        </a:spcBef>
                        <a:spcAft>
                          <a:spcPts val="0"/>
                        </a:spcAft>
                      </a:pPr>
                      <a:r>
                        <a:rPr lang="en-US" sz="1200" i="0" dirty="0">
                          <a:solidFill>
                            <a:schemeClr val="bg1"/>
                          </a:solidFill>
                          <a:effectLst/>
                          <a:latin typeface="Helvetica" pitchFamily="2" charset="0"/>
                          <a:ea typeface="Calibri" panose="020F0502020204030204" pitchFamily="34" charset="0"/>
                          <a:cs typeface="Arial" panose="020B0604020202020204" pitchFamily="34" charset="0"/>
                        </a:rPr>
                        <a:t>(N=4)</a:t>
                      </a:r>
                    </a:p>
                  </a:txBody>
                  <a:tcPr marL="63808" marR="63808" marT="0" marB="0"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00000"/>
                    </a:solidFill>
                  </a:tcPr>
                </a:tc>
                <a:tc>
                  <a:txBody>
                    <a:bodyPr/>
                    <a:lstStyle/>
                    <a:p>
                      <a:pPr marL="0" marR="0" algn="ctr">
                        <a:spcBef>
                          <a:spcPts val="0"/>
                        </a:spcBef>
                        <a:spcAft>
                          <a:spcPts val="0"/>
                        </a:spcAft>
                      </a:pPr>
                      <a:r>
                        <a:rPr lang="en-US" sz="1200" i="1" dirty="0">
                          <a:solidFill>
                            <a:schemeClr val="bg1"/>
                          </a:solidFill>
                          <a:effectLst/>
                          <a:latin typeface="Helvetica" pitchFamily="2" charset="0"/>
                          <a:ea typeface="Calibri" panose="020F0502020204030204" pitchFamily="34" charset="0"/>
                          <a:cs typeface="Arial" panose="020B0604020202020204" pitchFamily="34" charset="0"/>
                        </a:rPr>
                        <a:t>P-value</a:t>
                      </a:r>
                    </a:p>
                  </a:txBody>
                  <a:tcPr marL="63808" marR="63808" marT="0" marB="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1707188474"/>
                  </a:ext>
                </a:extLst>
              </a:tr>
              <a:tr h="460473">
                <a:tc>
                  <a:txBody>
                    <a:bodyPr/>
                    <a:lstStyle/>
                    <a:p>
                      <a:pPr marL="0" marR="0">
                        <a:spcBef>
                          <a:spcPts val="0"/>
                        </a:spcBef>
                        <a:spcAft>
                          <a:spcPts val="0"/>
                        </a:spcAft>
                      </a:pPr>
                      <a:r>
                        <a:rPr lang="en-US" sz="1200" dirty="0">
                          <a:effectLst/>
                          <a:latin typeface="Helvetica" pitchFamily="2" charset="0"/>
                          <a:ea typeface="Calibri" panose="020F0502020204030204" pitchFamily="34" charset="0"/>
                          <a:cs typeface="Arial" panose="020B0604020202020204" pitchFamily="34" charset="0"/>
                        </a:rPr>
                        <a:t>Median overall survival</a:t>
                      </a:r>
                    </a:p>
                  </a:txBody>
                  <a:tcPr marL="63808" marR="63808" marT="0" marB="0" anchor="ctr">
                    <a:lnL w="12700" cap="flat" cmpd="sng" algn="ctr">
                      <a:solidFill>
                        <a:schemeClr val="tx1"/>
                      </a:solidFill>
                      <a:prstDash val="solid"/>
                      <a:round/>
                      <a:headEnd type="none" w="med" len="med"/>
                      <a:tailEnd type="none" w="med" len="med"/>
                    </a:lnL>
                    <a:lnR>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200" b="0" dirty="0">
                          <a:effectLst/>
                          <a:latin typeface="Helvetica" pitchFamily="2" charset="0"/>
                          <a:ea typeface="Calibri" panose="020F0502020204030204" pitchFamily="34" charset="0"/>
                          <a:cs typeface="Arial" panose="020B0604020202020204" pitchFamily="34" charset="0"/>
                        </a:rPr>
                        <a:t>NR (31-NR)</a:t>
                      </a:r>
                    </a:p>
                  </a:txBody>
                  <a:tcPr marL="63808" marR="63808" marT="0" marB="0" anchor="ctr">
                    <a:lnL>
                      <a:noFill/>
                    </a:lnL>
                    <a:lnR w="1270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200" b="0" dirty="0">
                          <a:effectLst/>
                          <a:latin typeface="Helvetica" pitchFamily="2" charset="0"/>
                          <a:ea typeface="Calibri" panose="020F0502020204030204" pitchFamily="34" charset="0"/>
                          <a:cs typeface="Arial" panose="020B0604020202020204" pitchFamily="34" charset="0"/>
                        </a:rPr>
                        <a:t>19 (9-NR)</a:t>
                      </a:r>
                    </a:p>
                  </a:txBody>
                  <a:tcPr marL="63808" marR="63808" marT="0" marB="0" anchor="ctr">
                    <a:lnL>
                      <a:noFill/>
                    </a:lnL>
                    <a:lnR w="1270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4D283">
                        <a:alpha val="46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i="1" dirty="0">
                          <a:effectLst/>
                          <a:latin typeface="Helvetica" pitchFamily="2" charset="0"/>
                          <a:ea typeface="Calibri" panose="020F0502020204030204" pitchFamily="34" charset="0"/>
                          <a:cs typeface="Arial" panose="020B0604020202020204" pitchFamily="34" charset="0"/>
                        </a:rPr>
                        <a:t>&lt; 0.001</a:t>
                      </a:r>
                    </a:p>
                  </a:txBody>
                  <a:tcPr marL="63808" marR="63808" marT="0" marB="0" anchor="ctr">
                    <a:lnL>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4D283">
                        <a:alpha val="46000"/>
                      </a:srgbClr>
                    </a:solidFill>
                  </a:tcPr>
                </a:tc>
                <a:extLst>
                  <a:ext uri="{0D108BD9-81ED-4DB2-BD59-A6C34878D82A}">
                    <a16:rowId xmlns:a16="http://schemas.microsoft.com/office/drawing/2014/main" val="1345228398"/>
                  </a:ext>
                </a:extLst>
              </a:tr>
            </a:tbl>
          </a:graphicData>
        </a:graphic>
      </p:graphicFrame>
      <p:sp>
        <p:nvSpPr>
          <p:cNvPr id="9" name="Rectangle 8">
            <a:extLst>
              <a:ext uri="{FF2B5EF4-FFF2-40B4-BE49-F238E27FC236}">
                <a16:creationId xmlns:a16="http://schemas.microsoft.com/office/drawing/2014/main" id="{1A5447B8-6845-AB43-9F6A-F59559E75771}"/>
              </a:ext>
            </a:extLst>
          </p:cNvPr>
          <p:cNvSpPr/>
          <p:nvPr/>
        </p:nvSpPr>
        <p:spPr>
          <a:xfrm>
            <a:off x="1336620" y="901216"/>
            <a:ext cx="9518760" cy="646331"/>
          </a:xfrm>
          <a:prstGeom prst="rect">
            <a:avLst/>
          </a:prstGeom>
          <a:solidFill>
            <a:srgbClr val="F4D283">
              <a:alpha val="46000"/>
            </a:srgbClr>
          </a:solidFill>
          <a:ln w="19050">
            <a:solidFill>
              <a:schemeClr val="tx1"/>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TP53 </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mutations correlated with significantly inferior event-free (</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A</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and overall (</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B</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survival compared to </a:t>
            </a: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TP53</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wild type patients</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a:t>
            </a:r>
            <a:endPar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2CEF2B72-FED8-BE48-9903-32E2FEFB7EE1}"/>
              </a:ext>
            </a:extLst>
          </p:cNvPr>
          <p:cNvSpPr txBox="1">
            <a:spLocks/>
          </p:cNvSpPr>
          <p:nvPr/>
        </p:nvSpPr>
        <p:spPr>
          <a:xfrm>
            <a:off x="0" y="0"/>
            <a:ext cx="12192000" cy="791414"/>
          </a:xfrm>
          <a:prstGeom prst="rect">
            <a:avLst/>
          </a:prstGeom>
          <a:noFill/>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000" b="1" i="0" u="none" strike="noStrike" kern="1200" cap="none" spc="0" normalizeH="0" baseline="0" noProof="0" dirty="0">
                <a:ln>
                  <a:noFill/>
                </a:ln>
                <a:solidFill>
                  <a:prstClr val="black">
                    <a:lumMod val="95000"/>
                    <a:lumOff val="5000"/>
                  </a:prstClr>
                </a:solidFill>
                <a:effectLst/>
                <a:uLnTx/>
                <a:uFillTx/>
                <a:latin typeface="Helvetica" pitchFamily="2" charset="0"/>
                <a:ea typeface="+mj-ea"/>
                <a:cs typeface="Arial" panose="020B0604020202020204" pitchFamily="34" charset="0"/>
              </a:rPr>
              <a:t>FLAG-IDA+VEN in ND-AML: </a:t>
            </a:r>
            <a:r>
              <a:rPr kumimoji="0" lang="en-US" sz="3000" b="0" i="1" u="none" strike="noStrike" kern="1200" cap="none" spc="0" normalizeH="0" baseline="0" noProof="0" dirty="0">
                <a:ln>
                  <a:noFill/>
                </a:ln>
                <a:solidFill>
                  <a:prstClr val="black">
                    <a:lumMod val="95000"/>
                    <a:lumOff val="5000"/>
                  </a:prstClr>
                </a:solidFill>
                <a:effectLst/>
                <a:uLnTx/>
                <a:uFillTx/>
                <a:latin typeface="Helvetica" pitchFamily="2" charset="0"/>
                <a:ea typeface="+mj-ea"/>
                <a:cs typeface="Arial" panose="020B0604020202020204" pitchFamily="34" charset="0"/>
              </a:rPr>
              <a:t>TP53 </a:t>
            </a:r>
            <a:r>
              <a:rPr kumimoji="0" lang="en-US" sz="3000" b="0" i="0" u="none" strike="noStrike" kern="1200" cap="none" spc="0" normalizeH="0" baseline="0" noProof="0" dirty="0">
                <a:ln>
                  <a:noFill/>
                </a:ln>
                <a:solidFill>
                  <a:prstClr val="black">
                    <a:lumMod val="95000"/>
                    <a:lumOff val="5000"/>
                  </a:prstClr>
                </a:solidFill>
                <a:effectLst/>
                <a:uLnTx/>
                <a:uFillTx/>
                <a:latin typeface="Helvetica" pitchFamily="2" charset="0"/>
                <a:ea typeface="+mj-ea"/>
                <a:cs typeface="Arial" panose="020B0604020202020204" pitchFamily="34" charset="0"/>
              </a:rPr>
              <a:t>mutations</a:t>
            </a:r>
            <a:r>
              <a:rPr kumimoji="0" lang="en-US" sz="3000" b="0" i="1" u="none" strike="noStrike" kern="1200" cap="none" spc="0" normalizeH="0" baseline="0" noProof="0" dirty="0">
                <a:ln>
                  <a:noFill/>
                </a:ln>
                <a:solidFill>
                  <a:prstClr val="black">
                    <a:lumMod val="95000"/>
                    <a:lumOff val="5000"/>
                  </a:prstClr>
                </a:solidFill>
                <a:effectLst/>
                <a:uLnTx/>
                <a:uFillTx/>
                <a:latin typeface="Helvetica" pitchFamily="2" charset="0"/>
                <a:ea typeface="+mj-ea"/>
                <a:cs typeface="Arial" panose="020B0604020202020204" pitchFamily="34" charset="0"/>
              </a:rPr>
              <a:t> </a:t>
            </a:r>
            <a:r>
              <a:rPr kumimoji="0" lang="en-US" sz="3000" b="0" i="0" u="none" strike="noStrike" kern="1200" cap="none" spc="0" normalizeH="0" baseline="0" noProof="0" dirty="0">
                <a:ln>
                  <a:noFill/>
                </a:ln>
                <a:solidFill>
                  <a:prstClr val="black">
                    <a:lumMod val="95000"/>
                    <a:lumOff val="5000"/>
                  </a:prstClr>
                </a:solidFill>
                <a:effectLst/>
                <a:uLnTx/>
                <a:uFillTx/>
                <a:latin typeface="Helvetica" pitchFamily="2" charset="0"/>
                <a:ea typeface="+mj-ea"/>
                <a:cs typeface="Arial" panose="020B0604020202020204" pitchFamily="34" charset="0"/>
              </a:rPr>
              <a:t>predict for inferior survival </a:t>
            </a:r>
            <a:endParaRPr kumimoji="0" lang="en-US" sz="3000" b="0" i="0" u="none" strike="noStrike" kern="1200" cap="none" spc="0" normalizeH="0" baseline="0" noProof="0" dirty="0">
              <a:ln>
                <a:noFill/>
              </a:ln>
              <a:solidFill>
                <a:prstClr val="black"/>
              </a:solidFill>
              <a:effectLst/>
              <a:uLnTx/>
              <a:uFillTx/>
              <a:latin typeface="Helvetica" pitchFamily="2" charset="0"/>
              <a:ea typeface="+mj-ea"/>
              <a:cs typeface="Arial" panose="020B0604020202020204" pitchFamily="34" charset="0"/>
            </a:endParaRPr>
          </a:p>
        </p:txBody>
      </p:sp>
      <p:sp>
        <p:nvSpPr>
          <p:cNvPr id="11" name="Rectangle 10">
            <a:extLst>
              <a:ext uri="{FF2B5EF4-FFF2-40B4-BE49-F238E27FC236}">
                <a16:creationId xmlns:a16="http://schemas.microsoft.com/office/drawing/2014/main" id="{A7E16BDE-1F42-EA4A-8E2A-300D31A43BE6}"/>
              </a:ext>
            </a:extLst>
          </p:cNvPr>
          <p:cNvSpPr/>
          <p:nvPr/>
        </p:nvSpPr>
        <p:spPr>
          <a:xfrm>
            <a:off x="0" y="659807"/>
            <a:ext cx="12192000" cy="68787"/>
          </a:xfrm>
          <a:prstGeom prst="rect">
            <a:avLst/>
          </a:prstGeom>
          <a:gradFill flip="none" rotWithShape="1">
            <a:gsLst>
              <a:gs pos="37000">
                <a:srgbClr val="FF0000">
                  <a:lumMod val="80585"/>
                </a:srgbClr>
              </a:gs>
              <a:gs pos="0">
                <a:srgbClr val="C00000">
                  <a:lumMod val="94713"/>
                </a:srgbClr>
              </a:gs>
              <a:gs pos="74000">
                <a:srgbClr val="C00000">
                  <a:alpha val="69000"/>
                  <a:lumMod val="53338"/>
                  <a:lumOff val="46662"/>
                </a:srgbClr>
              </a:gs>
              <a:gs pos="100000">
                <a:schemeClr val="bg1">
                  <a:lumMod val="0"/>
                  <a:lumOff val="10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6B08AAE1-985E-C54A-B0C8-C4F398BFDDFE}"/>
              </a:ext>
            </a:extLst>
          </p:cNvPr>
          <p:cNvSpPr txBox="1"/>
          <p:nvPr/>
        </p:nvSpPr>
        <p:spPr>
          <a:xfrm>
            <a:off x="6090480" y="1657348"/>
            <a:ext cx="42672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Helvetica" pitchFamily="2" charset="0"/>
                <a:ea typeface="+mn-ea"/>
                <a:cs typeface="+mn-cs"/>
              </a:rPr>
              <a:t>B</a:t>
            </a:r>
          </a:p>
        </p:txBody>
      </p:sp>
      <p:sp>
        <p:nvSpPr>
          <p:cNvPr id="13" name="TextBox 12">
            <a:extLst>
              <a:ext uri="{FF2B5EF4-FFF2-40B4-BE49-F238E27FC236}">
                <a16:creationId xmlns:a16="http://schemas.microsoft.com/office/drawing/2014/main" id="{90377FBB-64BE-8440-A3B4-04E0CC3C9B86}"/>
              </a:ext>
            </a:extLst>
          </p:cNvPr>
          <p:cNvSpPr txBox="1"/>
          <p:nvPr/>
        </p:nvSpPr>
        <p:spPr>
          <a:xfrm>
            <a:off x="421196" y="1657349"/>
            <a:ext cx="42672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Helvetica" pitchFamily="2" charset="0"/>
                <a:ea typeface="+mn-ea"/>
                <a:cs typeface="+mn-cs"/>
              </a:rPr>
              <a:t>A</a:t>
            </a:r>
          </a:p>
        </p:txBody>
      </p:sp>
      <p:sp>
        <p:nvSpPr>
          <p:cNvPr id="16" name="TextBox 15">
            <a:extLst>
              <a:ext uri="{FF2B5EF4-FFF2-40B4-BE49-F238E27FC236}">
                <a16:creationId xmlns:a16="http://schemas.microsoft.com/office/drawing/2014/main" id="{E081DF28-00ED-3246-AAA7-10813D0044A4}"/>
              </a:ext>
            </a:extLst>
          </p:cNvPr>
          <p:cNvSpPr txBox="1"/>
          <p:nvPr/>
        </p:nvSpPr>
        <p:spPr>
          <a:xfrm>
            <a:off x="7303491" y="6581001"/>
            <a:ext cx="46203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DiNardo, Lachowiez et. al. </a:t>
            </a:r>
            <a:r>
              <a:rPr kumimoji="0" lang="en-US" sz="1200" b="0" i="1" u="none" strike="noStrike" kern="1200" cap="none" spc="0" normalizeH="0" baseline="0" noProof="0" dirty="0">
                <a:ln>
                  <a:noFill/>
                </a:ln>
                <a:solidFill>
                  <a:prstClr val="black"/>
                </a:solidFill>
                <a:effectLst/>
                <a:uLnTx/>
                <a:uFillTx/>
                <a:latin typeface="Calibri" panose="020F0502020204030204"/>
                <a:ea typeface="+mn-ea"/>
                <a:cs typeface="+mn-cs"/>
              </a:rPr>
              <a:t>JCO </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2021</a:t>
            </a:r>
          </a:p>
        </p:txBody>
      </p:sp>
    </p:spTree>
    <p:extLst>
      <p:ext uri="{BB962C8B-B14F-4D97-AF65-F5344CB8AC3E}">
        <p14:creationId xmlns:p14="http://schemas.microsoft.com/office/powerpoint/2010/main" val="352591362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2D8A4B-F520-034B-9094-B532E2240EA9}"/>
              </a:ext>
            </a:extLst>
          </p:cNvPr>
          <p:cNvSpPr>
            <a:spLocks noGrp="1"/>
          </p:cNvSpPr>
          <p:nvPr>
            <p:ph type="title"/>
          </p:nvPr>
        </p:nvSpPr>
        <p:spPr>
          <a:xfrm>
            <a:off x="414343" y="311278"/>
            <a:ext cx="11617999" cy="1143000"/>
          </a:xfrm>
        </p:spPr>
        <p:txBody>
          <a:bodyPr/>
          <a:lstStyle/>
          <a:p>
            <a:pPr algn="l"/>
            <a:r>
              <a:rPr lang="en-US" dirty="0"/>
              <a:t>Overall Survival in a Phase II Study of ASTX727 (</a:t>
            </a:r>
            <a:r>
              <a:rPr lang="en-US" dirty="0" err="1"/>
              <a:t>Cedazuridine</a:t>
            </a:r>
            <a:r>
              <a:rPr lang="en-US" dirty="0"/>
              <a:t>/Decitabine) with </a:t>
            </a:r>
            <a:r>
              <a:rPr lang="en-US" dirty="0" err="1"/>
              <a:t>Venetoclax</a:t>
            </a:r>
            <a:r>
              <a:rPr lang="en-US" dirty="0"/>
              <a:t> for R/R AML or Previously Untreated AML in Older</a:t>
            </a:r>
            <a:br>
              <a:rPr lang="en-US" dirty="0"/>
            </a:br>
            <a:r>
              <a:rPr lang="en-US" dirty="0"/>
              <a:t>Patients Not Eligible for Chemotherapy </a:t>
            </a:r>
          </a:p>
        </p:txBody>
      </p:sp>
      <p:sp>
        <p:nvSpPr>
          <p:cNvPr id="3" name="TextBox 2">
            <a:extLst>
              <a:ext uri="{FF2B5EF4-FFF2-40B4-BE49-F238E27FC236}">
                <a16:creationId xmlns:a16="http://schemas.microsoft.com/office/drawing/2014/main" id="{F6159FD1-B7E7-1C42-BEAF-89F21988E592}"/>
              </a:ext>
            </a:extLst>
          </p:cNvPr>
          <p:cNvSpPr txBox="1"/>
          <p:nvPr/>
        </p:nvSpPr>
        <p:spPr>
          <a:xfrm>
            <a:off x="191344" y="6403892"/>
            <a:ext cx="3401765" cy="323165"/>
          </a:xfrm>
          <a:prstGeom prst="rect">
            <a:avLst/>
          </a:prstGeom>
          <a:noFill/>
        </p:spPr>
        <p:txBody>
          <a:bodyPr wrap="none" rtlCol="0">
            <a:spAutoFit/>
          </a:bodyPr>
          <a:lstStyle/>
          <a:p>
            <a:r>
              <a:rPr lang="en-US" sz="1500" b="0" dirty="0" err="1">
                <a:solidFill>
                  <a:schemeClr val="tx1"/>
                </a:solidFill>
                <a:latin typeface="Calibri" panose="020F0502020204030204" pitchFamily="34" charset="0"/>
                <a:cs typeface="Calibri" panose="020F0502020204030204" pitchFamily="34" charset="0"/>
              </a:rPr>
              <a:t>Abuasab</a:t>
            </a:r>
            <a:r>
              <a:rPr lang="en-US" sz="1500" b="0" dirty="0">
                <a:solidFill>
                  <a:schemeClr val="tx1"/>
                </a:solidFill>
                <a:latin typeface="Calibri" panose="020F0502020204030204" pitchFamily="34" charset="0"/>
                <a:cs typeface="Calibri" panose="020F0502020204030204" pitchFamily="34" charset="0"/>
              </a:rPr>
              <a:t> T et al. ASH 2022;Abstract 1441.</a:t>
            </a:r>
          </a:p>
        </p:txBody>
      </p:sp>
      <p:pic>
        <p:nvPicPr>
          <p:cNvPr id="5" name="Picture 4" descr="Chart, line chart, box and whisker chart&#10;&#10;Description automatically generated">
            <a:extLst>
              <a:ext uri="{FF2B5EF4-FFF2-40B4-BE49-F238E27FC236}">
                <a16:creationId xmlns:a16="http://schemas.microsoft.com/office/drawing/2014/main" id="{BF026E7A-E5FC-6390-82DB-BD78CC8D1B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9616" y="1700106"/>
            <a:ext cx="6564314" cy="4560471"/>
          </a:xfrm>
          <a:prstGeom prst="rect">
            <a:avLst/>
          </a:prstGeom>
        </p:spPr>
      </p:pic>
    </p:spTree>
    <p:extLst>
      <p:ext uri="{BB962C8B-B14F-4D97-AF65-F5344CB8AC3E}">
        <p14:creationId xmlns:p14="http://schemas.microsoft.com/office/powerpoint/2010/main" val="231135668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48B0E294-4438-0140-9196-E446C2ECCBA5}"/>
              </a:ext>
            </a:extLst>
          </p:cNvPr>
          <p:cNvSpPr txBox="1">
            <a:spLocks/>
          </p:cNvSpPr>
          <p:nvPr/>
        </p:nvSpPr>
        <p:spPr>
          <a:xfrm>
            <a:off x="0" y="0"/>
            <a:ext cx="12192000" cy="791414"/>
          </a:xfrm>
          <a:prstGeom prst="rect">
            <a:avLst/>
          </a:prstGeom>
          <a:noFill/>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000" b="1" i="0" u="none" strike="noStrike" kern="1200" cap="none" spc="0" normalizeH="0" baseline="0" noProof="0" dirty="0">
                <a:ln>
                  <a:noFill/>
                </a:ln>
                <a:solidFill>
                  <a:prstClr val="black"/>
                </a:solidFill>
                <a:effectLst/>
                <a:uLnTx/>
                <a:uFillTx/>
                <a:latin typeface="Helvetica" pitchFamily="2" charset="0"/>
                <a:ea typeface="+mj-ea"/>
                <a:cs typeface="Arial" panose="020B0604020202020204" pitchFamily="34" charset="0"/>
              </a:rPr>
              <a:t>VEN+IC in AML: </a:t>
            </a:r>
            <a:r>
              <a:rPr kumimoji="0" lang="en-US" sz="3000" b="0" i="0" u="none" strike="noStrike" kern="1200" cap="none" spc="0" normalizeH="0" baseline="0" noProof="0" dirty="0">
                <a:ln>
                  <a:noFill/>
                </a:ln>
                <a:solidFill>
                  <a:prstClr val="black"/>
                </a:solidFill>
                <a:effectLst/>
                <a:uLnTx/>
                <a:uFillTx/>
                <a:latin typeface="Helvetica" pitchFamily="2" charset="0"/>
                <a:ea typeface="+mj-ea"/>
                <a:cs typeface="Arial" panose="020B0604020202020204" pitchFamily="34" charset="0"/>
              </a:rPr>
              <a:t>Response by cohort and MRD-negative response rates</a:t>
            </a:r>
          </a:p>
        </p:txBody>
      </p:sp>
      <p:sp>
        <p:nvSpPr>
          <p:cNvPr id="15" name="Rectangle 14">
            <a:extLst>
              <a:ext uri="{FF2B5EF4-FFF2-40B4-BE49-F238E27FC236}">
                <a16:creationId xmlns:a16="http://schemas.microsoft.com/office/drawing/2014/main" id="{2070EF88-D024-3D40-9B93-53EB39E2598E}"/>
              </a:ext>
            </a:extLst>
          </p:cNvPr>
          <p:cNvSpPr/>
          <p:nvPr/>
        </p:nvSpPr>
        <p:spPr>
          <a:xfrm>
            <a:off x="0" y="608437"/>
            <a:ext cx="12192000" cy="68787"/>
          </a:xfrm>
          <a:prstGeom prst="rect">
            <a:avLst/>
          </a:prstGeom>
          <a:gradFill flip="none" rotWithShape="1">
            <a:gsLst>
              <a:gs pos="37000">
                <a:srgbClr val="FF0000">
                  <a:lumMod val="80585"/>
                </a:srgbClr>
              </a:gs>
              <a:gs pos="0">
                <a:srgbClr val="C00000">
                  <a:lumMod val="94713"/>
                </a:srgbClr>
              </a:gs>
              <a:gs pos="74000">
                <a:srgbClr val="C00000">
                  <a:alpha val="69000"/>
                  <a:lumMod val="53338"/>
                  <a:lumOff val="46662"/>
                </a:srgbClr>
              </a:gs>
              <a:gs pos="100000">
                <a:schemeClr val="bg1">
                  <a:lumMod val="0"/>
                  <a:lumOff val="10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3DE1403F-86CE-8648-A06B-6F7B15A42BAD}"/>
              </a:ext>
            </a:extLst>
          </p:cNvPr>
          <p:cNvPicPr>
            <a:picLocks noChangeAspect="1"/>
          </p:cNvPicPr>
          <p:nvPr/>
        </p:nvPicPr>
        <p:blipFill>
          <a:blip r:embed="rId2"/>
          <a:stretch>
            <a:fillRect/>
          </a:stretch>
        </p:blipFill>
        <p:spPr>
          <a:xfrm>
            <a:off x="6606540" y="2852949"/>
            <a:ext cx="5439895" cy="3847728"/>
          </a:xfrm>
          <a:prstGeom prst="rect">
            <a:avLst/>
          </a:prstGeom>
          <a:ln w="12700">
            <a:solidFill>
              <a:schemeClr val="tx1"/>
            </a:solidFill>
          </a:ln>
        </p:spPr>
      </p:pic>
      <p:graphicFrame>
        <p:nvGraphicFramePr>
          <p:cNvPr id="3" name="Table 2">
            <a:extLst>
              <a:ext uri="{FF2B5EF4-FFF2-40B4-BE49-F238E27FC236}">
                <a16:creationId xmlns:a16="http://schemas.microsoft.com/office/drawing/2014/main" id="{5231E348-B105-7D4B-9000-7EF7D0F450A2}"/>
              </a:ext>
            </a:extLst>
          </p:cNvPr>
          <p:cNvGraphicFramePr>
            <a:graphicFrameLocks noGrp="1"/>
          </p:cNvGraphicFramePr>
          <p:nvPr>
            <p:extLst>
              <p:ext uri="{D42A27DB-BD31-4B8C-83A1-F6EECF244321}">
                <p14:modId xmlns:p14="http://schemas.microsoft.com/office/powerpoint/2010/main" val="3749180584"/>
              </p:ext>
            </p:extLst>
          </p:nvPr>
        </p:nvGraphicFramePr>
        <p:xfrm>
          <a:off x="145564" y="1011936"/>
          <a:ext cx="5889475" cy="5683540"/>
        </p:xfrm>
        <a:graphic>
          <a:graphicData uri="http://schemas.openxmlformats.org/drawingml/2006/table">
            <a:tbl>
              <a:tblPr/>
              <a:tblGrid>
                <a:gridCol w="1764396">
                  <a:extLst>
                    <a:ext uri="{9D8B030D-6E8A-4147-A177-3AD203B41FA5}">
                      <a16:colId xmlns:a16="http://schemas.microsoft.com/office/drawing/2014/main" val="2813205907"/>
                    </a:ext>
                  </a:extLst>
                </a:gridCol>
                <a:gridCol w="1515729">
                  <a:extLst>
                    <a:ext uri="{9D8B030D-6E8A-4147-A177-3AD203B41FA5}">
                      <a16:colId xmlns:a16="http://schemas.microsoft.com/office/drawing/2014/main" val="1293582825"/>
                    </a:ext>
                  </a:extLst>
                </a:gridCol>
                <a:gridCol w="1515729">
                  <a:extLst>
                    <a:ext uri="{9D8B030D-6E8A-4147-A177-3AD203B41FA5}">
                      <a16:colId xmlns:a16="http://schemas.microsoft.com/office/drawing/2014/main" val="3529792199"/>
                    </a:ext>
                  </a:extLst>
                </a:gridCol>
                <a:gridCol w="1093621">
                  <a:extLst>
                    <a:ext uri="{9D8B030D-6E8A-4147-A177-3AD203B41FA5}">
                      <a16:colId xmlns:a16="http://schemas.microsoft.com/office/drawing/2014/main" val="1749112279"/>
                    </a:ext>
                  </a:extLst>
                </a:gridCol>
              </a:tblGrid>
              <a:tr h="259744">
                <a:tc>
                  <a:txBody>
                    <a:bodyPr/>
                    <a:lstStyle/>
                    <a:p>
                      <a:pPr marL="0" marR="0" algn="l">
                        <a:spcBef>
                          <a:spcPts val="0"/>
                        </a:spcBef>
                        <a:spcAft>
                          <a:spcPts val="0"/>
                        </a:spcAft>
                      </a:pPr>
                      <a:r>
                        <a:rPr lang="en-US" sz="1200" b="1"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Characteristic*</a:t>
                      </a:r>
                      <a:endParaRPr lang="en-US" sz="16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C00000"/>
                    </a:solidFill>
                  </a:tcPr>
                </a:tc>
                <a:tc>
                  <a:txBody>
                    <a:bodyPr/>
                    <a:lstStyle/>
                    <a:p>
                      <a:pPr marL="0" marR="0" algn="ctr">
                        <a:spcBef>
                          <a:spcPts val="0"/>
                        </a:spcBef>
                        <a:spcAft>
                          <a:spcPts val="0"/>
                        </a:spcAft>
                      </a:pPr>
                      <a:r>
                        <a:rPr lang="en-US" sz="1200" b="1"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IC, N = 194</a:t>
                      </a:r>
                      <a:endParaRPr lang="en-US" sz="1600" b="1"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C00000"/>
                    </a:solidFill>
                  </a:tcPr>
                </a:tc>
                <a:tc>
                  <a:txBody>
                    <a:bodyPr/>
                    <a:lstStyle/>
                    <a:p>
                      <a:pPr marL="0" marR="0" algn="ctr">
                        <a:spcBef>
                          <a:spcPts val="0"/>
                        </a:spcBef>
                        <a:spcAft>
                          <a:spcPts val="0"/>
                        </a:spcAft>
                      </a:pPr>
                      <a:r>
                        <a:rPr lang="en-US" sz="1200" b="1"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IC + VEN, N = 85</a:t>
                      </a:r>
                      <a:endParaRPr lang="en-US" sz="1600" b="1"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C00000"/>
                    </a:solidFill>
                  </a:tcPr>
                </a:tc>
                <a:tc>
                  <a:txBody>
                    <a:bodyPr/>
                    <a:lstStyle/>
                    <a:p>
                      <a:pPr marL="0" marR="0" algn="ctr">
                        <a:spcBef>
                          <a:spcPts val="0"/>
                        </a:spcBef>
                        <a:spcAft>
                          <a:spcPts val="0"/>
                        </a:spcAft>
                      </a:pPr>
                      <a:r>
                        <a:rPr lang="en-US" sz="1200" b="1"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p-value</a:t>
                      </a:r>
                      <a:endParaRPr lang="en-US" sz="16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C00000"/>
                    </a:solidFill>
                  </a:tcPr>
                </a:tc>
                <a:extLst>
                  <a:ext uri="{0D108BD9-81ED-4DB2-BD59-A6C34878D82A}">
                    <a16:rowId xmlns:a16="http://schemas.microsoft.com/office/drawing/2014/main" val="1644508924"/>
                  </a:ext>
                </a:extLst>
              </a:tr>
              <a:tr h="301626">
                <a:tc>
                  <a:txBody>
                    <a:bodyPr/>
                    <a:lstStyle/>
                    <a:p>
                      <a:pPr marL="0" marR="0" algn="l">
                        <a:spcBef>
                          <a:spcPts val="0"/>
                        </a:spcBef>
                        <a:spcAft>
                          <a:spcPts val="0"/>
                        </a:spcAft>
                      </a:pPr>
                      <a:r>
                        <a:rPr lang="en-US" sz="12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ORR</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tc>
                  <a:txBody>
                    <a:bodyPr/>
                    <a:lstStyle/>
                    <a:p>
                      <a:pPr marL="0" marR="0" algn="ctr">
                        <a:spcBef>
                          <a:spcPts val="0"/>
                        </a:spcBef>
                        <a:spcAft>
                          <a:spcPts val="0"/>
                        </a:spcAft>
                      </a:pPr>
                      <a:r>
                        <a:rPr lang="en-US" sz="12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166 / 193 (86%)</a:t>
                      </a:r>
                      <a:endPar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tc>
                  <a:txBody>
                    <a:bodyPr/>
                    <a:lstStyle/>
                    <a:p>
                      <a:pPr marL="0" marR="0" algn="ctr">
                        <a:spcBef>
                          <a:spcPts val="0"/>
                        </a:spcBef>
                        <a:spcAft>
                          <a:spcPts val="0"/>
                        </a:spcAft>
                      </a:pPr>
                      <a:r>
                        <a:rPr lang="en-US" sz="12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81 / 85 (95%)</a:t>
                      </a:r>
                      <a:endPar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tc>
                  <a:txBody>
                    <a:bodyPr/>
                    <a:lstStyle/>
                    <a:p>
                      <a:pPr marL="0" marR="0" algn="ctr">
                        <a:spcBef>
                          <a:spcPts val="0"/>
                        </a:spcBef>
                        <a:spcAft>
                          <a:spcPts val="0"/>
                        </a:spcAft>
                      </a:pPr>
                      <a:r>
                        <a:rPr lang="en-US" sz="12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0.019</a:t>
                      </a:r>
                      <a:endPar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extLst>
                  <a:ext uri="{0D108BD9-81ED-4DB2-BD59-A6C34878D82A}">
                    <a16:rowId xmlns:a16="http://schemas.microsoft.com/office/drawing/2014/main" val="293455543"/>
                  </a:ext>
                </a:extLst>
              </a:tr>
              <a:tr h="322729">
                <a:tc>
                  <a:txBody>
                    <a:bodyPr/>
                    <a:lstStyle/>
                    <a:p>
                      <a:pPr marL="0" marR="0" algn="l">
                        <a:spcBef>
                          <a:spcPts val="0"/>
                        </a:spcBef>
                        <a:spcAft>
                          <a:spcPts val="0"/>
                        </a:spcAft>
                      </a:pPr>
                      <a:r>
                        <a:rPr lang="en-US" sz="1200" b="1">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Composite CR</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166 / 194 (86%)</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77 / 85 (91%)</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0.2</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extLst>
                  <a:ext uri="{0D108BD9-81ED-4DB2-BD59-A6C34878D82A}">
                    <a16:rowId xmlns:a16="http://schemas.microsoft.com/office/drawing/2014/main" val="2724275862"/>
                  </a:ext>
                </a:extLst>
              </a:tr>
              <a:tr h="228707">
                <a:tc>
                  <a:txBody>
                    <a:bodyPr/>
                    <a:lstStyle/>
                    <a:p>
                      <a:pPr marL="0" marR="0" algn="l">
                        <a:spcBef>
                          <a:spcPts val="0"/>
                        </a:spcBef>
                        <a:spcAft>
                          <a:spcPts val="0"/>
                        </a:spcAft>
                      </a:pPr>
                      <a:r>
                        <a:rPr lang="en-US" sz="12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  CR</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153 / 194 (79%)</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69 / 85 (81%)</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marL="0" marR="0" algn="ctr">
                        <a:spcBef>
                          <a:spcPts val="0"/>
                        </a:spcBef>
                        <a:spcAft>
                          <a:spcPts val="0"/>
                        </a:spcAft>
                      </a:pPr>
                      <a:r>
                        <a:rPr lang="en-US" sz="12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extLst>
                  <a:ext uri="{0D108BD9-81ED-4DB2-BD59-A6C34878D82A}">
                    <a16:rowId xmlns:a16="http://schemas.microsoft.com/office/drawing/2014/main" val="571363765"/>
                  </a:ext>
                </a:extLst>
              </a:tr>
              <a:tr h="228707">
                <a:tc>
                  <a:txBody>
                    <a:bodyPr/>
                    <a:lstStyle/>
                    <a:p>
                      <a:pPr marL="0" marR="0" algn="l">
                        <a:spcBef>
                          <a:spcPts val="0"/>
                        </a:spcBef>
                        <a:spcAft>
                          <a:spcPts val="0"/>
                        </a:spcAft>
                      </a:pPr>
                      <a:r>
                        <a:rPr lang="en-US" sz="12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200" dirty="0" err="1">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CRi</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13 / 194 (6.7%)</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marL="0" marR="0" algn="ctr">
                        <a:spcBef>
                          <a:spcPts val="0"/>
                        </a:spcBef>
                        <a:spcAft>
                          <a:spcPts val="0"/>
                        </a:spcAft>
                      </a:pPr>
                      <a:r>
                        <a:rPr lang="en-US" sz="12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4 / 85 (5%)</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marL="0" marR="0" algn="ctr">
                        <a:spcBef>
                          <a:spcPts val="0"/>
                        </a:spcBef>
                        <a:spcAft>
                          <a:spcPts val="0"/>
                        </a:spcAft>
                      </a:pPr>
                      <a:r>
                        <a:rPr lang="en-US" sz="12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extLst>
                  <a:ext uri="{0D108BD9-81ED-4DB2-BD59-A6C34878D82A}">
                    <a16:rowId xmlns:a16="http://schemas.microsoft.com/office/drawing/2014/main" val="2487673845"/>
                  </a:ext>
                </a:extLst>
              </a:tr>
              <a:tr h="314645">
                <a:tc>
                  <a:txBody>
                    <a:bodyPr/>
                    <a:lstStyle/>
                    <a:p>
                      <a:pPr marL="0" marR="0" algn="l">
                        <a:spcBef>
                          <a:spcPts val="0"/>
                        </a:spcBef>
                        <a:spcAft>
                          <a:spcPts val="0"/>
                        </a:spcAft>
                      </a:pPr>
                      <a:r>
                        <a:rPr lang="en-US" sz="12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MRD-negative CRc</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tc>
                  <a:txBody>
                    <a:bodyPr/>
                    <a:lstStyle/>
                    <a:p>
                      <a:pPr marL="0" marR="0" algn="ctr">
                        <a:spcBef>
                          <a:spcPts val="0"/>
                        </a:spcBef>
                        <a:spcAft>
                          <a:spcPts val="0"/>
                        </a:spcAft>
                      </a:pPr>
                      <a:r>
                        <a:rPr lang="en-US" sz="12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tc>
                  <a:txBody>
                    <a:bodyPr/>
                    <a:lstStyle/>
                    <a:p>
                      <a:pPr marL="0" marR="0" algn="ctr">
                        <a:spcBef>
                          <a:spcPts val="0"/>
                        </a:spcBef>
                        <a:spcAft>
                          <a:spcPts val="0"/>
                        </a:spcAft>
                      </a:pPr>
                      <a:r>
                        <a:rPr lang="en-US" sz="12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tc>
                  <a:txBody>
                    <a:bodyPr/>
                    <a:lstStyle/>
                    <a:p>
                      <a:pPr marL="0" marR="0" algn="ctr">
                        <a:spcBef>
                          <a:spcPts val="0"/>
                        </a:spcBef>
                        <a:spcAft>
                          <a:spcPts val="0"/>
                        </a:spcAft>
                      </a:pP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extLst>
                  <a:ext uri="{0D108BD9-81ED-4DB2-BD59-A6C34878D82A}">
                    <a16:rowId xmlns:a16="http://schemas.microsoft.com/office/drawing/2014/main" val="2640186393"/>
                  </a:ext>
                </a:extLst>
              </a:tr>
              <a:tr h="228707">
                <a:tc>
                  <a:txBody>
                    <a:bodyPr/>
                    <a:lstStyle/>
                    <a:p>
                      <a:pPr marL="0" marR="0" algn="l">
                        <a:spcBef>
                          <a:spcPts val="0"/>
                        </a:spcBef>
                        <a:spcAft>
                          <a:spcPts val="0"/>
                        </a:spcAft>
                      </a:pPr>
                      <a:r>
                        <a:rPr lang="en-US" sz="12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Negative</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tc>
                  <a:txBody>
                    <a:bodyPr/>
                    <a:lstStyle/>
                    <a:p>
                      <a:pPr marL="0" marR="0" algn="ctr">
                        <a:spcBef>
                          <a:spcPts val="0"/>
                        </a:spcBef>
                        <a:spcAft>
                          <a:spcPts val="0"/>
                        </a:spcAft>
                      </a:pPr>
                      <a:r>
                        <a:rPr lang="en-US" sz="12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86 / 140 (61%)</a:t>
                      </a:r>
                      <a:endPar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tc>
                  <a:txBody>
                    <a:bodyPr/>
                    <a:lstStyle/>
                    <a:p>
                      <a:pPr marL="0" marR="0" algn="ctr">
                        <a:spcBef>
                          <a:spcPts val="0"/>
                        </a:spcBef>
                        <a:spcAft>
                          <a:spcPts val="0"/>
                        </a:spcAft>
                      </a:pPr>
                      <a:r>
                        <a:rPr lang="en-US" sz="12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64 / 74 (86%)</a:t>
                      </a:r>
                      <a:endPar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0.0028 </a:t>
                      </a:r>
                      <a:endPar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extLst>
                  <a:ext uri="{0D108BD9-81ED-4DB2-BD59-A6C34878D82A}">
                    <a16:rowId xmlns:a16="http://schemas.microsoft.com/office/drawing/2014/main" val="4256282552"/>
                  </a:ext>
                </a:extLst>
              </a:tr>
              <a:tr h="228707">
                <a:tc>
                  <a:txBody>
                    <a:bodyPr/>
                    <a:lstStyle/>
                    <a:p>
                      <a:pPr marL="0" marR="0" algn="l">
                        <a:spcBef>
                          <a:spcPts val="0"/>
                        </a:spcBef>
                        <a:spcAft>
                          <a:spcPts val="0"/>
                        </a:spcAft>
                      </a:pPr>
                      <a:r>
                        <a:rPr lang="en-US" sz="12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Positive</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tc>
                  <a:txBody>
                    <a:bodyPr/>
                    <a:lstStyle/>
                    <a:p>
                      <a:pPr marL="0" marR="0" algn="ctr">
                        <a:spcBef>
                          <a:spcPts val="0"/>
                        </a:spcBef>
                        <a:spcAft>
                          <a:spcPts val="0"/>
                        </a:spcAft>
                      </a:pPr>
                      <a:r>
                        <a:rPr lang="en-US" sz="12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54 / 140 (39%)</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tc>
                  <a:txBody>
                    <a:bodyPr/>
                    <a:lstStyle/>
                    <a:p>
                      <a:pPr marL="0" marR="0" algn="ctr">
                        <a:spcBef>
                          <a:spcPts val="0"/>
                        </a:spcBef>
                        <a:spcAft>
                          <a:spcPts val="0"/>
                        </a:spcAft>
                      </a:pPr>
                      <a:r>
                        <a:rPr lang="en-US" sz="12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10 / 74 (14%</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tc>
                  <a:txBody>
                    <a:bodyPr/>
                    <a:lstStyle/>
                    <a:p>
                      <a:pPr marL="0" marR="0" algn="ctr">
                        <a:spcBef>
                          <a:spcPts val="0"/>
                        </a:spcBef>
                        <a:spcAft>
                          <a:spcPts val="0"/>
                        </a:spcAft>
                      </a:pPr>
                      <a:r>
                        <a:rPr lang="en-US" sz="12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extLst>
                  <a:ext uri="{0D108BD9-81ED-4DB2-BD59-A6C34878D82A}">
                    <a16:rowId xmlns:a16="http://schemas.microsoft.com/office/drawing/2014/main" val="3860085531"/>
                  </a:ext>
                </a:extLst>
              </a:tr>
              <a:tr h="228707">
                <a:tc>
                  <a:txBody>
                    <a:bodyPr/>
                    <a:lstStyle/>
                    <a:p>
                      <a:pPr marL="0" marR="0" algn="l">
                        <a:spcBef>
                          <a:spcPts val="0"/>
                        </a:spcBef>
                        <a:spcAft>
                          <a:spcPts val="0"/>
                        </a:spcAft>
                      </a:pPr>
                      <a:r>
                        <a:rPr lang="en-US" sz="12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MLFS</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0 / 194 (0%)</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4 / 85 (5%)</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extLst>
                  <a:ext uri="{0D108BD9-81ED-4DB2-BD59-A6C34878D82A}">
                    <a16:rowId xmlns:a16="http://schemas.microsoft.com/office/drawing/2014/main" val="2076839023"/>
                  </a:ext>
                </a:extLst>
              </a:tr>
              <a:tr h="228707">
                <a:tc>
                  <a:txBody>
                    <a:bodyPr/>
                    <a:lstStyle/>
                    <a:p>
                      <a:pPr marL="0" marR="0" algn="l">
                        <a:spcBef>
                          <a:spcPts val="0"/>
                        </a:spcBef>
                        <a:spcAft>
                          <a:spcPts val="0"/>
                        </a:spcAft>
                      </a:pPr>
                      <a:r>
                        <a:rPr lang="en-US" sz="12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No Response</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tc>
                  <a:txBody>
                    <a:bodyPr/>
                    <a:lstStyle/>
                    <a:p>
                      <a:pPr marL="0" marR="0" algn="ctr">
                        <a:spcBef>
                          <a:spcPts val="0"/>
                        </a:spcBef>
                        <a:spcAft>
                          <a:spcPts val="0"/>
                        </a:spcAft>
                      </a:pPr>
                      <a:r>
                        <a:rPr lang="en-US" sz="12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23 / 194 (12%)</a:t>
                      </a:r>
                      <a:endPar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tc>
                  <a:txBody>
                    <a:bodyPr/>
                    <a:lstStyle/>
                    <a:p>
                      <a:pPr marL="0" marR="0" algn="ctr">
                        <a:spcBef>
                          <a:spcPts val="0"/>
                        </a:spcBef>
                        <a:spcAft>
                          <a:spcPts val="0"/>
                        </a:spcAft>
                      </a:pPr>
                      <a:r>
                        <a:rPr lang="en-US" sz="12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3 / 85 (4%)</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tc>
                  <a:txBody>
                    <a:bodyPr/>
                    <a:lstStyle/>
                    <a:p>
                      <a:pPr marL="0" marR="0" algn="ctr">
                        <a:spcBef>
                          <a:spcPts val="0"/>
                        </a:spcBef>
                        <a:spcAft>
                          <a:spcPts val="0"/>
                        </a:spcAft>
                      </a:pPr>
                      <a:r>
                        <a:rPr lang="en-US" sz="12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extLst>
                  <a:ext uri="{0D108BD9-81ED-4DB2-BD59-A6C34878D82A}">
                    <a16:rowId xmlns:a16="http://schemas.microsoft.com/office/drawing/2014/main" val="662935900"/>
                  </a:ext>
                </a:extLst>
              </a:tr>
              <a:tr h="298977">
                <a:tc>
                  <a:txBody>
                    <a:bodyPr/>
                    <a:lstStyle/>
                    <a:p>
                      <a:pPr marL="0" marR="0" algn="l">
                        <a:spcBef>
                          <a:spcPts val="0"/>
                        </a:spcBef>
                        <a:spcAft>
                          <a:spcPts val="0"/>
                        </a:spcAft>
                      </a:pPr>
                      <a:r>
                        <a:rPr lang="en-US" sz="1200" b="1">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Early Mortality </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4 / 194 (2%)</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1 / 85 (1%)</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extLst>
                  <a:ext uri="{0D108BD9-81ED-4DB2-BD59-A6C34878D82A}">
                    <a16:rowId xmlns:a16="http://schemas.microsoft.com/office/drawing/2014/main" val="1402488894"/>
                  </a:ext>
                </a:extLst>
              </a:tr>
              <a:tr h="228707">
                <a:tc>
                  <a:txBody>
                    <a:bodyPr/>
                    <a:lstStyle/>
                    <a:p>
                      <a:pPr marL="0" marR="0" algn="l">
                        <a:spcBef>
                          <a:spcPts val="0"/>
                        </a:spcBef>
                        <a:spcAft>
                          <a:spcPts val="0"/>
                        </a:spcAft>
                      </a:pPr>
                      <a:r>
                        <a:rPr lang="en-US" sz="1200" b="1">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2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30-day mortality</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3/194 (2%)</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marL="0" marR="0" algn="ctr">
                        <a:spcBef>
                          <a:spcPts val="0"/>
                        </a:spcBef>
                        <a:spcAft>
                          <a:spcPts val="0"/>
                        </a:spcAft>
                      </a:pPr>
                      <a:r>
                        <a:rPr lang="en-US" sz="12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1/85 (1%)</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marL="0" marR="0" algn="ctr">
                        <a:spcBef>
                          <a:spcPts val="0"/>
                        </a:spcBef>
                        <a:spcAft>
                          <a:spcPts val="0"/>
                        </a:spcAft>
                      </a:pPr>
                      <a:r>
                        <a:rPr lang="en-US" sz="12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extLst>
                  <a:ext uri="{0D108BD9-81ED-4DB2-BD59-A6C34878D82A}">
                    <a16:rowId xmlns:a16="http://schemas.microsoft.com/office/drawing/2014/main" val="3527312016"/>
                  </a:ext>
                </a:extLst>
              </a:tr>
              <a:tr h="377916">
                <a:tc>
                  <a:txBody>
                    <a:bodyPr/>
                    <a:lstStyle/>
                    <a:p>
                      <a:pPr marL="0" marR="0" algn="l">
                        <a:spcBef>
                          <a:spcPts val="0"/>
                        </a:spcBef>
                        <a:spcAft>
                          <a:spcPts val="0"/>
                        </a:spcAft>
                      </a:pPr>
                      <a:r>
                        <a:rPr lang="en-US" sz="12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ELN Favorable Risk</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tc>
                  <a:txBody>
                    <a:bodyPr/>
                    <a:lstStyle/>
                    <a:p>
                      <a:pPr marL="0" marR="0" algn="ctr">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tc>
                  <a:txBody>
                    <a:bodyPr/>
                    <a:lstStyle/>
                    <a:p>
                      <a:pPr marL="0" marR="0" algn="ctr">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tc>
                  <a:txBody>
                    <a:bodyPr/>
                    <a:lstStyle/>
                    <a:p>
                      <a:pPr marL="0" marR="0" algn="ctr">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extLst>
                  <a:ext uri="{0D108BD9-81ED-4DB2-BD59-A6C34878D82A}">
                    <a16:rowId xmlns:a16="http://schemas.microsoft.com/office/drawing/2014/main" val="2408754389"/>
                  </a:ext>
                </a:extLst>
              </a:tr>
              <a:tr h="228707">
                <a:tc>
                  <a:txBody>
                    <a:bodyPr/>
                    <a:lstStyle/>
                    <a:p>
                      <a:pPr marL="0" marR="0" algn="l">
                        <a:spcBef>
                          <a:spcPts val="0"/>
                        </a:spcBef>
                        <a:spcAft>
                          <a:spcPts val="0"/>
                        </a:spcAft>
                      </a:pPr>
                      <a:r>
                        <a:rPr lang="en-US" sz="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Composite CR</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tc>
                  <a:txBody>
                    <a:bodyPr/>
                    <a:lstStyle/>
                    <a:p>
                      <a:pPr marL="0" marR="0" algn="ctr">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32 / 32 (100%)</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tc>
                  <a:txBody>
                    <a:bodyPr/>
                    <a:lstStyle/>
                    <a:p>
                      <a:pPr marL="0" marR="0" algn="ctr">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19 / 21 (90%)</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tc>
                  <a:txBody>
                    <a:bodyPr/>
                    <a:lstStyle/>
                    <a:p>
                      <a:pPr marL="0" marR="0" algn="ctr">
                        <a:spcBef>
                          <a:spcPts val="0"/>
                        </a:spcBef>
                        <a:spcAft>
                          <a:spcPts val="0"/>
                        </a:spcAft>
                      </a:pPr>
                      <a:r>
                        <a:rPr lang="en-US" sz="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0.15</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extLst>
                  <a:ext uri="{0D108BD9-81ED-4DB2-BD59-A6C34878D82A}">
                    <a16:rowId xmlns:a16="http://schemas.microsoft.com/office/drawing/2014/main" val="3884326332"/>
                  </a:ext>
                </a:extLst>
              </a:tr>
              <a:tr h="228707">
                <a:tc>
                  <a:txBody>
                    <a:bodyPr/>
                    <a:lstStyle/>
                    <a:p>
                      <a:pPr marL="0" marR="0" algn="l">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MRD-Negative </a:t>
                      </a:r>
                      <a:r>
                        <a:rPr lang="en-US" sz="12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CRc</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tc>
                  <a:txBody>
                    <a:bodyPr/>
                    <a:lstStyle/>
                    <a:p>
                      <a:pPr marL="0" marR="0" algn="ctr">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23 / 28 (82%)</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tc>
                  <a:txBody>
                    <a:bodyPr/>
                    <a:lstStyle/>
                    <a:p>
                      <a:pPr marL="0" marR="0" algn="ctr">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17 / 19 (89%)</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tc>
                  <a:txBody>
                    <a:bodyPr/>
                    <a:lstStyle/>
                    <a:p>
                      <a:pPr marL="0" marR="0" algn="ctr">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0.43</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extLst>
                  <a:ext uri="{0D108BD9-81ED-4DB2-BD59-A6C34878D82A}">
                    <a16:rowId xmlns:a16="http://schemas.microsoft.com/office/drawing/2014/main" val="2496099113"/>
                  </a:ext>
                </a:extLst>
              </a:tr>
              <a:tr h="434721">
                <a:tc>
                  <a:txBody>
                    <a:bodyPr/>
                    <a:lstStyle/>
                    <a:p>
                      <a:pPr marL="0" marR="0" algn="l">
                        <a:spcBef>
                          <a:spcPts val="0"/>
                        </a:spcBef>
                        <a:spcAft>
                          <a:spcPts val="0"/>
                        </a:spcAft>
                      </a:pPr>
                      <a:r>
                        <a:rPr lang="en-US" sz="12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ELN Intermediate Risk</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marL="0" marR="0" algn="ctr">
                        <a:spcBef>
                          <a:spcPts val="0"/>
                        </a:spcBef>
                        <a:spcAft>
                          <a:spcPts val="0"/>
                        </a:spcAft>
                      </a:pPr>
                      <a:r>
                        <a:rPr lang="en-US" sz="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extLst>
                  <a:ext uri="{0D108BD9-81ED-4DB2-BD59-A6C34878D82A}">
                    <a16:rowId xmlns:a16="http://schemas.microsoft.com/office/drawing/2014/main" val="3076301962"/>
                  </a:ext>
                </a:extLst>
              </a:tr>
              <a:tr h="228707">
                <a:tc>
                  <a:txBody>
                    <a:bodyPr/>
                    <a:lstStyle/>
                    <a:p>
                      <a:pPr marL="0" marR="0" algn="l">
                        <a:spcBef>
                          <a:spcPts val="0"/>
                        </a:spcBef>
                        <a:spcAft>
                          <a:spcPts val="0"/>
                        </a:spcAft>
                      </a:pPr>
                      <a:r>
                        <a:rPr lang="en-US" sz="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Composite CR</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marL="0" marR="0" algn="ctr">
                        <a:spcBef>
                          <a:spcPts val="0"/>
                        </a:spcBef>
                        <a:spcAft>
                          <a:spcPts val="0"/>
                        </a:spcAft>
                      </a:pPr>
                      <a:r>
                        <a:rPr lang="en-US" sz="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58 / 67 (87%)</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marL="0" marR="0" algn="ctr">
                        <a:spcBef>
                          <a:spcPts val="0"/>
                        </a:spcBef>
                        <a:spcAft>
                          <a:spcPts val="0"/>
                        </a:spcAft>
                      </a:pPr>
                      <a:r>
                        <a:rPr lang="en-US" sz="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26 / 29 (90%)</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extLst>
                  <a:ext uri="{0D108BD9-81ED-4DB2-BD59-A6C34878D82A}">
                    <a16:rowId xmlns:a16="http://schemas.microsoft.com/office/drawing/2014/main" val="1175090519"/>
                  </a:ext>
                </a:extLst>
              </a:tr>
              <a:tr h="228707">
                <a:tc>
                  <a:txBody>
                    <a:bodyPr/>
                    <a:lstStyle/>
                    <a:p>
                      <a:pPr marL="0" marR="0" algn="l">
                        <a:spcBef>
                          <a:spcPts val="0"/>
                        </a:spcBef>
                        <a:spcAft>
                          <a:spcPts val="0"/>
                        </a:spcAft>
                      </a:pPr>
                      <a:r>
                        <a:rPr lang="en-US" sz="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MRD-Negative CRc</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marL="0" marR="0" algn="ctr">
                        <a:spcBef>
                          <a:spcPts val="0"/>
                        </a:spcBef>
                        <a:spcAft>
                          <a:spcPts val="0"/>
                        </a:spcAft>
                      </a:pPr>
                      <a:r>
                        <a:rPr lang="en-US" sz="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32 / 47 (68%)</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marL="0" marR="0" algn="ctr">
                        <a:spcBef>
                          <a:spcPts val="0"/>
                        </a:spcBef>
                        <a:spcAft>
                          <a:spcPts val="0"/>
                        </a:spcAft>
                      </a:pPr>
                      <a:r>
                        <a:rPr lang="en-US" sz="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20 / 24 (83%)</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marL="0" marR="0" algn="ctr">
                        <a:spcBef>
                          <a:spcPts val="0"/>
                        </a:spcBef>
                        <a:spcAft>
                          <a:spcPts val="0"/>
                        </a:spcAft>
                      </a:pPr>
                      <a:r>
                        <a:rPr lang="en-US" sz="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0.14</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extLst>
                  <a:ext uri="{0D108BD9-81ED-4DB2-BD59-A6C34878D82A}">
                    <a16:rowId xmlns:a16="http://schemas.microsoft.com/office/drawing/2014/main" val="1672532082"/>
                  </a:ext>
                </a:extLst>
              </a:tr>
              <a:tr h="399991">
                <a:tc>
                  <a:txBody>
                    <a:bodyPr/>
                    <a:lstStyle/>
                    <a:p>
                      <a:pPr marL="0" marR="0" algn="l">
                        <a:spcBef>
                          <a:spcPts val="0"/>
                        </a:spcBef>
                        <a:spcAft>
                          <a:spcPts val="0"/>
                        </a:spcAft>
                      </a:pPr>
                      <a:r>
                        <a:rPr lang="en-US" sz="12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ELN Adverse Risk</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tc>
                  <a:txBody>
                    <a:bodyPr/>
                    <a:lstStyle/>
                    <a:p>
                      <a:pPr marL="0" marR="0" algn="ctr">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tc>
                  <a:txBody>
                    <a:bodyPr/>
                    <a:lstStyle/>
                    <a:p>
                      <a:pPr marL="0" marR="0" algn="ctr">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tc>
                  <a:txBody>
                    <a:bodyPr/>
                    <a:lstStyle/>
                    <a:p>
                      <a:pPr marL="0" marR="0" algn="ctr">
                        <a:spcBef>
                          <a:spcPts val="0"/>
                        </a:spcBef>
                        <a:spcAft>
                          <a:spcPts val="0"/>
                        </a:spcAft>
                      </a:pPr>
                      <a:r>
                        <a:rPr lang="en-US" sz="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extLst>
                  <a:ext uri="{0D108BD9-81ED-4DB2-BD59-A6C34878D82A}">
                    <a16:rowId xmlns:a16="http://schemas.microsoft.com/office/drawing/2014/main" val="3821616945"/>
                  </a:ext>
                </a:extLst>
              </a:tr>
              <a:tr h="228707">
                <a:tc>
                  <a:txBody>
                    <a:bodyPr/>
                    <a:lstStyle/>
                    <a:p>
                      <a:pPr marL="0" marR="0" algn="l">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Composite CR</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tc>
                  <a:txBody>
                    <a:bodyPr/>
                    <a:lstStyle/>
                    <a:p>
                      <a:pPr marL="0" marR="0" algn="ctr">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76 / 95 (80%)</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tc>
                  <a:txBody>
                    <a:bodyPr/>
                    <a:lstStyle/>
                    <a:p>
                      <a:pPr marL="0" marR="0" algn="ctr">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32 / 35 (91%)</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tc>
                  <a:txBody>
                    <a:bodyPr/>
                    <a:lstStyle/>
                    <a:p>
                      <a:pPr marL="0" marR="0" algn="ctr">
                        <a:spcBef>
                          <a:spcPts val="0"/>
                        </a:spcBef>
                        <a:spcAft>
                          <a:spcPts val="0"/>
                        </a:spcAft>
                      </a:pPr>
                      <a:r>
                        <a:rPr lang="en-US" sz="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0.12</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extLst>
                  <a:ext uri="{0D108BD9-81ED-4DB2-BD59-A6C34878D82A}">
                    <a16:rowId xmlns:a16="http://schemas.microsoft.com/office/drawing/2014/main" val="2595044885"/>
                  </a:ext>
                </a:extLst>
              </a:tr>
              <a:tr h="228707">
                <a:tc>
                  <a:txBody>
                    <a:bodyPr/>
                    <a:lstStyle/>
                    <a:p>
                      <a:pPr marL="0" marR="0" algn="l">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MRD-Negative CRc</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tc>
                  <a:txBody>
                    <a:bodyPr/>
                    <a:lstStyle/>
                    <a:p>
                      <a:pPr marL="0" marR="0" algn="ctr">
                        <a:spcBef>
                          <a:spcPts val="0"/>
                        </a:spcBef>
                        <a:spcAft>
                          <a:spcPts val="0"/>
                        </a:spcAft>
                      </a:pPr>
                      <a:r>
                        <a:rPr lang="en-US" sz="12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31 / 65 (48%)</a:t>
                      </a:r>
                      <a:endPar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tc>
                  <a:txBody>
                    <a:bodyPr/>
                    <a:lstStyle/>
                    <a:p>
                      <a:pPr marL="0" marR="0" algn="ctr">
                        <a:spcBef>
                          <a:spcPts val="0"/>
                        </a:spcBef>
                        <a:spcAft>
                          <a:spcPts val="0"/>
                        </a:spcAft>
                      </a:pPr>
                      <a:r>
                        <a:rPr lang="en-US" sz="12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27 / 31 (87%)</a:t>
                      </a:r>
                      <a:endPar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tc>
                  <a:txBody>
                    <a:bodyPr/>
                    <a:lstStyle/>
                    <a:p>
                      <a:pPr marL="0" marR="0" algn="ctr">
                        <a:spcBef>
                          <a:spcPts val="0"/>
                        </a:spcBef>
                        <a:spcAft>
                          <a:spcPts val="0"/>
                        </a:spcAft>
                      </a:pPr>
                      <a:r>
                        <a:rPr lang="en-US" sz="12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0.0059</a:t>
                      </a:r>
                      <a:endPar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851" marR="61851" marT="0"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4D283">
                        <a:alpha val="46000"/>
                      </a:srgbClr>
                    </a:solidFill>
                  </a:tcPr>
                </a:tc>
                <a:extLst>
                  <a:ext uri="{0D108BD9-81ED-4DB2-BD59-A6C34878D82A}">
                    <a16:rowId xmlns:a16="http://schemas.microsoft.com/office/drawing/2014/main" val="1347319679"/>
                  </a:ext>
                </a:extLst>
              </a:tr>
            </a:tbl>
          </a:graphicData>
        </a:graphic>
      </p:graphicFrame>
      <p:sp>
        <p:nvSpPr>
          <p:cNvPr id="6" name="TextBox 5">
            <a:extLst>
              <a:ext uri="{FF2B5EF4-FFF2-40B4-BE49-F238E27FC236}">
                <a16:creationId xmlns:a16="http://schemas.microsoft.com/office/drawing/2014/main" id="{DEFDFC6A-3C3F-C14A-B18A-78DA711983C6}"/>
              </a:ext>
            </a:extLst>
          </p:cNvPr>
          <p:cNvSpPr txBox="1"/>
          <p:nvPr/>
        </p:nvSpPr>
        <p:spPr>
          <a:xfrm>
            <a:off x="6606540" y="1006288"/>
            <a:ext cx="5343099" cy="1384995"/>
          </a:xfrm>
          <a:prstGeom prst="rect">
            <a:avLst/>
          </a:prstGeom>
          <a:solidFill>
            <a:schemeClr val="bg2"/>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Helvetica" pitchFamily="2" charset="0"/>
                <a:ea typeface="+mn-ea"/>
                <a:cs typeface="+mn-cs"/>
              </a:rPr>
              <a:t>VEN+IC compared to IC resulted in: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prstClr val="black"/>
              </a:solidFill>
              <a:effectLst/>
              <a:uLnTx/>
              <a:uFillTx/>
              <a:latin typeface="Helvetica" pitchFamily="2" charset="0"/>
              <a:ea typeface="+mn-ea"/>
              <a:cs typeface="+mn-cs"/>
            </a:endParaRP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Helvetica" pitchFamily="2" charset="0"/>
                <a:ea typeface="+mn-ea"/>
                <a:cs typeface="+mn-cs"/>
              </a:rPr>
              <a:t>Earlier responses</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Helvetica" pitchFamily="2" charset="0"/>
                <a:ea typeface="+mn-ea"/>
                <a:cs typeface="+mn-cs"/>
              </a:rPr>
              <a:t>Increased overall response rate</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Helvetica" pitchFamily="2" charset="0"/>
                <a:ea typeface="+mn-ea"/>
                <a:cs typeface="+mn-cs"/>
              </a:rPr>
              <a:t>Increase in MRD-negative CR rates</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Helvetica" pitchFamily="2" charset="0"/>
                <a:ea typeface="+mn-ea"/>
                <a:cs typeface="+mn-cs"/>
              </a:rPr>
              <a:t>Increase in MRD-negative CR rates in ELN adverse-risk</a:t>
            </a:r>
          </a:p>
        </p:txBody>
      </p:sp>
      <p:sp>
        <p:nvSpPr>
          <p:cNvPr id="10" name="TextBox 9">
            <a:extLst>
              <a:ext uri="{FF2B5EF4-FFF2-40B4-BE49-F238E27FC236}">
                <a16:creationId xmlns:a16="http://schemas.microsoft.com/office/drawing/2014/main" id="{1EADBD3E-ECBF-8148-AD99-68D0E8AAEC74}"/>
              </a:ext>
            </a:extLst>
          </p:cNvPr>
          <p:cNvSpPr txBox="1"/>
          <p:nvPr/>
        </p:nvSpPr>
        <p:spPr>
          <a:xfrm>
            <a:off x="6291812" y="2545172"/>
            <a:ext cx="5754623"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Helvetica" pitchFamily="2" charset="0"/>
                <a:ea typeface="+mn-ea"/>
                <a:cs typeface="+mn-cs"/>
              </a:rPr>
              <a:t>MRD-negative response rates between cohorts</a:t>
            </a:r>
          </a:p>
        </p:txBody>
      </p:sp>
      <p:sp>
        <p:nvSpPr>
          <p:cNvPr id="2" name="TextBox 1">
            <a:extLst>
              <a:ext uri="{FF2B5EF4-FFF2-40B4-BE49-F238E27FC236}">
                <a16:creationId xmlns:a16="http://schemas.microsoft.com/office/drawing/2014/main" id="{EA64F55A-D10C-DCC0-F8F1-56964735ECFD}"/>
              </a:ext>
            </a:extLst>
          </p:cNvPr>
          <p:cNvSpPr txBox="1"/>
          <p:nvPr/>
        </p:nvSpPr>
        <p:spPr>
          <a:xfrm>
            <a:off x="8903343" y="6453959"/>
            <a:ext cx="3288657"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mn-cs"/>
              </a:rPr>
              <a:t>Lachowiez C et al, Lancet </a:t>
            </a:r>
            <a:r>
              <a:rPr kumimoji="0" lang="en-US" sz="1400" b="1" i="0" u="none" strike="noStrike" kern="1200" cap="none" spc="0" normalizeH="0" baseline="0" noProof="0" dirty="0" err="1">
                <a:ln>
                  <a:noFill/>
                </a:ln>
                <a:solidFill>
                  <a:prstClr val="black"/>
                </a:solidFill>
                <a:effectLst/>
                <a:uLnTx/>
                <a:uFillTx/>
                <a:latin typeface="Calibri" panose="020F0502020204030204"/>
                <a:ea typeface="+mn-ea"/>
                <a:cs typeface="+mn-cs"/>
              </a:rPr>
              <a:t>Hemaetol</a:t>
            </a:r>
            <a:r>
              <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mn-cs"/>
              </a:rPr>
              <a:t> 2022</a:t>
            </a:r>
          </a:p>
        </p:txBody>
      </p:sp>
    </p:spTree>
    <p:extLst>
      <p:ext uri="{BB962C8B-B14F-4D97-AF65-F5344CB8AC3E}">
        <p14:creationId xmlns:p14="http://schemas.microsoft.com/office/powerpoint/2010/main" val="21553510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48B0E294-4438-0140-9196-E446C2ECCBA5}"/>
              </a:ext>
            </a:extLst>
          </p:cNvPr>
          <p:cNvSpPr txBox="1">
            <a:spLocks/>
          </p:cNvSpPr>
          <p:nvPr/>
        </p:nvSpPr>
        <p:spPr>
          <a:xfrm>
            <a:off x="0" y="0"/>
            <a:ext cx="12192000" cy="79141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000" b="1" i="0" u="none" strike="noStrike" kern="1200" cap="none" spc="0" normalizeH="0" baseline="0" noProof="0" dirty="0">
                <a:ln>
                  <a:noFill/>
                </a:ln>
                <a:solidFill>
                  <a:prstClr val="black"/>
                </a:solidFill>
                <a:effectLst/>
                <a:uLnTx/>
                <a:uFillTx/>
                <a:latin typeface="Helvetica" pitchFamily="2" charset="0"/>
                <a:ea typeface="+mj-ea"/>
                <a:cs typeface="Arial" panose="020B0604020202020204" pitchFamily="34" charset="0"/>
              </a:rPr>
              <a:t>VEN+IC in AML:</a:t>
            </a:r>
            <a:endParaRPr kumimoji="0" lang="en-US" sz="3000" b="0" i="0" u="none" strike="noStrike" kern="1200" cap="none" spc="0" normalizeH="0" baseline="0" noProof="0" dirty="0">
              <a:ln>
                <a:noFill/>
              </a:ln>
              <a:solidFill>
                <a:prstClr val="black"/>
              </a:solidFill>
              <a:effectLst/>
              <a:uLnTx/>
              <a:uFillTx/>
              <a:latin typeface="Helvetica" pitchFamily="2" charset="0"/>
              <a:ea typeface="+mj-ea"/>
              <a:cs typeface="Arial" panose="020B0604020202020204" pitchFamily="34" charset="0"/>
            </a:endParaRPr>
          </a:p>
        </p:txBody>
      </p:sp>
      <p:sp>
        <p:nvSpPr>
          <p:cNvPr id="15" name="Rectangle 14">
            <a:extLst>
              <a:ext uri="{FF2B5EF4-FFF2-40B4-BE49-F238E27FC236}">
                <a16:creationId xmlns:a16="http://schemas.microsoft.com/office/drawing/2014/main" id="{2070EF88-D024-3D40-9B93-53EB39E2598E}"/>
              </a:ext>
            </a:extLst>
          </p:cNvPr>
          <p:cNvSpPr/>
          <p:nvPr/>
        </p:nvSpPr>
        <p:spPr>
          <a:xfrm>
            <a:off x="0" y="608437"/>
            <a:ext cx="12192000" cy="68787"/>
          </a:xfrm>
          <a:prstGeom prst="rect">
            <a:avLst/>
          </a:prstGeom>
          <a:gradFill flip="none" rotWithShape="1">
            <a:gsLst>
              <a:gs pos="37000">
                <a:srgbClr val="FF0000">
                  <a:lumMod val="80585"/>
                </a:srgbClr>
              </a:gs>
              <a:gs pos="0">
                <a:srgbClr val="C00000">
                  <a:lumMod val="94713"/>
                </a:srgbClr>
              </a:gs>
              <a:gs pos="74000">
                <a:srgbClr val="C00000">
                  <a:alpha val="69000"/>
                  <a:lumMod val="53338"/>
                  <a:lumOff val="46662"/>
                </a:srgbClr>
              </a:gs>
              <a:gs pos="100000">
                <a:schemeClr val="bg1">
                  <a:lumMod val="0"/>
                  <a:lumOff val="10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F5307228-F535-4949-9A10-4B6F9D66D12B}"/>
              </a:ext>
            </a:extLst>
          </p:cNvPr>
          <p:cNvSpPr txBox="1"/>
          <p:nvPr/>
        </p:nvSpPr>
        <p:spPr>
          <a:xfrm>
            <a:off x="377868" y="791414"/>
            <a:ext cx="11436263" cy="547842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5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Venetoclax added to intensive chemotherapy in ND-AML: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5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914400" marR="0" lvl="1"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5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Improved MRD-negative </a:t>
            </a:r>
            <a:r>
              <a:rPr kumimoji="0" lang="en-US" sz="25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CRc</a:t>
            </a:r>
            <a:r>
              <a:rPr kumimoji="0" lang="en-US" sz="25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(86%</a:t>
            </a:r>
            <a:r>
              <a:rPr kumimoji="0" lang="en-US" sz="2500" b="1" i="0" u="none" strike="noStrike" kern="1200" cap="none" spc="0" normalizeH="0" noProof="0" dirty="0">
                <a:ln>
                  <a:noFill/>
                </a:ln>
                <a:solidFill>
                  <a:prstClr val="black"/>
                </a:solidFill>
                <a:effectLst/>
                <a:uLnTx/>
                <a:uFillTx/>
                <a:latin typeface="Arial" panose="020B0604020202020204" pitchFamily="34" charset="0"/>
                <a:ea typeface="+mn-ea"/>
                <a:cs typeface="Arial" panose="020B0604020202020204" pitchFamily="34" charset="0"/>
              </a:rPr>
              <a:t> vs 61%)</a:t>
            </a:r>
            <a:endParaRPr kumimoji="0" lang="en-US" sz="25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1371600" marR="0" lvl="2"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5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Most prominent in TP53-wild type ELN adverse-risk AML </a:t>
            </a:r>
          </a:p>
          <a:p>
            <a:pPr marL="1371600" marR="0" lvl="2"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5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914400" marR="0" lvl="1"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5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Enabled more patients to transition to HSCT in CR (72% vs 58%)</a:t>
            </a:r>
          </a:p>
          <a:p>
            <a:pPr marL="1371600" marR="0" lvl="2"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5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HSCT associated with improved EFS in ELN intermediate and adverse-risk AML</a:t>
            </a:r>
          </a:p>
          <a:p>
            <a:pPr marL="914400" marR="0" lvl="2" indent="0" algn="l" defTabSz="914400" rtl="0" eaLnBrk="1" fontAlgn="auto" latinLnBrk="0" hangingPunct="1">
              <a:lnSpc>
                <a:spcPct val="100000"/>
              </a:lnSpc>
              <a:spcBef>
                <a:spcPts val="0"/>
              </a:spcBef>
              <a:spcAft>
                <a:spcPts val="0"/>
              </a:spcAft>
              <a:buClrTx/>
              <a:buSzTx/>
              <a:buFontTx/>
              <a:buNone/>
              <a:tabLst/>
              <a:defRPr/>
            </a:pPr>
            <a:endParaRPr kumimoji="0" lang="en-US" sz="25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914400" marR="0" lvl="1"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5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Improved EFS compared to our historical cohort treated with IC</a:t>
            </a:r>
          </a:p>
          <a:p>
            <a:pPr marL="1371600" marR="0" lvl="2"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5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OS benefit also observed in ELN intermediate or adverse-risk AML</a:t>
            </a:r>
          </a:p>
          <a:p>
            <a:pPr marL="914400" marR="0" lvl="2" indent="0" algn="l" defTabSz="914400" rtl="0" eaLnBrk="1" fontAlgn="auto" latinLnBrk="0" hangingPunct="1">
              <a:lnSpc>
                <a:spcPct val="100000"/>
              </a:lnSpc>
              <a:spcBef>
                <a:spcPts val="0"/>
              </a:spcBef>
              <a:spcAft>
                <a:spcPts val="0"/>
              </a:spcAft>
              <a:buClrTx/>
              <a:buSzTx/>
              <a:buFontTx/>
              <a:buNone/>
              <a:tabLst/>
              <a:defRPr/>
            </a:pPr>
            <a:endParaRPr kumimoji="0" lang="en-US" sz="25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914400" marR="0" lvl="1"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500" b="1"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TP53 mutated-AML demonstrates inferior outcomes compared to patients with wild-type TP53</a:t>
            </a:r>
          </a:p>
        </p:txBody>
      </p:sp>
      <p:sp>
        <p:nvSpPr>
          <p:cNvPr id="5" name="TextBox 4"/>
          <p:cNvSpPr txBox="1"/>
          <p:nvPr/>
        </p:nvSpPr>
        <p:spPr>
          <a:xfrm>
            <a:off x="322576" y="6392900"/>
            <a:ext cx="3288657"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mn-cs"/>
              </a:rPr>
              <a:t>Lachowiez C et al, Lancet </a:t>
            </a:r>
            <a:r>
              <a:rPr kumimoji="0" lang="en-US" sz="1400" b="1" i="0" u="none" strike="noStrike" kern="1200" cap="none" spc="0" normalizeH="0" baseline="0" noProof="0" dirty="0" err="1">
                <a:ln>
                  <a:noFill/>
                </a:ln>
                <a:solidFill>
                  <a:prstClr val="black"/>
                </a:solidFill>
                <a:effectLst/>
                <a:uLnTx/>
                <a:uFillTx/>
                <a:latin typeface="Calibri" panose="020F0502020204030204"/>
                <a:ea typeface="+mn-ea"/>
                <a:cs typeface="+mn-cs"/>
              </a:rPr>
              <a:t>Hemaetol</a:t>
            </a:r>
            <a:r>
              <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mn-cs"/>
              </a:rPr>
              <a:t> 2022</a:t>
            </a:r>
          </a:p>
        </p:txBody>
      </p:sp>
    </p:spTree>
    <p:extLst>
      <p:ext uri="{BB962C8B-B14F-4D97-AF65-F5344CB8AC3E}">
        <p14:creationId xmlns:p14="http://schemas.microsoft.com/office/powerpoint/2010/main" val="38377557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0" y="829628"/>
            <a:ext cx="10515600" cy="2852737"/>
          </a:xfrm>
        </p:spPr>
        <p:txBody>
          <a:bodyPr>
            <a:normAutofit/>
          </a:bodyPr>
          <a:lstStyle/>
          <a:p>
            <a:pPr algn="ctr"/>
            <a:r>
              <a:rPr lang="en-US" sz="4800" dirty="0">
                <a:solidFill>
                  <a:srgbClr val="002060"/>
                </a:solidFill>
                <a:latin typeface="+mn-lt"/>
              </a:rPr>
              <a:t>Older AML</a:t>
            </a:r>
          </a:p>
        </p:txBody>
      </p:sp>
    </p:spTree>
    <p:extLst>
      <p:ext uri="{BB962C8B-B14F-4D97-AF65-F5344CB8AC3E}">
        <p14:creationId xmlns:p14="http://schemas.microsoft.com/office/powerpoint/2010/main" val="412475026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KPICLOCKTEMPLATE" val="true"/>
  <p:tag name="KPISTOPSPOLLING" val="tru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0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Presentation_16x9_Widescreen_Basic">
  <a:themeElements>
    <a:clrScheme name="MD Anderson Basic">
      <a:dk1>
        <a:srgbClr val="413C38"/>
      </a:dk1>
      <a:lt1>
        <a:srgbClr val="FFFFFF"/>
      </a:lt1>
      <a:dk2>
        <a:srgbClr val="EE3124"/>
      </a:dk2>
      <a:lt2>
        <a:srgbClr val="FFFFFF"/>
      </a:lt2>
      <a:accent1>
        <a:srgbClr val="614B79"/>
      </a:accent1>
      <a:accent2>
        <a:srgbClr val="407EC9"/>
      </a:accent2>
      <a:accent3>
        <a:srgbClr val="789D4A"/>
      </a:accent3>
      <a:accent4>
        <a:srgbClr val="CB6015"/>
      </a:accent4>
      <a:accent5>
        <a:srgbClr val="D2CE9E"/>
      </a:accent5>
      <a:accent6>
        <a:srgbClr val="63666A"/>
      </a:accent6>
      <a:hlink>
        <a:srgbClr val="407EC9"/>
      </a:hlink>
      <a:folHlink>
        <a:srgbClr val="63666A"/>
      </a:folHlink>
    </a:clrScheme>
    <a:fontScheme name="MD Anderson">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spcBef>
            <a:spcPts val="600"/>
          </a:spcBef>
          <a:defRPr sz="1800" b="1" dirty="0" smtClean="0">
            <a:latin typeface="+mj-lt"/>
          </a:defRPr>
        </a:defPPr>
      </a:lstStyle>
      <a:style>
        <a:lnRef idx="1">
          <a:schemeClr val="accent1"/>
        </a:lnRef>
        <a:fillRef idx="3">
          <a:schemeClr val="accent1"/>
        </a:fillRef>
        <a:effectRef idx="2">
          <a:schemeClr val="accent1"/>
        </a:effectRef>
        <a:fontRef idx="minor">
          <a:schemeClr val="lt1"/>
        </a:fontRef>
      </a:style>
    </a:spDef>
    <a:lnDef>
      <a:spPr bwMode="gray">
        <a:ln w="12700" cap="rnd">
          <a:solidFill>
            <a:schemeClr val="accent6"/>
          </a:solidFill>
          <a:prstDash val="solid"/>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lIns="0" tIns="0" rIns="0" bIns="0" rtlCol="0">
        <a:spAutoFit/>
      </a:bodyPr>
      <a:lstStyle>
        <a:defPPr marL="182880" indent="-182880">
          <a:spcBef>
            <a:spcPts val="1200"/>
          </a:spcBef>
          <a:buFont typeface="Arial" panose="020B0604020202020204" pitchFamily="34" charset="0"/>
          <a:buChar char="•"/>
          <a:defRPr sz="1800" dirty="0" smtClean="0">
            <a:cs typeface="Arial"/>
          </a:defRPr>
        </a:defPPr>
      </a:lstStyle>
    </a:txDef>
  </a:objectDefaults>
  <a:extraClrSchemeLst/>
  <a:extLst>
    <a:ext uri="{05A4C25C-085E-4340-85A3-A5531E510DB2}">
      <thm15:themeFamily xmlns:thm15="http://schemas.microsoft.com/office/thememl/2012/main" name="Presentation4" id="{96FD2424-AC25-5741-B010-95742E8E8E9D}" vid="{0542371B-13A0-F740-BBC2-5BCF202ACB61}"/>
    </a:ext>
  </a:extLst>
</a:theme>
</file>

<file path=ppt/theme/theme13.xml><?xml version="1.0" encoding="utf-8"?>
<a:theme xmlns:a="http://schemas.openxmlformats.org/drawingml/2006/main" name="1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7_Office Theme">
  <a:themeElements>
    <a:clrScheme name="Custom 7">
      <a:dk1>
        <a:srgbClr val="518DDD"/>
      </a:dk1>
      <a:lt1>
        <a:srgbClr val="FFFFFF"/>
      </a:lt1>
      <a:dk2>
        <a:srgbClr val="002B5A"/>
      </a:dk2>
      <a:lt2>
        <a:srgbClr val="FFFFFF"/>
      </a:lt2>
      <a:accent1>
        <a:srgbClr val="002B5A"/>
      </a:accent1>
      <a:accent2>
        <a:srgbClr val="EF4253"/>
      </a:accent2>
      <a:accent3>
        <a:srgbClr val="5191E1"/>
      </a:accent3>
      <a:accent4>
        <a:srgbClr val="002B5A"/>
      </a:accent4>
      <a:accent5>
        <a:srgbClr val="EE4355"/>
      </a:accent5>
      <a:accent6>
        <a:srgbClr val="5194E2"/>
      </a:accent6>
      <a:hlink>
        <a:srgbClr val="7F7F7F"/>
      </a:hlink>
      <a:folHlink>
        <a:srgbClr val="7F7F7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4_Office Theme">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16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2022_CCO_Template">
  <a:themeElements>
    <a:clrScheme name="2018 CCO LIVE">
      <a:dk1>
        <a:srgbClr val="455560"/>
      </a:dk1>
      <a:lt1>
        <a:srgbClr val="FFFFFF"/>
      </a:lt1>
      <a:dk2>
        <a:srgbClr val="000000"/>
      </a:dk2>
      <a:lt2>
        <a:srgbClr val="CDCDCF"/>
      </a:lt2>
      <a:accent1>
        <a:srgbClr val="015873"/>
      </a:accent1>
      <a:accent2>
        <a:srgbClr val="4DA1BB"/>
      </a:accent2>
      <a:accent3>
        <a:srgbClr val="E1471D"/>
      </a:accent3>
      <a:accent4>
        <a:srgbClr val="00823B"/>
      </a:accent4>
      <a:accent5>
        <a:srgbClr val="FDB338"/>
      </a:accent5>
      <a:accent6>
        <a:srgbClr val="682E74"/>
      </a:accent6>
      <a:hlink>
        <a:srgbClr val="E1471D"/>
      </a:hlink>
      <a:folHlink>
        <a:srgbClr val="015873"/>
      </a:folHlink>
    </a:clrScheme>
    <a:fontScheme name="CCO">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0">
          <a:solidFill>
            <a:schemeClr val="bg1"/>
          </a:solidFill>
          <a:miter lim="800000"/>
          <a:headEnd/>
          <a:tailEnd/>
        </a:ln>
      </a:spPr>
      <a:bodyPr anchor="b"/>
      <a:lstStyle>
        <a:defPPr algn="ctr" eaLnBrk="1" hangingPunct="1">
          <a:spcBef>
            <a:spcPct val="35000"/>
          </a:spcBef>
          <a:spcAft>
            <a:spcPct val="25000"/>
          </a:spcAft>
          <a:buClr>
            <a:schemeClr val="folHlink"/>
          </a:buClr>
          <a:buNone/>
          <a:defRPr sz="1800" b="0" dirty="0">
            <a:solidFill>
              <a:schemeClr val="tx1"/>
            </a:solidFill>
            <a:latin typeface="Calibri" panose="020F0502020204030204" pitchFamily="34" charset="0"/>
          </a:defRPr>
        </a:defPPr>
      </a:lstStyle>
    </a:spDef>
    <a:lnDef>
      <a:spPr bwMode="auto">
        <a:noFill/>
        <a:ln w="28575" cap="flat" cmpd="sng" algn="ctr">
          <a:solidFill>
            <a:schemeClr val="bg1"/>
          </a:solidFill>
          <a:prstDash val="solid"/>
          <a:round/>
          <a:headEnd type="none" w="med" len="med"/>
          <a:tailEnd type="none" w="med" len="med"/>
        </a:ln>
        <a:effectLst/>
      </a:spPr>
      <a:body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a:spPr>
      <a:bodyPr wrap="square" rtlCol="0">
        <a:spAutoFit/>
      </a:bodyPr>
      <a:lstStyle>
        <a:defPPr algn="l">
          <a:lnSpc>
            <a:spcPct val="100000"/>
          </a:lnSpc>
          <a:spcBef>
            <a:spcPct val="50000"/>
          </a:spcBef>
          <a:spcAft>
            <a:spcPct val="0"/>
          </a:spcAft>
          <a:buClrTx/>
          <a:buFontTx/>
          <a:buNone/>
          <a:defRPr b="0" dirty="0" smtClean="0">
            <a:solidFill>
              <a:schemeClr val="bg1"/>
            </a:solidFill>
            <a:latin typeface="Calibri" panose="020F0502020204030204" pitchFamily="34" charset="0"/>
          </a:defRPr>
        </a:defPPr>
      </a:lstStyle>
    </a:txDef>
  </a:objectDefaults>
  <a:extraClrSchemeLst>
    <a:extraClrScheme>
      <a:clrScheme name="Custom Design 1">
        <a:dk1>
          <a:srgbClr val="CDCDCF"/>
        </a:dk1>
        <a:lt1>
          <a:srgbClr val="FFFFFF"/>
        </a:lt1>
        <a:dk2>
          <a:srgbClr val="09003E"/>
        </a:dk2>
        <a:lt2>
          <a:srgbClr val="F2F23A"/>
        </a:lt2>
        <a:accent1>
          <a:srgbClr val="12AD2B"/>
        </a:accent1>
        <a:accent2>
          <a:srgbClr val="5AAACE"/>
        </a:accent2>
        <a:accent3>
          <a:srgbClr val="AAAAAF"/>
        </a:accent3>
        <a:accent4>
          <a:srgbClr val="DADADA"/>
        </a:accent4>
        <a:accent5>
          <a:srgbClr val="AAD3AC"/>
        </a:accent5>
        <a:accent6>
          <a:srgbClr val="519ABA"/>
        </a:accent6>
        <a:hlink>
          <a:srgbClr val="F6A108"/>
        </a:hlink>
        <a:folHlink>
          <a:srgbClr val="2B85B8"/>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2017_HTAA_Diabetes" id="{1367EE62-49C0-41AA-9F7D-AEA8A8F73D1D}" vid="{45DB6FF6-6200-4F3D-90FC-F48B64252754}"/>
    </a:ext>
  </a:extLst>
</a:theme>
</file>

<file path=ppt/theme/theme20.xml><?xml version="1.0" encoding="utf-8"?>
<a:theme xmlns:a="http://schemas.openxmlformats.org/drawingml/2006/main" name="6_Office Theme">
  <a:themeElements>
    <a:clrScheme name="AGILE 1">
      <a:dk1>
        <a:srgbClr val="000000"/>
      </a:dk1>
      <a:lt1>
        <a:srgbClr val="FFFFFF"/>
      </a:lt1>
      <a:dk2>
        <a:srgbClr val="44546A"/>
      </a:dk2>
      <a:lt2>
        <a:srgbClr val="E7E6E6"/>
      </a:lt2>
      <a:accent1>
        <a:srgbClr val="016D68"/>
      </a:accent1>
      <a:accent2>
        <a:srgbClr val="983737"/>
      </a:accent2>
      <a:accent3>
        <a:srgbClr val="09857D"/>
      </a:accent3>
      <a:accent4>
        <a:srgbClr val="1FBAB0"/>
      </a:accent4>
      <a:accent5>
        <a:srgbClr val="8FD9D8"/>
      </a:accent5>
      <a:accent6>
        <a:srgbClr val="7F807F"/>
      </a:accent6>
      <a:hlink>
        <a:srgbClr val="CBCCCB"/>
      </a:hlink>
      <a:folHlink>
        <a:srgbClr val="7F807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776BC529-FEA2-9A4C-8E88-05F5ACA5997D}" vid="{A24A268A-7659-954E-845B-DB565D013E11}"/>
    </a:ext>
  </a:extLst>
</a:theme>
</file>

<file path=ppt/theme/theme21.xml><?xml version="1.0" encoding="utf-8"?>
<a:theme xmlns:a="http://schemas.openxmlformats.org/drawingml/2006/main" name="7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0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457200" rtl="0" eaLnBrk="1" fontAlgn="base" latinLnBrk="0" hangingPunct="0">
          <a:lnSpc>
            <a:spcPct val="93000"/>
          </a:lnSpc>
          <a:spcBef>
            <a:spcPct val="0"/>
          </a:spcBef>
          <a:spcAft>
            <a:spcPct val="0"/>
          </a:spcAft>
          <a:buClr>
            <a:srgbClr val="000000"/>
          </a:buClr>
          <a:buSzPct val="45000"/>
          <a:buFont typeface="Wingdings" pitchFamily="2" charset="2"/>
          <a:buNone/>
          <a:tabLst/>
          <a:defRPr kumimoji="0" lang="en-GB" sz="2400" b="0" i="0" u="none" strike="noStrike" cap="none" normalizeH="0" baseline="0" smtClean="0">
            <a:ln>
              <a:noFill/>
            </a:ln>
            <a:effectLst/>
            <a:latin typeface="Times New Roman" pitchFamily="18" charset="0"/>
          </a:defRPr>
        </a:defPPr>
      </a:lstStyle>
    </a:spDef>
    <a:lnDef>
      <a:spPr bwMode="auto">
        <a:xfrm>
          <a:off x="0" y="0"/>
          <a:ext cx="1" cy="1"/>
        </a:xfrm>
        <a:custGeom>
          <a:avLst/>
          <a:gdLst/>
          <a:ahLst/>
          <a:cxnLst/>
          <a:rect l="0" t="0" r="0" b="0"/>
          <a:pathLst/>
        </a:custGeom>
        <a:solidFill>
          <a:srgbClr val="FFFF0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457200" rtl="0" eaLnBrk="1" fontAlgn="base" latinLnBrk="0" hangingPunct="0">
          <a:lnSpc>
            <a:spcPct val="93000"/>
          </a:lnSpc>
          <a:spcBef>
            <a:spcPct val="0"/>
          </a:spcBef>
          <a:spcAft>
            <a:spcPct val="0"/>
          </a:spcAft>
          <a:buClr>
            <a:srgbClr val="000000"/>
          </a:buClr>
          <a:buSzPct val="45000"/>
          <a:buFont typeface="Wingdings" pitchFamily="2" charset="2"/>
          <a:buNone/>
          <a:tabLst/>
          <a:defRPr kumimoji="0" lang="en-GB" sz="2400" b="0" i="0" u="none" strike="noStrike" cap="none" normalizeH="0" baseline="0" smtClean="0">
            <a:ln>
              <a:noFill/>
            </a:ln>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Conference SLIDE MASTER">
  <a:themeElements>
    <a:clrScheme name="Custom 7">
      <a:dk1>
        <a:srgbClr val="141414"/>
      </a:dk1>
      <a:lt1>
        <a:srgbClr val="FFFFFF"/>
      </a:lt1>
      <a:dk2>
        <a:srgbClr val="003853"/>
      </a:dk2>
      <a:lt2>
        <a:srgbClr val="0A6FA7"/>
      </a:lt2>
      <a:accent1>
        <a:srgbClr val="8E1400"/>
      </a:accent1>
      <a:accent2>
        <a:srgbClr val="C47A1C"/>
      </a:accent2>
      <a:accent3>
        <a:srgbClr val="345B0E"/>
      </a:accent3>
      <a:accent4>
        <a:srgbClr val="491166"/>
      </a:accent4>
      <a:accent5>
        <a:srgbClr val="7B1666"/>
      </a:accent5>
      <a:accent6>
        <a:srgbClr val="E7E7E7"/>
      </a:accent6>
      <a:hlink>
        <a:srgbClr val="005B80"/>
      </a:hlink>
      <a:folHlink>
        <a:srgbClr val="003854"/>
      </a:folHlink>
    </a:clrScheme>
    <a:fontScheme name="Custom 1">
      <a:majorFont>
        <a:latin typeface="Franklin Gothic Book"/>
        <a:ea typeface=""/>
        <a:cs typeface=""/>
      </a:majorFont>
      <a:minorFont>
        <a:latin typeface="Franklin Gothic Book"/>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_SlideTemplate_VE_OnScreenShow-6-01" id="{11FBB2EE-CBA5-D544-8645-5CDDE858E8F2}" vid="{B0631028-D160-2749-B9F5-1FCC802B179F}"/>
    </a:ext>
  </a:ext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8_Office Theme">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6.xml><?xml version="1.0" encoding="utf-8"?>
<a:theme xmlns:a="http://schemas.openxmlformats.org/drawingml/2006/main" name="2022_CCO_Template">
  <a:themeElements>
    <a:clrScheme name="2018 CCO LIVE">
      <a:dk1>
        <a:srgbClr val="455560"/>
      </a:dk1>
      <a:lt1>
        <a:srgbClr val="FFFFFF"/>
      </a:lt1>
      <a:dk2>
        <a:srgbClr val="000000"/>
      </a:dk2>
      <a:lt2>
        <a:srgbClr val="CDCDCF"/>
      </a:lt2>
      <a:accent1>
        <a:srgbClr val="015873"/>
      </a:accent1>
      <a:accent2>
        <a:srgbClr val="4DA1BB"/>
      </a:accent2>
      <a:accent3>
        <a:srgbClr val="E1471D"/>
      </a:accent3>
      <a:accent4>
        <a:srgbClr val="00823B"/>
      </a:accent4>
      <a:accent5>
        <a:srgbClr val="FDB338"/>
      </a:accent5>
      <a:accent6>
        <a:srgbClr val="682E74"/>
      </a:accent6>
      <a:hlink>
        <a:srgbClr val="E1471D"/>
      </a:hlink>
      <a:folHlink>
        <a:srgbClr val="015873"/>
      </a:folHlink>
    </a:clrScheme>
    <a:fontScheme name="CCO">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0">
          <a:solidFill>
            <a:schemeClr val="bg1"/>
          </a:solidFill>
          <a:miter lim="800000"/>
          <a:headEnd/>
          <a:tailEnd/>
        </a:ln>
      </a:spPr>
      <a:bodyPr anchor="b"/>
      <a:lstStyle>
        <a:defPPr algn="ctr" eaLnBrk="1" hangingPunct="1">
          <a:spcBef>
            <a:spcPct val="35000"/>
          </a:spcBef>
          <a:spcAft>
            <a:spcPct val="25000"/>
          </a:spcAft>
          <a:buClr>
            <a:schemeClr val="folHlink"/>
          </a:buClr>
          <a:buNone/>
          <a:defRPr sz="1800" b="0" dirty="0">
            <a:solidFill>
              <a:schemeClr val="tx1"/>
            </a:solidFill>
            <a:latin typeface="Calibri" panose="020F0502020204030204" pitchFamily="34" charset="0"/>
          </a:defRPr>
        </a:defPPr>
      </a:lstStyle>
    </a:spDef>
    <a:lnDef>
      <a:spPr bwMode="auto">
        <a:noFill/>
        <a:ln w="28575" cap="flat" cmpd="sng" algn="ctr">
          <a:solidFill>
            <a:schemeClr val="bg1"/>
          </a:solidFill>
          <a:prstDash val="solid"/>
          <a:round/>
          <a:headEnd type="none" w="med" len="med"/>
          <a:tailEnd type="none" w="med" len="med"/>
        </a:ln>
        <a:effectLst/>
      </a:spPr>
      <a:body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a:spPr>
      <a:bodyPr wrap="square" rtlCol="0">
        <a:spAutoFit/>
      </a:bodyPr>
      <a:lstStyle>
        <a:defPPr algn="l">
          <a:lnSpc>
            <a:spcPct val="100000"/>
          </a:lnSpc>
          <a:spcBef>
            <a:spcPct val="50000"/>
          </a:spcBef>
          <a:spcAft>
            <a:spcPct val="0"/>
          </a:spcAft>
          <a:buClrTx/>
          <a:buFontTx/>
          <a:buNone/>
          <a:defRPr b="0" dirty="0" smtClean="0">
            <a:solidFill>
              <a:schemeClr val="bg1"/>
            </a:solidFill>
            <a:latin typeface="Calibri" panose="020F0502020204030204" pitchFamily="34" charset="0"/>
          </a:defRPr>
        </a:defPPr>
      </a:lstStyle>
    </a:txDef>
  </a:objectDefaults>
  <a:extraClrSchemeLst>
    <a:extraClrScheme>
      <a:clrScheme name="Custom Design 1">
        <a:dk1>
          <a:srgbClr val="CDCDCF"/>
        </a:dk1>
        <a:lt1>
          <a:srgbClr val="FFFFFF"/>
        </a:lt1>
        <a:dk2>
          <a:srgbClr val="09003E"/>
        </a:dk2>
        <a:lt2>
          <a:srgbClr val="F2F23A"/>
        </a:lt2>
        <a:accent1>
          <a:srgbClr val="12AD2B"/>
        </a:accent1>
        <a:accent2>
          <a:srgbClr val="5AAACE"/>
        </a:accent2>
        <a:accent3>
          <a:srgbClr val="AAAAAF"/>
        </a:accent3>
        <a:accent4>
          <a:srgbClr val="DADADA"/>
        </a:accent4>
        <a:accent5>
          <a:srgbClr val="AAD3AC"/>
        </a:accent5>
        <a:accent6>
          <a:srgbClr val="519ABA"/>
        </a:accent6>
        <a:hlink>
          <a:srgbClr val="F6A108"/>
        </a:hlink>
        <a:folHlink>
          <a:srgbClr val="2B85B8"/>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2017_HTAA_Diabetes" id="{1367EE62-49C0-41AA-9F7D-AEA8A8F73D1D}" vid="{45DB6FF6-6200-4F3D-90FC-F48B64252754}"/>
    </a:ext>
  </a:extLst>
</a:theme>
</file>

<file path=ppt/theme/theme7.xml><?xml version="1.0" encoding="utf-8"?>
<a:theme xmlns:a="http://schemas.openxmlformats.org/drawingml/2006/main" name="3_2022_CCO_Template">
  <a:themeElements>
    <a:clrScheme name="2018 CCO LIVE">
      <a:dk1>
        <a:srgbClr val="455560"/>
      </a:dk1>
      <a:lt1>
        <a:srgbClr val="FFFFFF"/>
      </a:lt1>
      <a:dk2>
        <a:srgbClr val="000000"/>
      </a:dk2>
      <a:lt2>
        <a:srgbClr val="CDCDCF"/>
      </a:lt2>
      <a:accent1>
        <a:srgbClr val="015873"/>
      </a:accent1>
      <a:accent2>
        <a:srgbClr val="4DA1BB"/>
      </a:accent2>
      <a:accent3>
        <a:srgbClr val="E1471D"/>
      </a:accent3>
      <a:accent4>
        <a:srgbClr val="00823B"/>
      </a:accent4>
      <a:accent5>
        <a:srgbClr val="FDB338"/>
      </a:accent5>
      <a:accent6>
        <a:srgbClr val="682E74"/>
      </a:accent6>
      <a:hlink>
        <a:srgbClr val="E1471D"/>
      </a:hlink>
      <a:folHlink>
        <a:srgbClr val="015873"/>
      </a:folHlink>
    </a:clrScheme>
    <a:fontScheme name="CCO">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0">
          <a:solidFill>
            <a:schemeClr val="bg1"/>
          </a:solidFill>
          <a:miter lim="800000"/>
          <a:headEnd/>
          <a:tailEnd/>
        </a:ln>
      </a:spPr>
      <a:bodyPr anchor="b"/>
      <a:lstStyle>
        <a:defPPr algn="ctr" eaLnBrk="1" hangingPunct="1">
          <a:spcBef>
            <a:spcPct val="35000"/>
          </a:spcBef>
          <a:spcAft>
            <a:spcPct val="25000"/>
          </a:spcAft>
          <a:buClr>
            <a:schemeClr val="folHlink"/>
          </a:buClr>
          <a:buNone/>
          <a:defRPr sz="1800" b="0" dirty="0">
            <a:solidFill>
              <a:schemeClr val="tx1"/>
            </a:solidFill>
            <a:latin typeface="Calibri" panose="020F0502020204030204" pitchFamily="34" charset="0"/>
          </a:defRPr>
        </a:defPPr>
      </a:lstStyle>
    </a:spDef>
    <a:lnDef>
      <a:spPr bwMode="auto">
        <a:noFill/>
        <a:ln w="28575" cap="flat" cmpd="sng" algn="ctr">
          <a:solidFill>
            <a:schemeClr val="bg1"/>
          </a:solidFill>
          <a:prstDash val="solid"/>
          <a:round/>
          <a:headEnd type="none" w="med" len="med"/>
          <a:tailEnd type="none" w="med" len="med"/>
        </a:ln>
        <a:effectLst/>
      </a:spPr>
      <a:body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a:spPr>
      <a:bodyPr wrap="square" rtlCol="0">
        <a:spAutoFit/>
      </a:bodyPr>
      <a:lstStyle>
        <a:defPPr algn="l">
          <a:lnSpc>
            <a:spcPct val="100000"/>
          </a:lnSpc>
          <a:spcBef>
            <a:spcPct val="50000"/>
          </a:spcBef>
          <a:spcAft>
            <a:spcPct val="0"/>
          </a:spcAft>
          <a:buClrTx/>
          <a:buFontTx/>
          <a:buNone/>
          <a:defRPr b="0" dirty="0" smtClean="0">
            <a:solidFill>
              <a:schemeClr val="bg1"/>
            </a:solidFill>
            <a:latin typeface="Calibri" panose="020F0502020204030204" pitchFamily="34" charset="0"/>
          </a:defRPr>
        </a:defPPr>
      </a:lstStyle>
    </a:txDef>
  </a:objectDefaults>
  <a:extraClrSchemeLst>
    <a:extraClrScheme>
      <a:clrScheme name="Custom Design 1">
        <a:dk1>
          <a:srgbClr val="CDCDCF"/>
        </a:dk1>
        <a:lt1>
          <a:srgbClr val="FFFFFF"/>
        </a:lt1>
        <a:dk2>
          <a:srgbClr val="09003E"/>
        </a:dk2>
        <a:lt2>
          <a:srgbClr val="F2F23A"/>
        </a:lt2>
        <a:accent1>
          <a:srgbClr val="12AD2B"/>
        </a:accent1>
        <a:accent2>
          <a:srgbClr val="5AAACE"/>
        </a:accent2>
        <a:accent3>
          <a:srgbClr val="AAAAAF"/>
        </a:accent3>
        <a:accent4>
          <a:srgbClr val="DADADA"/>
        </a:accent4>
        <a:accent5>
          <a:srgbClr val="AAD3AC"/>
        </a:accent5>
        <a:accent6>
          <a:srgbClr val="519ABA"/>
        </a:accent6>
        <a:hlink>
          <a:srgbClr val="F6A108"/>
        </a:hlink>
        <a:folHlink>
          <a:srgbClr val="2B85B8"/>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2017_HTAA_Diabetes" id="{1367EE62-49C0-41AA-9F7D-AEA8A8F73D1D}" vid="{45DB6FF6-6200-4F3D-90FC-F48B64252754}"/>
    </a:ext>
  </a:extLst>
</a:theme>
</file>

<file path=ppt/theme/theme8.xml><?xml version="1.0" encoding="utf-8"?>
<a:theme xmlns:a="http://schemas.openxmlformats.org/drawingml/2006/main" name="15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9_Office Theme">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docProps/app.xml><?xml version="1.0" encoding="utf-8"?>
<Properties xmlns="http://schemas.openxmlformats.org/officeDocument/2006/extended-properties" xmlns:vt="http://schemas.openxmlformats.org/officeDocument/2006/docPropsVTypes">
  <TotalTime>329</TotalTime>
  <Words>6977</Words>
  <Application>Microsoft Macintosh PowerPoint</Application>
  <PresentationFormat>Widescreen</PresentationFormat>
  <Paragraphs>1122</Paragraphs>
  <Slides>60</Slides>
  <Notes>27</Notes>
  <HiddenSlides>0</HiddenSlides>
  <MMClips>0</MMClips>
  <ScaleCrop>false</ScaleCrop>
  <HeadingPairs>
    <vt:vector size="8" baseType="variant">
      <vt:variant>
        <vt:lpstr>Fonts Used</vt:lpstr>
      </vt:variant>
      <vt:variant>
        <vt:i4>14</vt:i4>
      </vt:variant>
      <vt:variant>
        <vt:lpstr>Theme</vt:lpstr>
      </vt:variant>
      <vt:variant>
        <vt:i4>22</vt:i4>
      </vt:variant>
      <vt:variant>
        <vt:lpstr>Embedded OLE Servers</vt:lpstr>
      </vt:variant>
      <vt:variant>
        <vt:i4>2</vt:i4>
      </vt:variant>
      <vt:variant>
        <vt:lpstr>Slide Titles</vt:lpstr>
      </vt:variant>
      <vt:variant>
        <vt:i4>60</vt:i4>
      </vt:variant>
    </vt:vector>
  </HeadingPairs>
  <TitlesOfParts>
    <vt:vector size="98" baseType="lpstr">
      <vt:lpstr>Arial</vt:lpstr>
      <vt:lpstr>Arial Narrow</vt:lpstr>
      <vt:lpstr>Calibri</vt:lpstr>
      <vt:lpstr>Calibri Light</vt:lpstr>
      <vt:lpstr>Franklin Gothic Book</vt:lpstr>
      <vt:lpstr>Franklin Gothic Medium</vt:lpstr>
      <vt:lpstr>Franklin Gothic Medium Cond</vt:lpstr>
      <vt:lpstr>Helvetica</vt:lpstr>
      <vt:lpstr>L Helvetica Light</vt:lpstr>
      <vt:lpstr>Proxima Nova Rg</vt:lpstr>
      <vt:lpstr>Symbol</vt:lpstr>
      <vt:lpstr>Times New Roman</vt:lpstr>
      <vt:lpstr>Trebuchet MS</vt:lpstr>
      <vt:lpstr>Wingdings</vt:lpstr>
      <vt:lpstr>Office Theme</vt:lpstr>
      <vt:lpstr>1_2022_CCO_Template</vt:lpstr>
      <vt:lpstr>2_Conference SLIDE MASTER</vt:lpstr>
      <vt:lpstr>1_Office Theme</vt:lpstr>
      <vt:lpstr>8_Office Theme</vt:lpstr>
      <vt:lpstr>2022_CCO_Template</vt:lpstr>
      <vt:lpstr>3_2022_CCO_Template</vt:lpstr>
      <vt:lpstr>15_Office Theme</vt:lpstr>
      <vt:lpstr>9_Office Theme</vt:lpstr>
      <vt:lpstr>2_Office Theme</vt:lpstr>
      <vt:lpstr>10_Office Theme</vt:lpstr>
      <vt:lpstr>Presentation_16x9_Widescreen_Basic</vt:lpstr>
      <vt:lpstr>12_Office Theme</vt:lpstr>
      <vt:lpstr>17_Office Theme</vt:lpstr>
      <vt:lpstr>13_Office Theme</vt:lpstr>
      <vt:lpstr>3_Office Theme</vt:lpstr>
      <vt:lpstr>4_Office Theme</vt:lpstr>
      <vt:lpstr>5_Office Theme</vt:lpstr>
      <vt:lpstr>16_Office Theme</vt:lpstr>
      <vt:lpstr>6_Office Theme</vt:lpstr>
      <vt:lpstr>7_Office Theme</vt:lpstr>
      <vt:lpstr>Default Design</vt:lpstr>
      <vt:lpstr>think-cell Slide</vt:lpstr>
      <vt:lpstr>Prism 8</vt:lpstr>
      <vt:lpstr>Selection of Therapy for Patients with AML</vt:lpstr>
      <vt:lpstr>Evolving diagnostic and treatment paradigm for Newly Dx AML</vt:lpstr>
      <vt:lpstr>Young/Fit Newly Dx AML:  role for addition of venetoclax to IC?</vt:lpstr>
      <vt:lpstr>PowerPoint Presentation</vt:lpstr>
      <vt:lpstr>PowerPoint Presentation</vt:lpstr>
      <vt:lpstr>PowerPoint Presentation</vt:lpstr>
      <vt:lpstr>PowerPoint Presentation</vt:lpstr>
      <vt:lpstr>PowerPoint Presentation</vt:lpstr>
      <vt:lpstr>Older AML</vt:lpstr>
      <vt:lpstr>Results of VIALE-A : Azacitidine + venetoclax</vt:lpstr>
      <vt:lpstr>Long Term Results of VIALE-A : Azacitidine + venetoclax</vt:lpstr>
      <vt:lpstr>VIALE-A: Flow cytometry MRD: Response and Prognosis  </vt:lpstr>
      <vt:lpstr>DOR and OS in CR/CRi patients treated with AZA + VEN by MRD Status</vt:lpstr>
      <vt:lpstr>Practical Considerations</vt:lpstr>
      <vt:lpstr>Cytopenia Mgmt with AZA + VEN </vt:lpstr>
      <vt:lpstr>G-CSF Use with VEN Combinations</vt:lpstr>
      <vt:lpstr>Outcome of G-CSF After VEN Combinations</vt:lpstr>
      <vt:lpstr>Anti-infectious Prophylaxis With Venetoclax: Recommended Venetoclax  Dose Reductions in the VIALE Studies and US and European Labels</vt:lpstr>
      <vt:lpstr>Practical Take-Homes on VEN + AZA Therapy in AML</vt:lpstr>
      <vt:lpstr>Intensive Chemo vs HMA + VEN?</vt:lpstr>
      <vt:lpstr>Real-World Outcomes With CPX-351 vs VEN/AZA in ND AML </vt:lpstr>
      <vt:lpstr>Transplant Is Critical for Survival Regardless of Initial Treatment and Treatment Intensity</vt:lpstr>
      <vt:lpstr>Ongoing Phase II Study of Ven + Aza vs Conventional Induction Therapy For Upfront Treatment of AML</vt:lpstr>
      <vt:lpstr>PowerPoint Presentation</vt:lpstr>
      <vt:lpstr>Cladribine/LDAC + VEN alternating with AZA+VEN for newly diagnosed older patients with AML</vt:lpstr>
      <vt:lpstr>PowerPoint Presentation</vt:lpstr>
      <vt:lpstr>AGILE: IVO/AZA vs PBO/AZA Phase 3 Study leading to the approval of AZA + IVO for frontline IDH1 mutated AML</vt:lpstr>
      <vt:lpstr>AGILE: IVO/AZA vs PBO/AZA</vt:lpstr>
      <vt:lpstr>AGILE: IVO/AZA vs PBO/AZA in IDH1-Mutated ND AML Safety</vt:lpstr>
      <vt:lpstr>PowerPoint Presentation</vt:lpstr>
      <vt:lpstr>VEN/AZA in Patients With Poor-Risk Cytogenetics +/- TP53-Mutant ND AML: Efficacy</vt:lpstr>
      <vt:lpstr>Magrolimab in Combination with AZA Demonstrated Encouraging Response Rates in TP53-mut AML</vt:lpstr>
      <vt:lpstr>Phase Ib Trial of Azacitidine, Venetoclax and Magrolimab in AML: Efficacy</vt:lpstr>
      <vt:lpstr>ENHANCE-2: Phase III Trial of Magrolimab + Azacitidine vs Physician’s Discretion in Frontline TP53-mutated AML</vt:lpstr>
      <vt:lpstr>ENHANCE-3: Phase III Trial of Firstline Magrolimab + Ven + Aza vs Ven + Aza in Patients Ineligible for Intensive Treatment</vt:lpstr>
      <vt:lpstr>PowerPoint Presentation</vt:lpstr>
      <vt:lpstr>PowerPoint Presentation</vt:lpstr>
      <vt:lpstr>PowerPoint Presentation</vt:lpstr>
      <vt:lpstr>SNDX-5613 Is a Potent, Selective Protein–Protein Interaction Menin Inhibitor</vt:lpstr>
      <vt:lpstr>PowerPoint Presentation</vt:lpstr>
      <vt:lpstr>PowerPoint Presentation</vt:lpstr>
      <vt:lpstr>PowerPoint Presentation</vt:lpstr>
      <vt:lpstr>PowerPoint Presentation</vt:lpstr>
      <vt:lpstr>Long-Term Follow-up of VIALE-C: Overall Survival</vt:lpstr>
      <vt:lpstr>VIALE-C: Overall Survival Subgroup Analysis with  Venetoclax + LDAC</vt:lpstr>
      <vt:lpstr>VIALE-C: Selected Serious Adverse Events</vt:lpstr>
      <vt:lpstr>PowerPoint Presentation</vt:lpstr>
      <vt:lpstr>Efficacy and Safety of Sabatolimab (MBG453) in Combination with Hypomethylating Agents (HMAs) in Patients (Pts) with Very High/High-Risk Myelodysplastic Syndrome (vHR/HR-MDS) and Acute Myeloid Leukemia (AML): Final Analysis from a Phase Ib Study </vt:lpstr>
      <vt:lpstr>Phase Ib Trial Design of Sabatolimab Combined with Hypomethylating Agents (HMA) for MDS and AML</vt:lpstr>
      <vt:lpstr>Adverse Events Associated with Sabatolimab Combined with HMA for MDS and AML</vt:lpstr>
      <vt:lpstr>STIMULUS-AML1: A Phase II Trial of Sabatolimab in Combination with Venetoclax and Azacitidine for Patients with AML Not Eligible for Chemotherapy</vt:lpstr>
      <vt:lpstr>INTERCEPT (ALLG AMLM26): A Phase Ib/II Study Investigating Novel Therapies to Target Early Relapse and Clonal Evolution as Preemptive Therapy in AML </vt:lpstr>
      <vt:lpstr>PowerPoint Presentation</vt:lpstr>
      <vt:lpstr>Pharmacokinetic Exposure Equivalence and Preliminary Efficacy and Safety from a Randomized Crossover Phase 3 Study of an Oral Hypomethylating Agent, ASTX727 (DEC-C), Compared to IV Decitabine</vt:lpstr>
      <vt:lpstr>ASCERTAIN (ASTX727-02) AML Cohort: Phase III Trial of ASTX727 in Patients with AML Who Are Not Candidates for Standard Induction Therapy</vt:lpstr>
      <vt:lpstr>ASCERTAIN (ASTX727-02) AML Cohort Primary Endpoint: 5-Day Decitabine AUC Equivalence</vt:lpstr>
      <vt:lpstr>ASCERTAIN (ASTX727-02) AML Cohort: Preliminary Efficacy Response</vt:lpstr>
      <vt:lpstr>ASCERTAIN (ASTX727-02) AML Cohort: Treatment-Emergent Adverse Events in &gt;5% of Patients</vt:lpstr>
      <vt:lpstr>Phase 2 Study of ASTX727 (Cedazuridine/Decitabine) plus Venetoclax in Patients with Relapsed/Refractory Acute Myeloid Leukemia (AML) or Previously Untreated, Elderly Patients with AML Unfit for Chemotherapy  </vt:lpstr>
      <vt:lpstr>Overall Survival in a Phase II Study of ASTX727 (Cedazuridine/Decitabine) with Venetoclax for R/R AML or Previously Untreated AML in Older Patients Not Eligible for Chemotherapy </vt:lpstr>
    </vt:vector>
  </TitlesOfParts>
  <Company>M. D. Anderson Cancer Center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Unmet needs and emerging new targets in AML</dc:title>
  <dc:creator>DiNardo,Courtney</dc:creator>
  <cp:lastModifiedBy>Silvana Izquierdo</cp:lastModifiedBy>
  <cp:revision>27</cp:revision>
  <dcterms:created xsi:type="dcterms:W3CDTF">2022-11-09T20:56:46Z</dcterms:created>
  <dcterms:modified xsi:type="dcterms:W3CDTF">2022-11-29T14:58:16Z</dcterms:modified>
</cp:coreProperties>
</file>