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7.xml" ContentType="application/vnd.openxmlformats-officedocument.theme+xml"/>
  <Override PartName="/ppt/tags/tag2.xml" ContentType="application/vnd.openxmlformats-officedocument.presentationml.tags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4"/>
    <p:sldMasterId id="2147483723" r:id="rId5"/>
    <p:sldMasterId id="2147483789" r:id="rId6"/>
    <p:sldMasterId id="2147483804" r:id="rId7"/>
    <p:sldMasterId id="2147483898" r:id="rId8"/>
    <p:sldMasterId id="2147483936" r:id="rId9"/>
    <p:sldMasterId id="2147483951" r:id="rId10"/>
  </p:sldMasterIdLst>
  <p:notesMasterIdLst>
    <p:notesMasterId r:id="rId45"/>
  </p:notesMasterIdLst>
  <p:handoutMasterIdLst>
    <p:handoutMasterId r:id="rId46"/>
  </p:handoutMasterIdLst>
  <p:sldIdLst>
    <p:sldId id="2135715943" r:id="rId11"/>
    <p:sldId id="2135715741" r:id="rId12"/>
    <p:sldId id="2146847983" r:id="rId13"/>
    <p:sldId id="2146847986" r:id="rId14"/>
    <p:sldId id="2135715715" r:id="rId15"/>
    <p:sldId id="2146848009" r:id="rId16"/>
    <p:sldId id="1279" r:id="rId17"/>
    <p:sldId id="2146848011" r:id="rId18"/>
    <p:sldId id="2146848010" r:id="rId19"/>
    <p:sldId id="2146847973" r:id="rId20"/>
    <p:sldId id="2032092243" r:id="rId21"/>
    <p:sldId id="2146847993" r:id="rId22"/>
    <p:sldId id="2146848008" r:id="rId23"/>
    <p:sldId id="2146848005" r:id="rId24"/>
    <p:sldId id="2146848006" r:id="rId25"/>
    <p:sldId id="2146848004" r:id="rId26"/>
    <p:sldId id="2146847991" r:id="rId27"/>
    <p:sldId id="2146847992" r:id="rId28"/>
    <p:sldId id="2146847967" r:id="rId29"/>
    <p:sldId id="2147471200" r:id="rId30"/>
    <p:sldId id="2147471041" r:id="rId31"/>
    <p:sldId id="2147471066" r:id="rId32"/>
    <p:sldId id="2147471067" r:id="rId33"/>
    <p:sldId id="2147471068" r:id="rId34"/>
    <p:sldId id="2147470863" r:id="rId35"/>
    <p:sldId id="2147471187" r:id="rId36"/>
    <p:sldId id="2147471050" r:id="rId37"/>
    <p:sldId id="2147471044" r:id="rId38"/>
    <p:sldId id="2147471052" r:id="rId39"/>
    <p:sldId id="2147471198" r:id="rId40"/>
    <p:sldId id="2147471199" r:id="rId41"/>
    <p:sldId id="2147471186" r:id="rId42"/>
    <p:sldId id="2147470864" r:id="rId43"/>
    <p:sldId id="2147471188" r:id="rId4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76B2EE88-B229-D646-B040-E5736396E2E1}">
          <p14:sldIdLst>
            <p14:sldId id="2135715943"/>
            <p14:sldId id="2135715741"/>
            <p14:sldId id="2146847983"/>
            <p14:sldId id="2146847986"/>
            <p14:sldId id="2135715715"/>
            <p14:sldId id="2146848009"/>
            <p14:sldId id="1279"/>
            <p14:sldId id="2146848011"/>
            <p14:sldId id="2146848010"/>
            <p14:sldId id="2146847973"/>
            <p14:sldId id="2032092243"/>
            <p14:sldId id="2146847993"/>
            <p14:sldId id="2146848008"/>
            <p14:sldId id="2146848005"/>
            <p14:sldId id="2146848006"/>
            <p14:sldId id="2146848004"/>
            <p14:sldId id="2146847991"/>
            <p14:sldId id="2146847992"/>
            <p14:sldId id="2146847967"/>
            <p14:sldId id="2147471200"/>
            <p14:sldId id="2147471041"/>
            <p14:sldId id="2147471066"/>
            <p14:sldId id="2147471067"/>
            <p14:sldId id="2147471068"/>
            <p14:sldId id="2147470863"/>
            <p14:sldId id="2147471187"/>
            <p14:sldId id="2147471050"/>
            <p14:sldId id="2147471044"/>
            <p14:sldId id="2147471052"/>
            <p14:sldId id="2147471198"/>
            <p14:sldId id="2147471199"/>
            <p14:sldId id="2147471186"/>
            <p14:sldId id="2147470864"/>
            <p14:sldId id="21474711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929292"/>
    <a:srgbClr val="7A81FF"/>
    <a:srgbClr val="9437FF"/>
    <a:srgbClr val="AAAAAA"/>
    <a:srgbClr val="76D6FF"/>
    <a:srgbClr val="00FDFF"/>
    <a:srgbClr val="595454"/>
    <a:srgbClr val="2C67A3"/>
    <a:srgbClr val="009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A3E9F0-FBB2-D542-9883-6CF68DC00153}" v="3" dt="2022-11-28T18:05:55.8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288"/>
    <p:restoredTop sz="95964"/>
  </p:normalViewPr>
  <p:slideViewPr>
    <p:cSldViewPr snapToGrid="0" snapToObjects="1" showGuides="1">
      <p:cViewPr varScale="1">
        <p:scale>
          <a:sx n="63" d="100"/>
          <a:sy n="63" d="100"/>
        </p:scale>
        <p:origin x="208" y="9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92" d="100"/>
          <a:sy n="92" d="100"/>
        </p:scale>
        <p:origin x="442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953605361544394"/>
          <c:y val="0.14541663999363075"/>
          <c:w val="0.79367013485012039"/>
          <c:h val="0.67048723164012003"/>
        </c:manualLayout>
      </c:layout>
      <c:scatterChart>
        <c:scatterStyle val="lineMarker"/>
        <c:varyColors val="0"/>
        <c:ser>
          <c:idx val="6"/>
          <c:order val="0"/>
          <c:tx>
            <c:strRef>
              <c:f>Sheet1!$H$1</c:f>
              <c:strCache>
                <c:ptCount val="1"/>
                <c:pt idx="0">
                  <c:v>NPM1m FLT3-ITDm Oral AZA n=12</c:v>
                </c:pt>
              </c:strCache>
            </c:strRef>
          </c:tx>
          <c:spPr>
            <a:ln w="19050" cap="rnd">
              <a:solidFill>
                <a:srgbClr val="FFAC25"/>
              </a:solidFill>
              <a:round/>
            </a:ln>
            <a:effectLst/>
          </c:spPr>
          <c:marker>
            <c:symbol val="none"/>
          </c:marker>
          <c:xVal>
            <c:numRef>
              <c:f>Sheet1!$G$2:$G$26</c:f>
              <c:numCache>
                <c:formatCode>General</c:formatCode>
                <c:ptCount val="25"/>
                <c:pt idx="0">
                  <c:v>0</c:v>
                </c:pt>
                <c:pt idx="1">
                  <c:v>1.4455849999999999</c:v>
                </c:pt>
                <c:pt idx="2">
                  <c:v>1.4455849999999999</c:v>
                </c:pt>
                <c:pt idx="3">
                  <c:v>8.7063659999999992</c:v>
                </c:pt>
                <c:pt idx="4">
                  <c:v>8.7063659999999992</c:v>
                </c:pt>
                <c:pt idx="5">
                  <c:v>9.1334700000000009</c:v>
                </c:pt>
                <c:pt idx="6">
                  <c:v>9.1334700000000009</c:v>
                </c:pt>
                <c:pt idx="7">
                  <c:v>14.12731</c:v>
                </c:pt>
                <c:pt idx="8">
                  <c:v>14.12731</c:v>
                </c:pt>
                <c:pt idx="9">
                  <c:v>35.613959999999999</c:v>
                </c:pt>
                <c:pt idx="10">
                  <c:v>35.613959999999999</c:v>
                </c:pt>
                <c:pt idx="11">
                  <c:v>42.217660000000002</c:v>
                </c:pt>
                <c:pt idx="12">
                  <c:v>42.217660000000002</c:v>
                </c:pt>
                <c:pt idx="13">
                  <c:v>42.841889999999999</c:v>
                </c:pt>
                <c:pt idx="14">
                  <c:v>42.841889999999999</c:v>
                </c:pt>
                <c:pt idx="15">
                  <c:v>46.094459999999998</c:v>
                </c:pt>
                <c:pt idx="16">
                  <c:v>46.094459999999998</c:v>
                </c:pt>
                <c:pt idx="17">
                  <c:v>47.408619999999999</c:v>
                </c:pt>
                <c:pt idx="18">
                  <c:v>47.408619999999999</c:v>
                </c:pt>
                <c:pt idx="19">
                  <c:v>52.435319999999997</c:v>
                </c:pt>
                <c:pt idx="20">
                  <c:v>52.435319999999997</c:v>
                </c:pt>
                <c:pt idx="21">
                  <c:v>58.677619999999997</c:v>
                </c:pt>
                <c:pt idx="22">
                  <c:v>58.677619999999997</c:v>
                </c:pt>
                <c:pt idx="23">
                  <c:v>78.22587</c:v>
                </c:pt>
                <c:pt idx="24">
                  <c:v>78.22587</c:v>
                </c:pt>
              </c:numCache>
            </c:numRef>
          </c:xVal>
          <c:yVal>
            <c:numRef>
              <c:f>Sheet1!$H$2:$H$26</c:f>
              <c:numCache>
                <c:formatCode>General</c:formatCode>
                <c:ptCount val="25"/>
                <c:pt idx="0">
                  <c:v>1</c:v>
                </c:pt>
                <c:pt idx="1">
                  <c:v>1</c:v>
                </c:pt>
                <c:pt idx="2">
                  <c:v>0.91666666666666696</c:v>
                </c:pt>
                <c:pt idx="3">
                  <c:v>0.91666666666666696</c:v>
                </c:pt>
                <c:pt idx="4">
                  <c:v>0.83333333333333304</c:v>
                </c:pt>
                <c:pt idx="5">
                  <c:v>0.83333333333333304</c:v>
                </c:pt>
                <c:pt idx="6">
                  <c:v>0.75</c:v>
                </c:pt>
                <c:pt idx="7">
                  <c:v>0.75</c:v>
                </c:pt>
                <c:pt idx="8">
                  <c:v>0.66666666666666696</c:v>
                </c:pt>
                <c:pt idx="9">
                  <c:v>0.66666666666666696</c:v>
                </c:pt>
                <c:pt idx="10">
                  <c:v>0.58333333333333304</c:v>
                </c:pt>
                <c:pt idx="11">
                  <c:v>0.58333333333333304</c:v>
                </c:pt>
                <c:pt idx="12">
                  <c:v>0.58333333333333304</c:v>
                </c:pt>
                <c:pt idx="13">
                  <c:v>0.58333333333333304</c:v>
                </c:pt>
                <c:pt idx="14">
                  <c:v>0.58333333333333304</c:v>
                </c:pt>
                <c:pt idx="15">
                  <c:v>0.58333333333333304</c:v>
                </c:pt>
                <c:pt idx="16">
                  <c:v>0.46666666666666701</c:v>
                </c:pt>
                <c:pt idx="17">
                  <c:v>0.46666666666666701</c:v>
                </c:pt>
                <c:pt idx="18">
                  <c:v>0.46666666666666701</c:v>
                </c:pt>
                <c:pt idx="19">
                  <c:v>0.46666666666666701</c:v>
                </c:pt>
                <c:pt idx="20">
                  <c:v>0.31111111111111101</c:v>
                </c:pt>
                <c:pt idx="21">
                  <c:v>0.31111111111111101</c:v>
                </c:pt>
                <c:pt idx="22">
                  <c:v>0.31111111111111101</c:v>
                </c:pt>
                <c:pt idx="23">
                  <c:v>0.31111111111111101</c:v>
                </c:pt>
                <c:pt idx="24">
                  <c:v>0.31111111111111101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A9B-4CB3-BDC0-E5A9683CD0C7}"/>
            </c:ext>
          </c:extLst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NPM1m FLT3-ITDm Placebo n=18</c:v>
                </c:pt>
              </c:strCache>
            </c:strRef>
          </c:tx>
          <c:spPr>
            <a:ln w="19050" cap="rnd">
              <a:solidFill>
                <a:srgbClr val="A69F9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Sheet1!$A$2:$A$38</c:f>
              <c:numCache>
                <c:formatCode>General</c:formatCode>
                <c:ptCount val="37"/>
                <c:pt idx="0">
                  <c:v>0</c:v>
                </c:pt>
                <c:pt idx="1">
                  <c:v>2.3983569999999999</c:v>
                </c:pt>
                <c:pt idx="2">
                  <c:v>2.3983569999999999</c:v>
                </c:pt>
                <c:pt idx="3">
                  <c:v>2.5297740000000002</c:v>
                </c:pt>
                <c:pt idx="4">
                  <c:v>2.5297740000000002</c:v>
                </c:pt>
                <c:pt idx="5">
                  <c:v>2.5626280000000001</c:v>
                </c:pt>
                <c:pt idx="6">
                  <c:v>2.5626280000000001</c:v>
                </c:pt>
                <c:pt idx="7">
                  <c:v>2.726899</c:v>
                </c:pt>
                <c:pt idx="8">
                  <c:v>2.726899</c:v>
                </c:pt>
                <c:pt idx="9">
                  <c:v>3.7782339999999999</c:v>
                </c:pt>
                <c:pt idx="10">
                  <c:v>3.7782339999999999</c:v>
                </c:pt>
                <c:pt idx="11">
                  <c:v>4.9281309999999996</c:v>
                </c:pt>
                <c:pt idx="12">
                  <c:v>4.9281309999999996</c:v>
                </c:pt>
                <c:pt idx="13">
                  <c:v>5.8151950000000001</c:v>
                </c:pt>
                <c:pt idx="14">
                  <c:v>5.8151950000000001</c:v>
                </c:pt>
                <c:pt idx="15">
                  <c:v>6.1437369999999998</c:v>
                </c:pt>
                <c:pt idx="16">
                  <c:v>6.1437369999999998</c:v>
                </c:pt>
                <c:pt idx="17">
                  <c:v>8.0492810000000006</c:v>
                </c:pt>
                <c:pt idx="18">
                  <c:v>8.0492810000000006</c:v>
                </c:pt>
                <c:pt idx="19">
                  <c:v>11.49897</c:v>
                </c:pt>
                <c:pt idx="20">
                  <c:v>11.49897</c:v>
                </c:pt>
                <c:pt idx="21">
                  <c:v>13.40452</c:v>
                </c:pt>
                <c:pt idx="22">
                  <c:v>13.40452</c:v>
                </c:pt>
                <c:pt idx="23">
                  <c:v>15.901439999999999</c:v>
                </c:pt>
                <c:pt idx="24">
                  <c:v>15.901439999999999</c:v>
                </c:pt>
                <c:pt idx="25">
                  <c:v>32.492809999999999</c:v>
                </c:pt>
                <c:pt idx="26">
                  <c:v>32.492809999999999</c:v>
                </c:pt>
                <c:pt idx="27">
                  <c:v>42.119100000000003</c:v>
                </c:pt>
                <c:pt idx="28">
                  <c:v>42.119100000000003</c:v>
                </c:pt>
                <c:pt idx="29">
                  <c:v>44.057490000000001</c:v>
                </c:pt>
                <c:pt idx="30">
                  <c:v>44.057490000000001</c:v>
                </c:pt>
                <c:pt idx="31">
                  <c:v>46.390140000000002</c:v>
                </c:pt>
                <c:pt idx="32">
                  <c:v>46.390140000000002</c:v>
                </c:pt>
                <c:pt idx="33">
                  <c:v>49.74127</c:v>
                </c:pt>
                <c:pt idx="34">
                  <c:v>49.74127</c:v>
                </c:pt>
                <c:pt idx="35">
                  <c:v>62.357289999999999</c:v>
                </c:pt>
                <c:pt idx="36">
                  <c:v>62.357289999999999</c:v>
                </c:pt>
              </c:numCache>
            </c:numRef>
          </c:xVal>
          <c:yVal>
            <c:numRef>
              <c:f>Sheet1!$B$2:$B$38</c:f>
              <c:numCache>
                <c:formatCode>General</c:formatCode>
                <c:ptCount val="37"/>
                <c:pt idx="0">
                  <c:v>1</c:v>
                </c:pt>
                <c:pt idx="1">
                  <c:v>1</c:v>
                </c:pt>
                <c:pt idx="2">
                  <c:v>0.94444444444444398</c:v>
                </c:pt>
                <c:pt idx="3">
                  <c:v>0.94444444444444398</c:v>
                </c:pt>
                <c:pt idx="4">
                  <c:v>0.88888888888888895</c:v>
                </c:pt>
                <c:pt idx="5">
                  <c:v>0.88888888888888895</c:v>
                </c:pt>
                <c:pt idx="6">
                  <c:v>0.83333333333333304</c:v>
                </c:pt>
                <c:pt idx="7">
                  <c:v>0.83333333333333304</c:v>
                </c:pt>
                <c:pt idx="8">
                  <c:v>0.77777777777777801</c:v>
                </c:pt>
                <c:pt idx="9">
                  <c:v>0.77777777777777801</c:v>
                </c:pt>
                <c:pt idx="10">
                  <c:v>0.72222222222222199</c:v>
                </c:pt>
                <c:pt idx="11">
                  <c:v>0.72222222222222199</c:v>
                </c:pt>
                <c:pt idx="12">
                  <c:v>0.66666666666666696</c:v>
                </c:pt>
                <c:pt idx="13">
                  <c:v>0.66666666666666696</c:v>
                </c:pt>
                <c:pt idx="14">
                  <c:v>0.66666666666666696</c:v>
                </c:pt>
                <c:pt idx="15">
                  <c:v>0.66666666666666696</c:v>
                </c:pt>
                <c:pt idx="16">
                  <c:v>0.60606060606060597</c:v>
                </c:pt>
                <c:pt idx="17">
                  <c:v>0.60606060606060597</c:v>
                </c:pt>
                <c:pt idx="18">
                  <c:v>0.54545454545454597</c:v>
                </c:pt>
                <c:pt idx="19">
                  <c:v>0.54545454545454597</c:v>
                </c:pt>
                <c:pt idx="20">
                  <c:v>0.48484848484848497</c:v>
                </c:pt>
                <c:pt idx="21">
                  <c:v>0.48484848484848497</c:v>
                </c:pt>
                <c:pt idx="22">
                  <c:v>0.42424242424242403</c:v>
                </c:pt>
                <c:pt idx="23">
                  <c:v>0.42424242424242403</c:v>
                </c:pt>
                <c:pt idx="24">
                  <c:v>0.36363636363636404</c:v>
                </c:pt>
                <c:pt idx="25">
                  <c:v>0.36363636363636404</c:v>
                </c:pt>
                <c:pt idx="26">
                  <c:v>0.30303030303030298</c:v>
                </c:pt>
                <c:pt idx="27">
                  <c:v>0.30303030303030298</c:v>
                </c:pt>
                <c:pt idx="28">
                  <c:v>0.30303030303030298</c:v>
                </c:pt>
                <c:pt idx="29">
                  <c:v>0.30303030303030298</c:v>
                </c:pt>
                <c:pt idx="30">
                  <c:v>0.22727272727272702</c:v>
                </c:pt>
                <c:pt idx="31">
                  <c:v>0.22727272727272702</c:v>
                </c:pt>
                <c:pt idx="32">
                  <c:v>0.22727272727272702</c:v>
                </c:pt>
                <c:pt idx="33">
                  <c:v>0.22727272727272702</c:v>
                </c:pt>
                <c:pt idx="34">
                  <c:v>0.22727272727272702</c:v>
                </c:pt>
                <c:pt idx="35">
                  <c:v>0.22727272727272702</c:v>
                </c:pt>
                <c:pt idx="36">
                  <c:v>0.22727272727272702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1A9B-4CB3-BDC0-E5A9683CD0C7}"/>
            </c:ext>
          </c:extLst>
        </c:ser>
        <c:ser>
          <c:idx val="9"/>
          <c:order val="2"/>
          <c:tx>
            <c:strRef>
              <c:f>Sheet1!$K$1</c:f>
              <c:strCache>
                <c:ptCount val="1"/>
                <c:pt idx="0">
                  <c:v>Other Oral AZA n=224</c:v>
                </c:pt>
              </c:strCache>
            </c:strRef>
          </c:tx>
          <c:spPr>
            <a:ln w="19050" cap="rnd">
              <a:solidFill>
                <a:srgbClr val="FFAC25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Sheet1!$J$2:$J$424</c:f>
              <c:numCache>
                <c:formatCode>General</c:formatCode>
                <c:ptCount val="423"/>
                <c:pt idx="0">
                  <c:v>0</c:v>
                </c:pt>
                <c:pt idx="1">
                  <c:v>6.5708000000000003E-2</c:v>
                </c:pt>
                <c:pt idx="2">
                  <c:v>6.5708000000000003E-2</c:v>
                </c:pt>
                <c:pt idx="3">
                  <c:v>0.29568800000000001</c:v>
                </c:pt>
                <c:pt idx="4">
                  <c:v>0.29568800000000001</c:v>
                </c:pt>
                <c:pt idx="5">
                  <c:v>0.59137600000000001</c:v>
                </c:pt>
                <c:pt idx="6">
                  <c:v>0.59137600000000001</c:v>
                </c:pt>
                <c:pt idx="7">
                  <c:v>1.2813140000000001</c:v>
                </c:pt>
                <c:pt idx="8">
                  <c:v>1.2813140000000001</c:v>
                </c:pt>
                <c:pt idx="9">
                  <c:v>1.9383980000000001</c:v>
                </c:pt>
                <c:pt idx="10">
                  <c:v>1.9383980000000001</c:v>
                </c:pt>
                <c:pt idx="11">
                  <c:v>2.0041069999999999</c:v>
                </c:pt>
                <c:pt idx="12">
                  <c:v>2.0041069999999999</c:v>
                </c:pt>
                <c:pt idx="13">
                  <c:v>2.8583159999999999</c:v>
                </c:pt>
                <c:pt idx="14">
                  <c:v>2.8583159999999999</c:v>
                </c:pt>
                <c:pt idx="15">
                  <c:v>3.0882960000000002</c:v>
                </c:pt>
                <c:pt idx="16">
                  <c:v>3.0882960000000002</c:v>
                </c:pt>
                <c:pt idx="17">
                  <c:v>3.3839839999999999</c:v>
                </c:pt>
                <c:pt idx="18">
                  <c:v>3.3839839999999999</c:v>
                </c:pt>
                <c:pt idx="19">
                  <c:v>3.646817</c:v>
                </c:pt>
                <c:pt idx="20">
                  <c:v>3.646817</c:v>
                </c:pt>
                <c:pt idx="21">
                  <c:v>3.8439429999999999</c:v>
                </c:pt>
                <c:pt idx="22">
                  <c:v>3.8439429999999999</c:v>
                </c:pt>
                <c:pt idx="23">
                  <c:v>3.9096510000000002</c:v>
                </c:pt>
                <c:pt idx="24">
                  <c:v>3.9096510000000002</c:v>
                </c:pt>
                <c:pt idx="25">
                  <c:v>4.0082139999999997</c:v>
                </c:pt>
                <c:pt idx="26">
                  <c:v>4.0082139999999997</c:v>
                </c:pt>
                <c:pt idx="27">
                  <c:v>4.0410680000000001</c:v>
                </c:pt>
                <c:pt idx="28">
                  <c:v>4.0410680000000001</c:v>
                </c:pt>
                <c:pt idx="29">
                  <c:v>4.106776</c:v>
                </c:pt>
                <c:pt idx="30">
                  <c:v>4.106776</c:v>
                </c:pt>
                <c:pt idx="31">
                  <c:v>4.172485</c:v>
                </c:pt>
                <c:pt idx="32">
                  <c:v>4.172485</c:v>
                </c:pt>
                <c:pt idx="33">
                  <c:v>4.4353179999999996</c:v>
                </c:pt>
                <c:pt idx="34">
                  <c:v>4.4353179999999996</c:v>
                </c:pt>
                <c:pt idx="35">
                  <c:v>4.6652979999999999</c:v>
                </c:pt>
                <c:pt idx="36">
                  <c:v>4.6652979999999999</c:v>
                </c:pt>
                <c:pt idx="37">
                  <c:v>4.7638600000000002</c:v>
                </c:pt>
                <c:pt idx="38">
                  <c:v>4.7638600000000002</c:v>
                </c:pt>
                <c:pt idx="39">
                  <c:v>4.9609860000000001</c:v>
                </c:pt>
                <c:pt idx="40">
                  <c:v>4.9609860000000001</c:v>
                </c:pt>
                <c:pt idx="41">
                  <c:v>5.0924019999999999</c:v>
                </c:pt>
                <c:pt idx="42">
                  <c:v>5.0924019999999999</c:v>
                </c:pt>
                <c:pt idx="43">
                  <c:v>5.3223820000000002</c:v>
                </c:pt>
                <c:pt idx="44">
                  <c:v>5.3223820000000002</c:v>
                </c:pt>
                <c:pt idx="45">
                  <c:v>5.7823409999999997</c:v>
                </c:pt>
                <c:pt idx="46">
                  <c:v>5.7823409999999997</c:v>
                </c:pt>
                <c:pt idx="47">
                  <c:v>6.1108830000000003</c:v>
                </c:pt>
                <c:pt idx="48">
                  <c:v>6.1108830000000003</c:v>
                </c:pt>
                <c:pt idx="49">
                  <c:v>6.2751539999999997</c:v>
                </c:pt>
                <c:pt idx="50">
                  <c:v>6.2751539999999997</c:v>
                </c:pt>
                <c:pt idx="51">
                  <c:v>6.4722790000000003</c:v>
                </c:pt>
                <c:pt idx="52">
                  <c:v>6.4722790000000003</c:v>
                </c:pt>
                <c:pt idx="53">
                  <c:v>6.5051329999999998</c:v>
                </c:pt>
                <c:pt idx="54">
                  <c:v>6.5051329999999998</c:v>
                </c:pt>
                <c:pt idx="55">
                  <c:v>6.6365499999999997</c:v>
                </c:pt>
                <c:pt idx="56">
                  <c:v>6.6365499999999997</c:v>
                </c:pt>
                <c:pt idx="57">
                  <c:v>6.86653</c:v>
                </c:pt>
                <c:pt idx="58">
                  <c:v>6.86653</c:v>
                </c:pt>
                <c:pt idx="59">
                  <c:v>6.9322379999999999</c:v>
                </c:pt>
                <c:pt idx="60">
                  <c:v>6.9322379999999999</c:v>
                </c:pt>
                <c:pt idx="61">
                  <c:v>7.3264889999999996</c:v>
                </c:pt>
                <c:pt idx="62">
                  <c:v>7.3264889999999996</c:v>
                </c:pt>
                <c:pt idx="63">
                  <c:v>7.3921970000000004</c:v>
                </c:pt>
                <c:pt idx="64">
                  <c:v>7.3921970000000004</c:v>
                </c:pt>
                <c:pt idx="65">
                  <c:v>7.5236140000000002</c:v>
                </c:pt>
                <c:pt idx="66">
                  <c:v>7.5236140000000002</c:v>
                </c:pt>
                <c:pt idx="67">
                  <c:v>7.6878849999999996</c:v>
                </c:pt>
                <c:pt idx="68">
                  <c:v>7.6878849999999996</c:v>
                </c:pt>
                <c:pt idx="69">
                  <c:v>7.9835729999999998</c:v>
                </c:pt>
                <c:pt idx="70">
                  <c:v>7.9835729999999998</c:v>
                </c:pt>
                <c:pt idx="71">
                  <c:v>8.0821360000000002</c:v>
                </c:pt>
                <c:pt idx="72">
                  <c:v>8.0821360000000002</c:v>
                </c:pt>
                <c:pt idx="73">
                  <c:v>8.1149900000000006</c:v>
                </c:pt>
                <c:pt idx="74">
                  <c:v>8.1149900000000006</c:v>
                </c:pt>
                <c:pt idx="75">
                  <c:v>8.2464069999999996</c:v>
                </c:pt>
                <c:pt idx="76">
                  <c:v>8.2464069999999996</c:v>
                </c:pt>
                <c:pt idx="77">
                  <c:v>8.279261</c:v>
                </c:pt>
                <c:pt idx="78">
                  <c:v>8.279261</c:v>
                </c:pt>
                <c:pt idx="79">
                  <c:v>8.6078030000000005</c:v>
                </c:pt>
                <c:pt idx="80">
                  <c:v>8.6078030000000005</c:v>
                </c:pt>
                <c:pt idx="81">
                  <c:v>8.8706370000000003</c:v>
                </c:pt>
                <c:pt idx="82">
                  <c:v>8.8706370000000003</c:v>
                </c:pt>
                <c:pt idx="83">
                  <c:v>9.0020530000000001</c:v>
                </c:pt>
                <c:pt idx="84">
                  <c:v>9.0020530000000001</c:v>
                </c:pt>
                <c:pt idx="85">
                  <c:v>9.0349079999999997</c:v>
                </c:pt>
                <c:pt idx="86">
                  <c:v>9.0349079999999997</c:v>
                </c:pt>
                <c:pt idx="87">
                  <c:v>9.1991790000000009</c:v>
                </c:pt>
                <c:pt idx="88">
                  <c:v>9.1991790000000009</c:v>
                </c:pt>
                <c:pt idx="89">
                  <c:v>9.7905540000000002</c:v>
                </c:pt>
                <c:pt idx="90">
                  <c:v>9.7905540000000002</c:v>
                </c:pt>
                <c:pt idx="91">
                  <c:v>9.9548249999999996</c:v>
                </c:pt>
                <c:pt idx="92">
                  <c:v>9.9548249999999996</c:v>
                </c:pt>
                <c:pt idx="93">
                  <c:v>9.9876799999999992</c:v>
                </c:pt>
                <c:pt idx="94">
                  <c:v>9.9876799999999992</c:v>
                </c:pt>
                <c:pt idx="95">
                  <c:v>10.184799999999999</c:v>
                </c:pt>
                <c:pt idx="96">
                  <c:v>10.184799999999999</c:v>
                </c:pt>
                <c:pt idx="97">
                  <c:v>10.44764</c:v>
                </c:pt>
                <c:pt idx="98">
                  <c:v>10.44764</c:v>
                </c:pt>
                <c:pt idx="99">
                  <c:v>10.57906</c:v>
                </c:pt>
                <c:pt idx="100">
                  <c:v>10.57906</c:v>
                </c:pt>
                <c:pt idx="101">
                  <c:v>10.77618</c:v>
                </c:pt>
                <c:pt idx="102">
                  <c:v>10.77618</c:v>
                </c:pt>
                <c:pt idx="103">
                  <c:v>10.97331</c:v>
                </c:pt>
                <c:pt idx="104">
                  <c:v>10.97331</c:v>
                </c:pt>
                <c:pt idx="105">
                  <c:v>11.039009999999999</c:v>
                </c:pt>
                <c:pt idx="106">
                  <c:v>11.039009999999999</c:v>
                </c:pt>
                <c:pt idx="107">
                  <c:v>11.203290000000001</c:v>
                </c:pt>
                <c:pt idx="108">
                  <c:v>11.203290000000001</c:v>
                </c:pt>
                <c:pt idx="109">
                  <c:v>11.268990000000001</c:v>
                </c:pt>
                <c:pt idx="110">
                  <c:v>11.268990000000001</c:v>
                </c:pt>
                <c:pt idx="111">
                  <c:v>11.564679999999999</c:v>
                </c:pt>
                <c:pt idx="112">
                  <c:v>11.564679999999999</c:v>
                </c:pt>
                <c:pt idx="113">
                  <c:v>11.761810000000001</c:v>
                </c:pt>
                <c:pt idx="114">
                  <c:v>11.761810000000001</c:v>
                </c:pt>
                <c:pt idx="115">
                  <c:v>11.79466</c:v>
                </c:pt>
                <c:pt idx="116">
                  <c:v>11.79466</c:v>
                </c:pt>
                <c:pt idx="117">
                  <c:v>11.86037</c:v>
                </c:pt>
                <c:pt idx="118">
                  <c:v>11.86037</c:v>
                </c:pt>
                <c:pt idx="119">
                  <c:v>11.893219999999999</c:v>
                </c:pt>
                <c:pt idx="120">
                  <c:v>11.893219999999999</c:v>
                </c:pt>
                <c:pt idx="121">
                  <c:v>11.926080000000001</c:v>
                </c:pt>
                <c:pt idx="122">
                  <c:v>11.926080000000001</c:v>
                </c:pt>
                <c:pt idx="123">
                  <c:v>12.583159999999999</c:v>
                </c:pt>
                <c:pt idx="124">
                  <c:v>12.583159999999999</c:v>
                </c:pt>
                <c:pt idx="125">
                  <c:v>12.977410000000001</c:v>
                </c:pt>
                <c:pt idx="126">
                  <c:v>12.977410000000001</c:v>
                </c:pt>
                <c:pt idx="127">
                  <c:v>13.04312</c:v>
                </c:pt>
                <c:pt idx="128">
                  <c:v>13.04312</c:v>
                </c:pt>
                <c:pt idx="129">
                  <c:v>13.075979999999999</c:v>
                </c:pt>
                <c:pt idx="130">
                  <c:v>13.075979999999999</c:v>
                </c:pt>
                <c:pt idx="131">
                  <c:v>13.37166</c:v>
                </c:pt>
                <c:pt idx="132">
                  <c:v>13.37166</c:v>
                </c:pt>
                <c:pt idx="133">
                  <c:v>13.503080000000001</c:v>
                </c:pt>
                <c:pt idx="134">
                  <c:v>13.503080000000001</c:v>
                </c:pt>
                <c:pt idx="135">
                  <c:v>13.76591</c:v>
                </c:pt>
                <c:pt idx="136">
                  <c:v>13.76591</c:v>
                </c:pt>
                <c:pt idx="137">
                  <c:v>13.93018</c:v>
                </c:pt>
                <c:pt idx="138">
                  <c:v>13.93018</c:v>
                </c:pt>
                <c:pt idx="139">
                  <c:v>14.22587</c:v>
                </c:pt>
                <c:pt idx="140">
                  <c:v>14.22587</c:v>
                </c:pt>
                <c:pt idx="141">
                  <c:v>14.25873</c:v>
                </c:pt>
                <c:pt idx="142">
                  <c:v>14.25873</c:v>
                </c:pt>
                <c:pt idx="143">
                  <c:v>14.324439999999999</c:v>
                </c:pt>
                <c:pt idx="144">
                  <c:v>14.324439999999999</c:v>
                </c:pt>
                <c:pt idx="145">
                  <c:v>14.488709999999999</c:v>
                </c:pt>
                <c:pt idx="146">
                  <c:v>14.488709999999999</c:v>
                </c:pt>
                <c:pt idx="147">
                  <c:v>14.58727</c:v>
                </c:pt>
                <c:pt idx="148">
                  <c:v>14.58727</c:v>
                </c:pt>
                <c:pt idx="149">
                  <c:v>15.17864</c:v>
                </c:pt>
                <c:pt idx="150">
                  <c:v>15.17864</c:v>
                </c:pt>
                <c:pt idx="151">
                  <c:v>15.342919999999999</c:v>
                </c:pt>
                <c:pt idx="152">
                  <c:v>15.342919999999999</c:v>
                </c:pt>
                <c:pt idx="153">
                  <c:v>15.70431</c:v>
                </c:pt>
                <c:pt idx="154">
                  <c:v>15.70431</c:v>
                </c:pt>
                <c:pt idx="155">
                  <c:v>15.80287</c:v>
                </c:pt>
                <c:pt idx="156">
                  <c:v>15.80287</c:v>
                </c:pt>
                <c:pt idx="157">
                  <c:v>16.098559999999999</c:v>
                </c:pt>
                <c:pt idx="158">
                  <c:v>16.098559999999999</c:v>
                </c:pt>
                <c:pt idx="159">
                  <c:v>16.164269999999998</c:v>
                </c:pt>
                <c:pt idx="160">
                  <c:v>16.164269999999998</c:v>
                </c:pt>
                <c:pt idx="161">
                  <c:v>16.3614</c:v>
                </c:pt>
                <c:pt idx="162">
                  <c:v>16.3614</c:v>
                </c:pt>
                <c:pt idx="163">
                  <c:v>16.72279</c:v>
                </c:pt>
                <c:pt idx="164">
                  <c:v>16.72279</c:v>
                </c:pt>
                <c:pt idx="165">
                  <c:v>17.281310000000001</c:v>
                </c:pt>
                <c:pt idx="166">
                  <c:v>17.281310000000001</c:v>
                </c:pt>
                <c:pt idx="167">
                  <c:v>17.544149999999998</c:v>
                </c:pt>
                <c:pt idx="168">
                  <c:v>17.544149999999998</c:v>
                </c:pt>
                <c:pt idx="169">
                  <c:v>17.609860000000001</c:v>
                </c:pt>
                <c:pt idx="170">
                  <c:v>17.609860000000001</c:v>
                </c:pt>
                <c:pt idx="171">
                  <c:v>17.675560000000001</c:v>
                </c:pt>
                <c:pt idx="172">
                  <c:v>17.675560000000001</c:v>
                </c:pt>
                <c:pt idx="173">
                  <c:v>17.806979999999999</c:v>
                </c:pt>
                <c:pt idx="174">
                  <c:v>17.806979999999999</c:v>
                </c:pt>
                <c:pt idx="175">
                  <c:v>17.872689999999999</c:v>
                </c:pt>
                <c:pt idx="176">
                  <c:v>17.872689999999999</c:v>
                </c:pt>
                <c:pt idx="177">
                  <c:v>17.938400000000001</c:v>
                </c:pt>
                <c:pt idx="178">
                  <c:v>17.938400000000001</c:v>
                </c:pt>
                <c:pt idx="179">
                  <c:v>18.168379999999999</c:v>
                </c:pt>
                <c:pt idx="180">
                  <c:v>18.168379999999999</c:v>
                </c:pt>
                <c:pt idx="181">
                  <c:v>18.43121</c:v>
                </c:pt>
                <c:pt idx="182">
                  <c:v>18.43121</c:v>
                </c:pt>
                <c:pt idx="183">
                  <c:v>18.661190000000001</c:v>
                </c:pt>
                <c:pt idx="184">
                  <c:v>18.661190000000001</c:v>
                </c:pt>
                <c:pt idx="185">
                  <c:v>18.891169999999999</c:v>
                </c:pt>
                <c:pt idx="186">
                  <c:v>18.891169999999999</c:v>
                </c:pt>
                <c:pt idx="187">
                  <c:v>19.351130000000001</c:v>
                </c:pt>
                <c:pt idx="188">
                  <c:v>19.351130000000001</c:v>
                </c:pt>
                <c:pt idx="189">
                  <c:v>19.383980000000001</c:v>
                </c:pt>
                <c:pt idx="190">
                  <c:v>19.383980000000001</c:v>
                </c:pt>
                <c:pt idx="191">
                  <c:v>19.581109999999999</c:v>
                </c:pt>
                <c:pt idx="192">
                  <c:v>19.581109999999999</c:v>
                </c:pt>
                <c:pt idx="193">
                  <c:v>19.909649999999999</c:v>
                </c:pt>
                <c:pt idx="194">
                  <c:v>19.909649999999999</c:v>
                </c:pt>
                <c:pt idx="195">
                  <c:v>20.17248</c:v>
                </c:pt>
                <c:pt idx="196">
                  <c:v>20.17248</c:v>
                </c:pt>
                <c:pt idx="197">
                  <c:v>20.731010000000001</c:v>
                </c:pt>
                <c:pt idx="198">
                  <c:v>20.731010000000001</c:v>
                </c:pt>
                <c:pt idx="199">
                  <c:v>20.960989999999999</c:v>
                </c:pt>
                <c:pt idx="200">
                  <c:v>20.960989999999999</c:v>
                </c:pt>
                <c:pt idx="201">
                  <c:v>21.026689999999999</c:v>
                </c:pt>
                <c:pt idx="202">
                  <c:v>21.026689999999999</c:v>
                </c:pt>
                <c:pt idx="203">
                  <c:v>21.650919999999999</c:v>
                </c:pt>
                <c:pt idx="204">
                  <c:v>21.650919999999999</c:v>
                </c:pt>
                <c:pt idx="205">
                  <c:v>22.176590000000001</c:v>
                </c:pt>
                <c:pt idx="206">
                  <c:v>22.176590000000001</c:v>
                </c:pt>
                <c:pt idx="207">
                  <c:v>22.833680000000001</c:v>
                </c:pt>
                <c:pt idx="208">
                  <c:v>22.833680000000001</c:v>
                </c:pt>
                <c:pt idx="209">
                  <c:v>23.227930000000001</c:v>
                </c:pt>
                <c:pt idx="210">
                  <c:v>23.227930000000001</c:v>
                </c:pt>
                <c:pt idx="211">
                  <c:v>24.67351</c:v>
                </c:pt>
                <c:pt idx="212">
                  <c:v>24.67351</c:v>
                </c:pt>
                <c:pt idx="213">
                  <c:v>24.70637</c:v>
                </c:pt>
                <c:pt idx="214">
                  <c:v>24.70637</c:v>
                </c:pt>
                <c:pt idx="215">
                  <c:v>24.804929999999999</c:v>
                </c:pt>
                <c:pt idx="216">
                  <c:v>24.804929999999999</c:v>
                </c:pt>
                <c:pt idx="217">
                  <c:v>24.837779999999999</c:v>
                </c:pt>
                <c:pt idx="218">
                  <c:v>24.837779999999999</c:v>
                </c:pt>
                <c:pt idx="219">
                  <c:v>25.03491</c:v>
                </c:pt>
                <c:pt idx="220">
                  <c:v>25.03491</c:v>
                </c:pt>
                <c:pt idx="221">
                  <c:v>25.100619999999999</c:v>
                </c:pt>
                <c:pt idx="222">
                  <c:v>25.100619999999999</c:v>
                </c:pt>
                <c:pt idx="223">
                  <c:v>25.36345</c:v>
                </c:pt>
                <c:pt idx="224">
                  <c:v>25.36345</c:v>
                </c:pt>
                <c:pt idx="225">
                  <c:v>26.48049</c:v>
                </c:pt>
                <c:pt idx="226">
                  <c:v>26.48049</c:v>
                </c:pt>
                <c:pt idx="227">
                  <c:v>27.86037</c:v>
                </c:pt>
                <c:pt idx="228">
                  <c:v>27.86037</c:v>
                </c:pt>
                <c:pt idx="229">
                  <c:v>28.583159999999999</c:v>
                </c:pt>
                <c:pt idx="230">
                  <c:v>28.583159999999999</c:v>
                </c:pt>
                <c:pt idx="231">
                  <c:v>29.273099999999999</c:v>
                </c:pt>
                <c:pt idx="232">
                  <c:v>29.273099999999999</c:v>
                </c:pt>
                <c:pt idx="233">
                  <c:v>29.733059999999998</c:v>
                </c:pt>
                <c:pt idx="234">
                  <c:v>29.733059999999998</c:v>
                </c:pt>
                <c:pt idx="235">
                  <c:v>29.89733</c:v>
                </c:pt>
                <c:pt idx="236">
                  <c:v>29.89733</c:v>
                </c:pt>
                <c:pt idx="237">
                  <c:v>30.127310000000001</c:v>
                </c:pt>
                <c:pt idx="238">
                  <c:v>30.127310000000001</c:v>
                </c:pt>
                <c:pt idx="239">
                  <c:v>30.521560000000001</c:v>
                </c:pt>
                <c:pt idx="240">
                  <c:v>30.521560000000001</c:v>
                </c:pt>
                <c:pt idx="241">
                  <c:v>30.882960000000001</c:v>
                </c:pt>
                <c:pt idx="242">
                  <c:v>30.882960000000001</c:v>
                </c:pt>
                <c:pt idx="243">
                  <c:v>31.047229999999999</c:v>
                </c:pt>
                <c:pt idx="244">
                  <c:v>31.047229999999999</c:v>
                </c:pt>
                <c:pt idx="245">
                  <c:v>31.6386</c:v>
                </c:pt>
                <c:pt idx="246">
                  <c:v>31.6386</c:v>
                </c:pt>
                <c:pt idx="247">
                  <c:v>31.901440000000001</c:v>
                </c:pt>
                <c:pt idx="248">
                  <c:v>31.901440000000001</c:v>
                </c:pt>
                <c:pt idx="249">
                  <c:v>31.96715</c:v>
                </c:pt>
                <c:pt idx="250">
                  <c:v>31.96715</c:v>
                </c:pt>
                <c:pt idx="251">
                  <c:v>32</c:v>
                </c:pt>
                <c:pt idx="252">
                  <c:v>32</c:v>
                </c:pt>
                <c:pt idx="253">
                  <c:v>32.624229999999997</c:v>
                </c:pt>
                <c:pt idx="254">
                  <c:v>32.624229999999997</c:v>
                </c:pt>
                <c:pt idx="255">
                  <c:v>32.722790000000003</c:v>
                </c:pt>
                <c:pt idx="256">
                  <c:v>32.722790000000003</c:v>
                </c:pt>
                <c:pt idx="257">
                  <c:v>33.248460000000001</c:v>
                </c:pt>
                <c:pt idx="258">
                  <c:v>33.248460000000001</c:v>
                </c:pt>
                <c:pt idx="259">
                  <c:v>34.036960000000001</c:v>
                </c:pt>
                <c:pt idx="260">
                  <c:v>34.036960000000001</c:v>
                </c:pt>
                <c:pt idx="261">
                  <c:v>34.234090000000002</c:v>
                </c:pt>
                <c:pt idx="262">
                  <c:v>34.234090000000002</c:v>
                </c:pt>
                <c:pt idx="263">
                  <c:v>34.266939999999998</c:v>
                </c:pt>
                <c:pt idx="264">
                  <c:v>34.266939999999998</c:v>
                </c:pt>
                <c:pt idx="265">
                  <c:v>34.694049999999997</c:v>
                </c:pt>
                <c:pt idx="266">
                  <c:v>34.694049999999997</c:v>
                </c:pt>
                <c:pt idx="267">
                  <c:v>34.989730000000002</c:v>
                </c:pt>
                <c:pt idx="268">
                  <c:v>34.989730000000002</c:v>
                </c:pt>
                <c:pt idx="269">
                  <c:v>35.318280000000001</c:v>
                </c:pt>
                <c:pt idx="270">
                  <c:v>35.318280000000001</c:v>
                </c:pt>
                <c:pt idx="271">
                  <c:v>35.548250000000003</c:v>
                </c:pt>
                <c:pt idx="272">
                  <c:v>35.548250000000003</c:v>
                </c:pt>
                <c:pt idx="273">
                  <c:v>36.041069999999998</c:v>
                </c:pt>
                <c:pt idx="274">
                  <c:v>36.041069999999998</c:v>
                </c:pt>
                <c:pt idx="275">
                  <c:v>36.106780000000001</c:v>
                </c:pt>
                <c:pt idx="276">
                  <c:v>36.106780000000001</c:v>
                </c:pt>
                <c:pt idx="277">
                  <c:v>36.599589999999999</c:v>
                </c:pt>
                <c:pt idx="278">
                  <c:v>36.599589999999999</c:v>
                </c:pt>
                <c:pt idx="279">
                  <c:v>37.158110000000001</c:v>
                </c:pt>
                <c:pt idx="280">
                  <c:v>37.158110000000001</c:v>
                </c:pt>
                <c:pt idx="281">
                  <c:v>37.453800000000001</c:v>
                </c:pt>
                <c:pt idx="282">
                  <c:v>37.453800000000001</c:v>
                </c:pt>
                <c:pt idx="283">
                  <c:v>37.486649999999997</c:v>
                </c:pt>
                <c:pt idx="284">
                  <c:v>37.486649999999997</c:v>
                </c:pt>
                <c:pt idx="285">
                  <c:v>38.767969999999998</c:v>
                </c:pt>
                <c:pt idx="286">
                  <c:v>38.767969999999998</c:v>
                </c:pt>
                <c:pt idx="287">
                  <c:v>38.997950000000003</c:v>
                </c:pt>
                <c:pt idx="288">
                  <c:v>38.997950000000003</c:v>
                </c:pt>
                <c:pt idx="289">
                  <c:v>39.655029999999996</c:v>
                </c:pt>
                <c:pt idx="290">
                  <c:v>39.655029999999996</c:v>
                </c:pt>
                <c:pt idx="291">
                  <c:v>39.852159999999998</c:v>
                </c:pt>
                <c:pt idx="292">
                  <c:v>39.852159999999998</c:v>
                </c:pt>
                <c:pt idx="293">
                  <c:v>40.279260000000001</c:v>
                </c:pt>
                <c:pt idx="294">
                  <c:v>40.279260000000001</c:v>
                </c:pt>
                <c:pt idx="295">
                  <c:v>40.410679999999999</c:v>
                </c:pt>
                <c:pt idx="296">
                  <c:v>40.410679999999999</c:v>
                </c:pt>
                <c:pt idx="297">
                  <c:v>40.476390000000002</c:v>
                </c:pt>
                <c:pt idx="298">
                  <c:v>40.476390000000002</c:v>
                </c:pt>
                <c:pt idx="299">
                  <c:v>40.739220000000003</c:v>
                </c:pt>
                <c:pt idx="300">
                  <c:v>40.739220000000003</c:v>
                </c:pt>
                <c:pt idx="301">
                  <c:v>40.837780000000002</c:v>
                </c:pt>
                <c:pt idx="302">
                  <c:v>40.837780000000002</c:v>
                </c:pt>
                <c:pt idx="303">
                  <c:v>41.264890000000001</c:v>
                </c:pt>
                <c:pt idx="304">
                  <c:v>41.264890000000001</c:v>
                </c:pt>
                <c:pt idx="305">
                  <c:v>42.80903</c:v>
                </c:pt>
                <c:pt idx="306">
                  <c:v>42.80903</c:v>
                </c:pt>
                <c:pt idx="307">
                  <c:v>42.874740000000003</c:v>
                </c:pt>
                <c:pt idx="308">
                  <c:v>42.874740000000003</c:v>
                </c:pt>
                <c:pt idx="309">
                  <c:v>43.49897</c:v>
                </c:pt>
                <c:pt idx="310">
                  <c:v>43.49897</c:v>
                </c:pt>
                <c:pt idx="311">
                  <c:v>44.550310000000003</c:v>
                </c:pt>
                <c:pt idx="312">
                  <c:v>44.550310000000003</c:v>
                </c:pt>
                <c:pt idx="313">
                  <c:v>44.747430000000001</c:v>
                </c:pt>
                <c:pt idx="314">
                  <c:v>44.747430000000001</c:v>
                </c:pt>
                <c:pt idx="315">
                  <c:v>44.87885</c:v>
                </c:pt>
                <c:pt idx="316">
                  <c:v>44.87885</c:v>
                </c:pt>
                <c:pt idx="317">
                  <c:v>45.043120000000002</c:v>
                </c:pt>
                <c:pt idx="318">
                  <c:v>45.043120000000002</c:v>
                </c:pt>
                <c:pt idx="319">
                  <c:v>45.305950000000003</c:v>
                </c:pt>
                <c:pt idx="320">
                  <c:v>45.305950000000003</c:v>
                </c:pt>
                <c:pt idx="321">
                  <c:v>46.521560000000001</c:v>
                </c:pt>
                <c:pt idx="322">
                  <c:v>46.521560000000001</c:v>
                </c:pt>
                <c:pt idx="323">
                  <c:v>46.62012</c:v>
                </c:pt>
                <c:pt idx="324">
                  <c:v>46.62012</c:v>
                </c:pt>
                <c:pt idx="325">
                  <c:v>47.080080000000002</c:v>
                </c:pt>
                <c:pt idx="326">
                  <c:v>47.080080000000002</c:v>
                </c:pt>
                <c:pt idx="327">
                  <c:v>47.112940000000002</c:v>
                </c:pt>
                <c:pt idx="328">
                  <c:v>47.112940000000002</c:v>
                </c:pt>
                <c:pt idx="329">
                  <c:v>47.178640000000001</c:v>
                </c:pt>
                <c:pt idx="330">
                  <c:v>47.178640000000001</c:v>
                </c:pt>
                <c:pt idx="331">
                  <c:v>47.211500000000001</c:v>
                </c:pt>
                <c:pt idx="332">
                  <c:v>47.211500000000001</c:v>
                </c:pt>
                <c:pt idx="333">
                  <c:v>47.342919999999999</c:v>
                </c:pt>
                <c:pt idx="334">
                  <c:v>47.342919999999999</c:v>
                </c:pt>
                <c:pt idx="335">
                  <c:v>47.60575</c:v>
                </c:pt>
                <c:pt idx="336">
                  <c:v>47.60575</c:v>
                </c:pt>
                <c:pt idx="337">
                  <c:v>48.032850000000003</c:v>
                </c:pt>
                <c:pt idx="338">
                  <c:v>48.032850000000003</c:v>
                </c:pt>
                <c:pt idx="339">
                  <c:v>48.065710000000003</c:v>
                </c:pt>
                <c:pt idx="340">
                  <c:v>48.065710000000003</c:v>
                </c:pt>
                <c:pt idx="341">
                  <c:v>48.624229999999997</c:v>
                </c:pt>
                <c:pt idx="342">
                  <c:v>48.624229999999997</c:v>
                </c:pt>
                <c:pt idx="343">
                  <c:v>48.854210000000002</c:v>
                </c:pt>
                <c:pt idx="344">
                  <c:v>48.854210000000002</c:v>
                </c:pt>
                <c:pt idx="345">
                  <c:v>49.445590000000003</c:v>
                </c:pt>
                <c:pt idx="346">
                  <c:v>49.445590000000003</c:v>
                </c:pt>
                <c:pt idx="347">
                  <c:v>50.06982</c:v>
                </c:pt>
                <c:pt idx="348">
                  <c:v>50.06982</c:v>
                </c:pt>
                <c:pt idx="349">
                  <c:v>51.351129999999998</c:v>
                </c:pt>
                <c:pt idx="350">
                  <c:v>51.351129999999998</c:v>
                </c:pt>
                <c:pt idx="351">
                  <c:v>51.679670000000002</c:v>
                </c:pt>
                <c:pt idx="352">
                  <c:v>51.679670000000002</c:v>
                </c:pt>
                <c:pt idx="353">
                  <c:v>51.745379999999997</c:v>
                </c:pt>
                <c:pt idx="354">
                  <c:v>51.745379999999997</c:v>
                </c:pt>
                <c:pt idx="355">
                  <c:v>52.369610000000002</c:v>
                </c:pt>
                <c:pt idx="356">
                  <c:v>52.369610000000002</c:v>
                </c:pt>
                <c:pt idx="357">
                  <c:v>52.928130000000003</c:v>
                </c:pt>
                <c:pt idx="358">
                  <c:v>52.928130000000003</c:v>
                </c:pt>
                <c:pt idx="359">
                  <c:v>53.749490000000002</c:v>
                </c:pt>
                <c:pt idx="360">
                  <c:v>53.749490000000002</c:v>
                </c:pt>
                <c:pt idx="361">
                  <c:v>53.880899999999997</c:v>
                </c:pt>
                <c:pt idx="362">
                  <c:v>53.880899999999997</c:v>
                </c:pt>
                <c:pt idx="363">
                  <c:v>54.078029999999998</c:v>
                </c:pt>
                <c:pt idx="364">
                  <c:v>54.078029999999998</c:v>
                </c:pt>
                <c:pt idx="365">
                  <c:v>54.275149999999996</c:v>
                </c:pt>
                <c:pt idx="366">
                  <c:v>54.275149999999996</c:v>
                </c:pt>
                <c:pt idx="367">
                  <c:v>54.373719999999999</c:v>
                </c:pt>
                <c:pt idx="368">
                  <c:v>54.373719999999999</c:v>
                </c:pt>
                <c:pt idx="369">
                  <c:v>55.063659999999999</c:v>
                </c:pt>
                <c:pt idx="370">
                  <c:v>55.063659999999999</c:v>
                </c:pt>
                <c:pt idx="371">
                  <c:v>55.589320000000001</c:v>
                </c:pt>
                <c:pt idx="372">
                  <c:v>55.589320000000001</c:v>
                </c:pt>
                <c:pt idx="373">
                  <c:v>55.917859999999997</c:v>
                </c:pt>
                <c:pt idx="374">
                  <c:v>55.917859999999997</c:v>
                </c:pt>
                <c:pt idx="375">
                  <c:v>57.264890000000001</c:v>
                </c:pt>
                <c:pt idx="376">
                  <c:v>57.264890000000001</c:v>
                </c:pt>
                <c:pt idx="377">
                  <c:v>58.41478</c:v>
                </c:pt>
                <c:pt idx="378">
                  <c:v>58.41478</c:v>
                </c:pt>
                <c:pt idx="379">
                  <c:v>59.10472</c:v>
                </c:pt>
                <c:pt idx="380">
                  <c:v>59.10472</c:v>
                </c:pt>
                <c:pt idx="381">
                  <c:v>60.386040000000001</c:v>
                </c:pt>
                <c:pt idx="382">
                  <c:v>60.386040000000001</c:v>
                </c:pt>
                <c:pt idx="383">
                  <c:v>62.554409999999997</c:v>
                </c:pt>
                <c:pt idx="384">
                  <c:v>62.554409999999997</c:v>
                </c:pt>
                <c:pt idx="385">
                  <c:v>62.587269999999997</c:v>
                </c:pt>
                <c:pt idx="386">
                  <c:v>62.587269999999997</c:v>
                </c:pt>
                <c:pt idx="387">
                  <c:v>62.784390000000002</c:v>
                </c:pt>
                <c:pt idx="388">
                  <c:v>62.784390000000002</c:v>
                </c:pt>
                <c:pt idx="389">
                  <c:v>63.01437</c:v>
                </c:pt>
                <c:pt idx="390">
                  <c:v>63.01437</c:v>
                </c:pt>
                <c:pt idx="391">
                  <c:v>63.178640000000001</c:v>
                </c:pt>
                <c:pt idx="392">
                  <c:v>63.178640000000001</c:v>
                </c:pt>
                <c:pt idx="393">
                  <c:v>67.613960000000006</c:v>
                </c:pt>
                <c:pt idx="394">
                  <c:v>67.613960000000006</c:v>
                </c:pt>
                <c:pt idx="395">
                  <c:v>69.749489999999994</c:v>
                </c:pt>
                <c:pt idx="396">
                  <c:v>69.749489999999994</c:v>
                </c:pt>
                <c:pt idx="397">
                  <c:v>70.505129999999994</c:v>
                </c:pt>
                <c:pt idx="398">
                  <c:v>70.505129999999994</c:v>
                </c:pt>
                <c:pt idx="399">
                  <c:v>73.429159999999996</c:v>
                </c:pt>
                <c:pt idx="400">
                  <c:v>73.429159999999996</c:v>
                </c:pt>
                <c:pt idx="401">
                  <c:v>73.593429999999998</c:v>
                </c:pt>
                <c:pt idx="402">
                  <c:v>73.593429999999998</c:v>
                </c:pt>
                <c:pt idx="403">
                  <c:v>74.546199999999999</c:v>
                </c:pt>
                <c:pt idx="404">
                  <c:v>74.546199999999999</c:v>
                </c:pt>
                <c:pt idx="405">
                  <c:v>74.809030000000007</c:v>
                </c:pt>
                <c:pt idx="406">
                  <c:v>74.809030000000007</c:v>
                </c:pt>
                <c:pt idx="407">
                  <c:v>75.13758</c:v>
                </c:pt>
                <c:pt idx="408">
                  <c:v>75.13758</c:v>
                </c:pt>
                <c:pt idx="409">
                  <c:v>77.963040000000007</c:v>
                </c:pt>
                <c:pt idx="410">
                  <c:v>77.963040000000007</c:v>
                </c:pt>
                <c:pt idx="411">
                  <c:v>79.60575</c:v>
                </c:pt>
                <c:pt idx="412">
                  <c:v>79.60575</c:v>
                </c:pt>
                <c:pt idx="413">
                  <c:v>81.215609999999998</c:v>
                </c:pt>
                <c:pt idx="414">
                  <c:v>81.215609999999998</c:v>
                </c:pt>
                <c:pt idx="415">
                  <c:v>82.004109999999997</c:v>
                </c:pt>
                <c:pt idx="416">
                  <c:v>82.004109999999997</c:v>
                </c:pt>
                <c:pt idx="417">
                  <c:v>82.792609999999996</c:v>
                </c:pt>
                <c:pt idx="418">
                  <c:v>82.792609999999996</c:v>
                </c:pt>
                <c:pt idx="419">
                  <c:v>84.698149999999998</c:v>
                </c:pt>
                <c:pt idx="420">
                  <c:v>84.698149999999998</c:v>
                </c:pt>
                <c:pt idx="421">
                  <c:v>90.874740000000003</c:v>
                </c:pt>
                <c:pt idx="422">
                  <c:v>90.874740000000003</c:v>
                </c:pt>
              </c:numCache>
            </c:numRef>
          </c:xVal>
          <c:yVal>
            <c:numRef>
              <c:f>Sheet1!$K$2:$K$424</c:f>
              <c:numCache>
                <c:formatCode>General</c:formatCode>
                <c:ptCount val="423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0.99543378995433796</c:v>
                </c:pt>
                <c:pt idx="13">
                  <c:v>0.99543378995433796</c:v>
                </c:pt>
                <c:pt idx="14">
                  <c:v>0.99086757990867591</c:v>
                </c:pt>
                <c:pt idx="15">
                  <c:v>0.99086757990867591</c:v>
                </c:pt>
                <c:pt idx="16">
                  <c:v>0.98630136986301398</c:v>
                </c:pt>
                <c:pt idx="17">
                  <c:v>0.98630136986301398</c:v>
                </c:pt>
                <c:pt idx="18">
                  <c:v>0.98173515981735204</c:v>
                </c:pt>
                <c:pt idx="19">
                  <c:v>0.98173515981735204</c:v>
                </c:pt>
                <c:pt idx="20">
                  <c:v>0.97716894977169</c:v>
                </c:pt>
                <c:pt idx="21">
                  <c:v>0.97716894977169</c:v>
                </c:pt>
                <c:pt idx="22">
                  <c:v>0.97260273972602806</c:v>
                </c:pt>
                <c:pt idx="23">
                  <c:v>0.97260273972602806</c:v>
                </c:pt>
                <c:pt idx="24">
                  <c:v>0.97260273972602806</c:v>
                </c:pt>
                <c:pt idx="25">
                  <c:v>0.97260273972602806</c:v>
                </c:pt>
                <c:pt idx="26">
                  <c:v>0.968014990953735</c:v>
                </c:pt>
                <c:pt idx="27">
                  <c:v>0.968014990953735</c:v>
                </c:pt>
                <c:pt idx="28">
                  <c:v>0.96342724218144193</c:v>
                </c:pt>
                <c:pt idx="29">
                  <c:v>0.96342724218144193</c:v>
                </c:pt>
                <c:pt idx="30">
                  <c:v>0.95883949340914998</c:v>
                </c:pt>
                <c:pt idx="31">
                  <c:v>0.95883949340914998</c:v>
                </c:pt>
                <c:pt idx="32">
                  <c:v>0.95425174463685702</c:v>
                </c:pt>
                <c:pt idx="33">
                  <c:v>0.95425174463685702</c:v>
                </c:pt>
                <c:pt idx="34">
                  <c:v>0.94966399586456407</c:v>
                </c:pt>
                <c:pt idx="35">
                  <c:v>0.94966399586456407</c:v>
                </c:pt>
                <c:pt idx="36">
                  <c:v>0.94966399586456407</c:v>
                </c:pt>
                <c:pt idx="37">
                  <c:v>0.94966399586456407</c:v>
                </c:pt>
                <c:pt idx="38">
                  <c:v>0.94505397646716405</c:v>
                </c:pt>
                <c:pt idx="39">
                  <c:v>0.94505397646716405</c:v>
                </c:pt>
                <c:pt idx="40">
                  <c:v>0.94044395706976303</c:v>
                </c:pt>
                <c:pt idx="41">
                  <c:v>0.94044395706976303</c:v>
                </c:pt>
                <c:pt idx="42">
                  <c:v>0.935833937672362</c:v>
                </c:pt>
                <c:pt idx="43">
                  <c:v>0.935833937672362</c:v>
                </c:pt>
                <c:pt idx="44">
                  <c:v>0.93122391827496098</c:v>
                </c:pt>
                <c:pt idx="45">
                  <c:v>0.93122391827496098</c:v>
                </c:pt>
                <c:pt idx="46">
                  <c:v>0.92661389887756096</c:v>
                </c:pt>
                <c:pt idx="47">
                  <c:v>0.92661389887756096</c:v>
                </c:pt>
                <c:pt idx="48">
                  <c:v>0.92200387948016005</c:v>
                </c:pt>
                <c:pt idx="49">
                  <c:v>0.92200387948016005</c:v>
                </c:pt>
                <c:pt idx="50">
                  <c:v>0.91278384068535801</c:v>
                </c:pt>
                <c:pt idx="51">
                  <c:v>0.91278384068535801</c:v>
                </c:pt>
                <c:pt idx="52">
                  <c:v>0.90817382128795698</c:v>
                </c:pt>
                <c:pt idx="53">
                  <c:v>0.90817382128795698</c:v>
                </c:pt>
                <c:pt idx="54">
                  <c:v>0.90356380189055696</c:v>
                </c:pt>
                <c:pt idx="55">
                  <c:v>0.90356380189055696</c:v>
                </c:pt>
                <c:pt idx="56">
                  <c:v>0.89895378249315594</c:v>
                </c:pt>
                <c:pt idx="57">
                  <c:v>0.89895378249315594</c:v>
                </c:pt>
                <c:pt idx="58">
                  <c:v>0.89434376309575503</c:v>
                </c:pt>
                <c:pt idx="59">
                  <c:v>0.89434376309575503</c:v>
                </c:pt>
                <c:pt idx="60">
                  <c:v>0.88973374369835401</c:v>
                </c:pt>
                <c:pt idx="61">
                  <c:v>0.88973374369835401</c:v>
                </c:pt>
                <c:pt idx="62">
                  <c:v>0.88512372430095299</c:v>
                </c:pt>
                <c:pt idx="63">
                  <c:v>0.88512372430095299</c:v>
                </c:pt>
                <c:pt idx="64">
                  <c:v>0.88051370490355296</c:v>
                </c:pt>
                <c:pt idx="65">
                  <c:v>0.88051370490355296</c:v>
                </c:pt>
                <c:pt idx="66">
                  <c:v>0.87590368550615194</c:v>
                </c:pt>
                <c:pt idx="67">
                  <c:v>0.87590368550615194</c:v>
                </c:pt>
                <c:pt idx="68">
                  <c:v>0.87129366610875092</c:v>
                </c:pt>
                <c:pt idx="69">
                  <c:v>0.87129366610875092</c:v>
                </c:pt>
                <c:pt idx="70">
                  <c:v>0.8666836467113499</c:v>
                </c:pt>
                <c:pt idx="71">
                  <c:v>0.8666836467113499</c:v>
                </c:pt>
                <c:pt idx="72">
                  <c:v>0.86207362731394899</c:v>
                </c:pt>
                <c:pt idx="73">
                  <c:v>0.86207362731394899</c:v>
                </c:pt>
                <c:pt idx="74">
                  <c:v>0.85746360791654896</c:v>
                </c:pt>
                <c:pt idx="75">
                  <c:v>0.85746360791654896</c:v>
                </c:pt>
                <c:pt idx="76">
                  <c:v>0.85285358851914794</c:v>
                </c:pt>
                <c:pt idx="77">
                  <c:v>0.85285358851914794</c:v>
                </c:pt>
                <c:pt idx="78">
                  <c:v>0.84824356912174692</c:v>
                </c:pt>
                <c:pt idx="79">
                  <c:v>0.84824356912174692</c:v>
                </c:pt>
                <c:pt idx="80">
                  <c:v>0.84363354972434612</c:v>
                </c:pt>
                <c:pt idx="81">
                  <c:v>0.84363354972434612</c:v>
                </c:pt>
                <c:pt idx="82">
                  <c:v>0.8390235303269451</c:v>
                </c:pt>
                <c:pt idx="83">
                  <c:v>0.8390235303269451</c:v>
                </c:pt>
                <c:pt idx="84">
                  <c:v>0.83441351092954408</c:v>
                </c:pt>
                <c:pt idx="85">
                  <c:v>0.83441351092954408</c:v>
                </c:pt>
                <c:pt idx="86">
                  <c:v>0.82980349153214406</c:v>
                </c:pt>
                <c:pt idx="87">
                  <c:v>0.82980349153214406</c:v>
                </c:pt>
                <c:pt idx="88">
                  <c:v>0.81597343333994099</c:v>
                </c:pt>
                <c:pt idx="89">
                  <c:v>0.81597343333994099</c:v>
                </c:pt>
                <c:pt idx="90">
                  <c:v>0.81136341394254008</c:v>
                </c:pt>
                <c:pt idx="91">
                  <c:v>0.81136341394254008</c:v>
                </c:pt>
                <c:pt idx="92">
                  <c:v>0.80675339454514006</c:v>
                </c:pt>
                <c:pt idx="93">
                  <c:v>0.80675339454514006</c:v>
                </c:pt>
                <c:pt idx="94">
                  <c:v>0.80214337514773904</c:v>
                </c:pt>
                <c:pt idx="95">
                  <c:v>0.80214337514773904</c:v>
                </c:pt>
                <c:pt idx="96">
                  <c:v>0.79753335575033801</c:v>
                </c:pt>
                <c:pt idx="97">
                  <c:v>0.79753335575033801</c:v>
                </c:pt>
                <c:pt idx="98">
                  <c:v>0.78831331695553697</c:v>
                </c:pt>
                <c:pt idx="99">
                  <c:v>0.78831331695553697</c:v>
                </c:pt>
                <c:pt idx="100">
                  <c:v>0.78370329755813595</c:v>
                </c:pt>
                <c:pt idx="101">
                  <c:v>0.78370329755813595</c:v>
                </c:pt>
                <c:pt idx="102">
                  <c:v>0.77909327816073504</c:v>
                </c:pt>
                <c:pt idx="103">
                  <c:v>0.77909327816073504</c:v>
                </c:pt>
                <c:pt idx="104">
                  <c:v>0.77448325876333401</c:v>
                </c:pt>
                <c:pt idx="105">
                  <c:v>0.77448325876333401</c:v>
                </c:pt>
                <c:pt idx="106">
                  <c:v>0.76987323936593299</c:v>
                </c:pt>
                <c:pt idx="107">
                  <c:v>0.76987323936593299</c:v>
                </c:pt>
                <c:pt idx="108">
                  <c:v>0.76526321996853297</c:v>
                </c:pt>
                <c:pt idx="109">
                  <c:v>0.76526321996853297</c:v>
                </c:pt>
                <c:pt idx="110">
                  <c:v>0.76065320057113195</c:v>
                </c:pt>
                <c:pt idx="111">
                  <c:v>0.76065320057113195</c:v>
                </c:pt>
                <c:pt idx="112">
                  <c:v>0.75604318117373093</c:v>
                </c:pt>
                <c:pt idx="113">
                  <c:v>0.75604318117373093</c:v>
                </c:pt>
                <c:pt idx="114">
                  <c:v>0.75143316177633002</c:v>
                </c:pt>
                <c:pt idx="115">
                  <c:v>0.75143316177633002</c:v>
                </c:pt>
                <c:pt idx="116">
                  <c:v>0.74682314237892899</c:v>
                </c:pt>
                <c:pt idx="117">
                  <c:v>0.74682314237892899</c:v>
                </c:pt>
                <c:pt idx="118">
                  <c:v>0.74221312298152897</c:v>
                </c:pt>
                <c:pt idx="119">
                  <c:v>0.74221312298152897</c:v>
                </c:pt>
                <c:pt idx="120">
                  <c:v>0.73760310358412795</c:v>
                </c:pt>
                <c:pt idx="121">
                  <c:v>0.73760310358412795</c:v>
                </c:pt>
                <c:pt idx="122">
                  <c:v>0.72838306478932591</c:v>
                </c:pt>
                <c:pt idx="123">
                  <c:v>0.72838306478932591</c:v>
                </c:pt>
                <c:pt idx="124">
                  <c:v>0.72377304539192489</c:v>
                </c:pt>
                <c:pt idx="125">
                  <c:v>0.72377304539192489</c:v>
                </c:pt>
                <c:pt idx="126">
                  <c:v>0.71916302599452497</c:v>
                </c:pt>
                <c:pt idx="127">
                  <c:v>0.71916302599452497</c:v>
                </c:pt>
                <c:pt idx="128">
                  <c:v>0.71455300659712406</c:v>
                </c:pt>
                <c:pt idx="129">
                  <c:v>0.71455300659712406</c:v>
                </c:pt>
                <c:pt idx="130">
                  <c:v>0.70994298719972304</c:v>
                </c:pt>
                <c:pt idx="131">
                  <c:v>0.70994298719972304</c:v>
                </c:pt>
                <c:pt idx="132">
                  <c:v>0.70072294840492111</c:v>
                </c:pt>
                <c:pt idx="133">
                  <c:v>0.70072294840492111</c:v>
                </c:pt>
                <c:pt idx="134">
                  <c:v>0.69611292900752009</c:v>
                </c:pt>
                <c:pt idx="135">
                  <c:v>0.69611292900752009</c:v>
                </c:pt>
                <c:pt idx="136">
                  <c:v>0.69150290961012006</c:v>
                </c:pt>
                <c:pt idx="137">
                  <c:v>0.69150290961012006</c:v>
                </c:pt>
                <c:pt idx="138">
                  <c:v>0.68689289021271904</c:v>
                </c:pt>
                <c:pt idx="139">
                  <c:v>0.68689289021271904</c:v>
                </c:pt>
                <c:pt idx="140">
                  <c:v>0.677672851417917</c:v>
                </c:pt>
                <c:pt idx="141">
                  <c:v>0.677672851417917</c:v>
                </c:pt>
                <c:pt idx="142">
                  <c:v>0.67306283202051698</c:v>
                </c:pt>
                <c:pt idx="143">
                  <c:v>0.67306283202051698</c:v>
                </c:pt>
                <c:pt idx="144">
                  <c:v>0.66845281262311607</c:v>
                </c:pt>
                <c:pt idx="145">
                  <c:v>0.66845281262311607</c:v>
                </c:pt>
                <c:pt idx="146">
                  <c:v>0.66384279322571504</c:v>
                </c:pt>
                <c:pt idx="147">
                  <c:v>0.66384279322571504</c:v>
                </c:pt>
                <c:pt idx="148">
                  <c:v>0.65923277382831402</c:v>
                </c:pt>
                <c:pt idx="149">
                  <c:v>0.65923277382831402</c:v>
                </c:pt>
                <c:pt idx="150">
                  <c:v>0.654622754430913</c:v>
                </c:pt>
                <c:pt idx="151">
                  <c:v>0.654622754430913</c:v>
                </c:pt>
                <c:pt idx="152">
                  <c:v>0.65001273503351298</c:v>
                </c:pt>
                <c:pt idx="153">
                  <c:v>0.65001273503351298</c:v>
                </c:pt>
                <c:pt idx="154">
                  <c:v>0.64540271563611196</c:v>
                </c:pt>
                <c:pt idx="155">
                  <c:v>0.64540271563611196</c:v>
                </c:pt>
                <c:pt idx="156">
                  <c:v>0.64079269623871093</c:v>
                </c:pt>
                <c:pt idx="157">
                  <c:v>0.64079269623871093</c:v>
                </c:pt>
                <c:pt idx="158">
                  <c:v>0.631572657443909</c:v>
                </c:pt>
                <c:pt idx="159">
                  <c:v>0.631572657443909</c:v>
                </c:pt>
                <c:pt idx="160">
                  <c:v>0.62696263804650898</c:v>
                </c:pt>
                <c:pt idx="161">
                  <c:v>0.62696263804650898</c:v>
                </c:pt>
                <c:pt idx="162">
                  <c:v>0.62235261864910796</c:v>
                </c:pt>
                <c:pt idx="163">
                  <c:v>0.62235261864910796</c:v>
                </c:pt>
                <c:pt idx="164">
                  <c:v>0.61774259925170705</c:v>
                </c:pt>
                <c:pt idx="165">
                  <c:v>0.61774259925170705</c:v>
                </c:pt>
                <c:pt idx="166">
                  <c:v>0.61313257985430603</c:v>
                </c:pt>
                <c:pt idx="167">
                  <c:v>0.61313257985430603</c:v>
                </c:pt>
                <c:pt idx="168">
                  <c:v>0.608522560456905</c:v>
                </c:pt>
                <c:pt idx="169">
                  <c:v>0.608522560456905</c:v>
                </c:pt>
                <c:pt idx="170">
                  <c:v>0.59930252166210396</c:v>
                </c:pt>
                <c:pt idx="171">
                  <c:v>0.59930252166210396</c:v>
                </c:pt>
                <c:pt idx="172">
                  <c:v>0.59469250226470305</c:v>
                </c:pt>
                <c:pt idx="173">
                  <c:v>0.59469250226470305</c:v>
                </c:pt>
                <c:pt idx="174">
                  <c:v>0.59008248286730203</c:v>
                </c:pt>
                <c:pt idx="175">
                  <c:v>0.59008248286730203</c:v>
                </c:pt>
                <c:pt idx="176">
                  <c:v>0.58086244407250098</c:v>
                </c:pt>
                <c:pt idx="177">
                  <c:v>0.58086244407250098</c:v>
                </c:pt>
                <c:pt idx="178">
                  <c:v>0.57625242467509996</c:v>
                </c:pt>
                <c:pt idx="179">
                  <c:v>0.57625242467509996</c:v>
                </c:pt>
                <c:pt idx="180">
                  <c:v>0.57164240527769894</c:v>
                </c:pt>
                <c:pt idx="181">
                  <c:v>0.57164240527769894</c:v>
                </c:pt>
                <c:pt idx="182">
                  <c:v>0.56703238588029803</c:v>
                </c:pt>
                <c:pt idx="183">
                  <c:v>0.56703238588029803</c:v>
                </c:pt>
                <c:pt idx="184">
                  <c:v>0.55781234708549698</c:v>
                </c:pt>
                <c:pt idx="185">
                  <c:v>0.55781234708549698</c:v>
                </c:pt>
                <c:pt idx="186">
                  <c:v>0.55320232768809607</c:v>
                </c:pt>
                <c:pt idx="187">
                  <c:v>0.55320232768809607</c:v>
                </c:pt>
                <c:pt idx="188">
                  <c:v>0.55320232768809607</c:v>
                </c:pt>
                <c:pt idx="189">
                  <c:v>0.55320232768809607</c:v>
                </c:pt>
                <c:pt idx="190">
                  <c:v>0.54855356863189297</c:v>
                </c:pt>
                <c:pt idx="191">
                  <c:v>0.54855356863189297</c:v>
                </c:pt>
                <c:pt idx="192">
                  <c:v>0.54390480957569098</c:v>
                </c:pt>
                <c:pt idx="193">
                  <c:v>0.54390480957569098</c:v>
                </c:pt>
                <c:pt idx="194">
                  <c:v>0.53925605051948799</c:v>
                </c:pt>
                <c:pt idx="195">
                  <c:v>0.53925605051948799</c:v>
                </c:pt>
                <c:pt idx="196">
                  <c:v>0.53460729146328601</c:v>
                </c:pt>
                <c:pt idx="197">
                  <c:v>0.53460729146328601</c:v>
                </c:pt>
                <c:pt idx="198">
                  <c:v>0.52995853240708402</c:v>
                </c:pt>
                <c:pt idx="199">
                  <c:v>0.52995853240708402</c:v>
                </c:pt>
                <c:pt idx="200">
                  <c:v>0.52530977335088103</c:v>
                </c:pt>
                <c:pt idx="201">
                  <c:v>0.52530977335088103</c:v>
                </c:pt>
                <c:pt idx="202">
                  <c:v>0.52066101429467804</c:v>
                </c:pt>
                <c:pt idx="203">
                  <c:v>0.52066101429467804</c:v>
                </c:pt>
                <c:pt idx="204">
                  <c:v>0.51601225523847605</c:v>
                </c:pt>
                <c:pt idx="205">
                  <c:v>0.51601225523847605</c:v>
                </c:pt>
                <c:pt idx="206">
                  <c:v>0.51136349618227295</c:v>
                </c:pt>
                <c:pt idx="207">
                  <c:v>0.51136349618227295</c:v>
                </c:pt>
                <c:pt idx="208">
                  <c:v>0.50671473712607107</c:v>
                </c:pt>
                <c:pt idx="209">
                  <c:v>0.50671473712607107</c:v>
                </c:pt>
                <c:pt idx="210">
                  <c:v>0.50206597806986897</c:v>
                </c:pt>
                <c:pt idx="211">
                  <c:v>0.50206597806986897</c:v>
                </c:pt>
                <c:pt idx="212">
                  <c:v>0.49741721901366603</c:v>
                </c:pt>
                <c:pt idx="213">
                  <c:v>0.49741721901366603</c:v>
                </c:pt>
                <c:pt idx="214">
                  <c:v>0.49276845995746399</c:v>
                </c:pt>
                <c:pt idx="215">
                  <c:v>0.49276845995746399</c:v>
                </c:pt>
                <c:pt idx="216">
                  <c:v>0.488119700901261</c:v>
                </c:pt>
                <c:pt idx="217">
                  <c:v>0.488119700901261</c:v>
                </c:pt>
                <c:pt idx="218">
                  <c:v>0.48347094184505901</c:v>
                </c:pt>
                <c:pt idx="219">
                  <c:v>0.48347094184505901</c:v>
                </c:pt>
                <c:pt idx="220">
                  <c:v>0.47882218278885602</c:v>
                </c:pt>
                <c:pt idx="221">
                  <c:v>0.47882218278885602</c:v>
                </c:pt>
                <c:pt idx="222">
                  <c:v>0.46952466467645104</c:v>
                </c:pt>
                <c:pt idx="223">
                  <c:v>0.46952466467645104</c:v>
                </c:pt>
                <c:pt idx="224">
                  <c:v>0.464875905620249</c:v>
                </c:pt>
                <c:pt idx="225">
                  <c:v>0.464875905620249</c:v>
                </c:pt>
                <c:pt idx="226">
                  <c:v>0.46022714656404601</c:v>
                </c:pt>
                <c:pt idx="227">
                  <c:v>0.46022714656404601</c:v>
                </c:pt>
                <c:pt idx="228">
                  <c:v>0.45557838750784396</c:v>
                </c:pt>
                <c:pt idx="229">
                  <c:v>0.45557838750784396</c:v>
                </c:pt>
                <c:pt idx="230">
                  <c:v>0.45092962845164103</c:v>
                </c:pt>
                <c:pt idx="231">
                  <c:v>0.45092962845164103</c:v>
                </c:pt>
                <c:pt idx="232">
                  <c:v>0.44628086939543898</c:v>
                </c:pt>
                <c:pt idx="233">
                  <c:v>0.44628086939543898</c:v>
                </c:pt>
                <c:pt idx="234">
                  <c:v>0.44163211033923599</c:v>
                </c:pt>
                <c:pt idx="235">
                  <c:v>0.44163211033923599</c:v>
                </c:pt>
                <c:pt idx="236">
                  <c:v>0.436983351283034</c:v>
                </c:pt>
                <c:pt idx="237">
                  <c:v>0.436983351283034</c:v>
                </c:pt>
                <c:pt idx="238">
                  <c:v>0.43233459222683102</c:v>
                </c:pt>
                <c:pt idx="239">
                  <c:v>0.43233459222683102</c:v>
                </c:pt>
                <c:pt idx="240">
                  <c:v>0.42768583317062897</c:v>
                </c:pt>
                <c:pt idx="241">
                  <c:v>0.42768583317062897</c:v>
                </c:pt>
                <c:pt idx="242">
                  <c:v>0.42768583317062897</c:v>
                </c:pt>
                <c:pt idx="243">
                  <c:v>0.42768583317062897</c:v>
                </c:pt>
                <c:pt idx="244">
                  <c:v>0.42298598885007199</c:v>
                </c:pt>
                <c:pt idx="245">
                  <c:v>0.42298598885007199</c:v>
                </c:pt>
                <c:pt idx="246">
                  <c:v>0.41828614452951596</c:v>
                </c:pt>
                <c:pt idx="247">
                  <c:v>0.41828614452951596</c:v>
                </c:pt>
                <c:pt idx="248">
                  <c:v>0.41358630020896003</c:v>
                </c:pt>
                <c:pt idx="249">
                  <c:v>0.41358630020896003</c:v>
                </c:pt>
                <c:pt idx="250">
                  <c:v>0.408886455888403</c:v>
                </c:pt>
                <c:pt idx="251">
                  <c:v>0.408886455888403</c:v>
                </c:pt>
                <c:pt idx="252">
                  <c:v>0.40418661156784702</c:v>
                </c:pt>
                <c:pt idx="253">
                  <c:v>0.40418661156784702</c:v>
                </c:pt>
                <c:pt idx="254">
                  <c:v>0.40418661156784702</c:v>
                </c:pt>
                <c:pt idx="255">
                  <c:v>0.40418661156784702</c:v>
                </c:pt>
                <c:pt idx="256">
                  <c:v>0.39943147496116604</c:v>
                </c:pt>
                <c:pt idx="257">
                  <c:v>0.39943147496116604</c:v>
                </c:pt>
                <c:pt idx="258">
                  <c:v>0.39467633835448601</c:v>
                </c:pt>
                <c:pt idx="259">
                  <c:v>0.39467633835448601</c:v>
                </c:pt>
                <c:pt idx="260">
                  <c:v>0.38992120174780504</c:v>
                </c:pt>
                <c:pt idx="261">
                  <c:v>0.38992120174780504</c:v>
                </c:pt>
                <c:pt idx="262">
                  <c:v>0.38516606514112506</c:v>
                </c:pt>
                <c:pt idx="263">
                  <c:v>0.38516606514112506</c:v>
                </c:pt>
                <c:pt idx="264">
                  <c:v>0.38041092853444397</c:v>
                </c:pt>
                <c:pt idx="265">
                  <c:v>0.38041092853444397</c:v>
                </c:pt>
                <c:pt idx="266">
                  <c:v>0.37565579192776399</c:v>
                </c:pt>
                <c:pt idx="267">
                  <c:v>0.37565579192776399</c:v>
                </c:pt>
                <c:pt idx="268">
                  <c:v>0.37565579192776399</c:v>
                </c:pt>
                <c:pt idx="269">
                  <c:v>0.37565579192776399</c:v>
                </c:pt>
                <c:pt idx="270">
                  <c:v>0.370839692031254</c:v>
                </c:pt>
                <c:pt idx="271">
                  <c:v>0.370839692031254</c:v>
                </c:pt>
                <c:pt idx="272">
                  <c:v>0.366023592134744</c:v>
                </c:pt>
                <c:pt idx="273">
                  <c:v>0.366023592134744</c:v>
                </c:pt>
                <c:pt idx="274">
                  <c:v>0.36120749223823401</c:v>
                </c:pt>
                <c:pt idx="275">
                  <c:v>0.36120749223823401</c:v>
                </c:pt>
                <c:pt idx="276">
                  <c:v>0.35639139234172496</c:v>
                </c:pt>
                <c:pt idx="277">
                  <c:v>0.35639139234172496</c:v>
                </c:pt>
                <c:pt idx="278">
                  <c:v>0.35157529244521496</c:v>
                </c:pt>
                <c:pt idx="279">
                  <c:v>0.35157529244521496</c:v>
                </c:pt>
                <c:pt idx="280">
                  <c:v>0.34675919254870502</c:v>
                </c:pt>
                <c:pt idx="281">
                  <c:v>0.34675919254870502</c:v>
                </c:pt>
                <c:pt idx="282">
                  <c:v>0.34194309265219502</c:v>
                </c:pt>
                <c:pt idx="283">
                  <c:v>0.34194309265219502</c:v>
                </c:pt>
                <c:pt idx="284">
                  <c:v>0.34194309265219502</c:v>
                </c:pt>
                <c:pt idx="285">
                  <c:v>0.34194309265219502</c:v>
                </c:pt>
                <c:pt idx="286">
                  <c:v>0.33705819132859199</c:v>
                </c:pt>
                <c:pt idx="287">
                  <c:v>0.33705819132859199</c:v>
                </c:pt>
                <c:pt idx="288">
                  <c:v>0.33705819132859199</c:v>
                </c:pt>
                <c:pt idx="289">
                  <c:v>0.33705819132859199</c:v>
                </c:pt>
                <c:pt idx="290">
                  <c:v>0.33705819132859199</c:v>
                </c:pt>
                <c:pt idx="291">
                  <c:v>0.33705819132859199</c:v>
                </c:pt>
                <c:pt idx="292">
                  <c:v>0.33705819132859199</c:v>
                </c:pt>
                <c:pt idx="293">
                  <c:v>0.33705819132859199</c:v>
                </c:pt>
                <c:pt idx="294">
                  <c:v>0.33705819132859199</c:v>
                </c:pt>
                <c:pt idx="295">
                  <c:v>0.33705819132859199</c:v>
                </c:pt>
                <c:pt idx="296">
                  <c:v>0.33705819132859199</c:v>
                </c:pt>
                <c:pt idx="297">
                  <c:v>0.33705819132859199</c:v>
                </c:pt>
                <c:pt idx="298">
                  <c:v>0.33705819132859199</c:v>
                </c:pt>
                <c:pt idx="299">
                  <c:v>0.33705819132859199</c:v>
                </c:pt>
                <c:pt idx="300">
                  <c:v>0.33705819132859199</c:v>
                </c:pt>
                <c:pt idx="301">
                  <c:v>0.33705819132859199</c:v>
                </c:pt>
                <c:pt idx="302">
                  <c:v>0.33162176888780898</c:v>
                </c:pt>
                <c:pt idx="303">
                  <c:v>0.33162176888780898</c:v>
                </c:pt>
                <c:pt idx="304">
                  <c:v>0.32618534644702502</c:v>
                </c:pt>
                <c:pt idx="305">
                  <c:v>0.32618534644702502</c:v>
                </c:pt>
                <c:pt idx="306">
                  <c:v>0.320748924006241</c:v>
                </c:pt>
                <c:pt idx="307">
                  <c:v>0.320748924006241</c:v>
                </c:pt>
                <c:pt idx="308">
                  <c:v>0.320748924006241</c:v>
                </c:pt>
                <c:pt idx="309">
                  <c:v>0.320748924006241</c:v>
                </c:pt>
                <c:pt idx="310">
                  <c:v>0.320748924006241</c:v>
                </c:pt>
                <c:pt idx="311">
                  <c:v>0.320748924006241</c:v>
                </c:pt>
                <c:pt idx="312">
                  <c:v>0.320748924006241</c:v>
                </c:pt>
                <c:pt idx="313">
                  <c:v>0.320748924006241</c:v>
                </c:pt>
                <c:pt idx="314">
                  <c:v>0.320748924006241</c:v>
                </c:pt>
                <c:pt idx="315">
                  <c:v>0.320748924006241</c:v>
                </c:pt>
                <c:pt idx="316">
                  <c:v>0.320748924006241</c:v>
                </c:pt>
                <c:pt idx="317">
                  <c:v>0.320748924006241</c:v>
                </c:pt>
                <c:pt idx="318">
                  <c:v>0.320748924006241</c:v>
                </c:pt>
                <c:pt idx="319">
                  <c:v>0.320748924006241</c:v>
                </c:pt>
                <c:pt idx="320">
                  <c:v>0.31458067546766</c:v>
                </c:pt>
                <c:pt idx="321">
                  <c:v>0.31458067546766</c:v>
                </c:pt>
                <c:pt idx="322">
                  <c:v>0.31458067546766</c:v>
                </c:pt>
                <c:pt idx="323">
                  <c:v>0.31458067546766</c:v>
                </c:pt>
                <c:pt idx="324">
                  <c:v>0.31458067546766</c:v>
                </c:pt>
                <c:pt idx="325">
                  <c:v>0.31458067546766</c:v>
                </c:pt>
                <c:pt idx="326">
                  <c:v>0.31458067546766</c:v>
                </c:pt>
                <c:pt idx="327">
                  <c:v>0.31458067546766</c:v>
                </c:pt>
                <c:pt idx="328">
                  <c:v>0.30802691139541699</c:v>
                </c:pt>
                <c:pt idx="329">
                  <c:v>0.30802691139541699</c:v>
                </c:pt>
                <c:pt idx="330">
                  <c:v>0.30802691139541699</c:v>
                </c:pt>
                <c:pt idx="331">
                  <c:v>0.30802691139541699</c:v>
                </c:pt>
                <c:pt idx="332">
                  <c:v>0.30133067419116899</c:v>
                </c:pt>
                <c:pt idx="333">
                  <c:v>0.30133067419116899</c:v>
                </c:pt>
                <c:pt idx="334">
                  <c:v>0.30133067419116899</c:v>
                </c:pt>
                <c:pt idx="335">
                  <c:v>0.30133067419116899</c:v>
                </c:pt>
                <c:pt idx="336">
                  <c:v>0.29448224977773302</c:v>
                </c:pt>
                <c:pt idx="337">
                  <c:v>0.29448224977773302</c:v>
                </c:pt>
                <c:pt idx="338">
                  <c:v>0.29448224977773302</c:v>
                </c:pt>
                <c:pt idx="339">
                  <c:v>0.29448224977773302</c:v>
                </c:pt>
                <c:pt idx="340">
                  <c:v>0.29448224977773302</c:v>
                </c:pt>
                <c:pt idx="341">
                  <c:v>0.29448224977773302</c:v>
                </c:pt>
                <c:pt idx="342">
                  <c:v>0.28729975588071499</c:v>
                </c:pt>
                <c:pt idx="343">
                  <c:v>0.28729975588071499</c:v>
                </c:pt>
                <c:pt idx="344">
                  <c:v>0.28011726198369702</c:v>
                </c:pt>
                <c:pt idx="345">
                  <c:v>0.28011726198369702</c:v>
                </c:pt>
                <c:pt idx="346">
                  <c:v>0.28011726198369702</c:v>
                </c:pt>
                <c:pt idx="347">
                  <c:v>0.28011726198369702</c:v>
                </c:pt>
                <c:pt idx="348">
                  <c:v>0.28011726198369702</c:v>
                </c:pt>
                <c:pt idx="349">
                  <c:v>0.28011726198369702</c:v>
                </c:pt>
                <c:pt idx="350">
                  <c:v>0.28011726198369702</c:v>
                </c:pt>
                <c:pt idx="351">
                  <c:v>0.28011726198369702</c:v>
                </c:pt>
                <c:pt idx="352">
                  <c:v>0.28011726198369702</c:v>
                </c:pt>
                <c:pt idx="353">
                  <c:v>0.28011726198369702</c:v>
                </c:pt>
                <c:pt idx="354">
                  <c:v>0.28011726198369702</c:v>
                </c:pt>
                <c:pt idx="355">
                  <c:v>0.28011726198369702</c:v>
                </c:pt>
                <c:pt idx="356">
                  <c:v>0.28011726198369702</c:v>
                </c:pt>
                <c:pt idx="357">
                  <c:v>0.28011726198369702</c:v>
                </c:pt>
                <c:pt idx="358">
                  <c:v>0.28011726198369702</c:v>
                </c:pt>
                <c:pt idx="359">
                  <c:v>0.28011726198369702</c:v>
                </c:pt>
                <c:pt idx="360">
                  <c:v>0.28011726198369702</c:v>
                </c:pt>
                <c:pt idx="361">
                  <c:v>0.28011726198369702</c:v>
                </c:pt>
                <c:pt idx="362">
                  <c:v>0.28011726198369702</c:v>
                </c:pt>
                <c:pt idx="363">
                  <c:v>0.28011726198369702</c:v>
                </c:pt>
                <c:pt idx="364">
                  <c:v>0.270780019917574</c:v>
                </c:pt>
                <c:pt idx="365">
                  <c:v>0.270780019917574</c:v>
                </c:pt>
                <c:pt idx="366">
                  <c:v>0.270780019917574</c:v>
                </c:pt>
                <c:pt idx="367">
                  <c:v>0.270780019917574</c:v>
                </c:pt>
                <c:pt idx="368">
                  <c:v>0.26110930492051798</c:v>
                </c:pt>
                <c:pt idx="369">
                  <c:v>0.26110930492051798</c:v>
                </c:pt>
                <c:pt idx="370">
                  <c:v>0.26110930492051798</c:v>
                </c:pt>
                <c:pt idx="371">
                  <c:v>0.26110930492051798</c:v>
                </c:pt>
                <c:pt idx="372">
                  <c:v>0.26110930492051798</c:v>
                </c:pt>
                <c:pt idx="373">
                  <c:v>0.26110930492051798</c:v>
                </c:pt>
                <c:pt idx="374">
                  <c:v>0.26110930492051798</c:v>
                </c:pt>
                <c:pt idx="375">
                  <c:v>0.26110930492051798</c:v>
                </c:pt>
                <c:pt idx="376">
                  <c:v>0.26110930492051798</c:v>
                </c:pt>
                <c:pt idx="377">
                  <c:v>0.26110930492051798</c:v>
                </c:pt>
                <c:pt idx="378">
                  <c:v>0.26110930492051798</c:v>
                </c:pt>
                <c:pt idx="379">
                  <c:v>0.26110930492051798</c:v>
                </c:pt>
                <c:pt idx="380">
                  <c:v>0.26110930492051798</c:v>
                </c:pt>
                <c:pt idx="381">
                  <c:v>0.26110930492051798</c:v>
                </c:pt>
                <c:pt idx="382">
                  <c:v>0.26110930492051798</c:v>
                </c:pt>
                <c:pt idx="383">
                  <c:v>0.26110930492051798</c:v>
                </c:pt>
                <c:pt idx="384">
                  <c:v>0.26110930492051798</c:v>
                </c:pt>
                <c:pt idx="385">
                  <c:v>0.26110930492051798</c:v>
                </c:pt>
                <c:pt idx="386">
                  <c:v>0.26110930492051798</c:v>
                </c:pt>
                <c:pt idx="387">
                  <c:v>0.26110930492051798</c:v>
                </c:pt>
                <c:pt idx="388">
                  <c:v>0.24660323242493298</c:v>
                </c:pt>
                <c:pt idx="389">
                  <c:v>0.24660323242493298</c:v>
                </c:pt>
                <c:pt idx="390">
                  <c:v>0.24660323242493298</c:v>
                </c:pt>
                <c:pt idx="391">
                  <c:v>0.24660323242493298</c:v>
                </c:pt>
                <c:pt idx="392">
                  <c:v>0.231190530398375</c:v>
                </c:pt>
                <c:pt idx="393">
                  <c:v>0.231190530398375</c:v>
                </c:pt>
                <c:pt idx="394">
                  <c:v>0.231190530398375</c:v>
                </c:pt>
                <c:pt idx="395">
                  <c:v>0.231190530398375</c:v>
                </c:pt>
                <c:pt idx="396">
                  <c:v>0.231190530398375</c:v>
                </c:pt>
                <c:pt idx="397">
                  <c:v>0.231190530398375</c:v>
                </c:pt>
                <c:pt idx="398">
                  <c:v>0.21340664344465399</c:v>
                </c:pt>
                <c:pt idx="399">
                  <c:v>0.21340664344465399</c:v>
                </c:pt>
                <c:pt idx="400">
                  <c:v>0.21340664344465399</c:v>
                </c:pt>
                <c:pt idx="401">
                  <c:v>0.21340664344465399</c:v>
                </c:pt>
                <c:pt idx="402">
                  <c:v>0.21340664344465399</c:v>
                </c:pt>
                <c:pt idx="403">
                  <c:v>0.21340664344465399</c:v>
                </c:pt>
                <c:pt idx="404">
                  <c:v>0.21340664344465399</c:v>
                </c:pt>
                <c:pt idx="405">
                  <c:v>0.21340664344465399</c:v>
                </c:pt>
                <c:pt idx="406">
                  <c:v>0.21340664344465399</c:v>
                </c:pt>
                <c:pt idx="407">
                  <c:v>0.21340664344465399</c:v>
                </c:pt>
                <c:pt idx="408">
                  <c:v>0.21340664344465399</c:v>
                </c:pt>
                <c:pt idx="409">
                  <c:v>0.21340664344465399</c:v>
                </c:pt>
                <c:pt idx="410">
                  <c:v>0.21340664344465399</c:v>
                </c:pt>
                <c:pt idx="411">
                  <c:v>0.21340664344465399</c:v>
                </c:pt>
                <c:pt idx="412">
                  <c:v>0.21340664344465399</c:v>
                </c:pt>
                <c:pt idx="413">
                  <c:v>0.21340664344465399</c:v>
                </c:pt>
                <c:pt idx="414">
                  <c:v>0.21340664344465399</c:v>
                </c:pt>
                <c:pt idx="415">
                  <c:v>0.21340664344465399</c:v>
                </c:pt>
                <c:pt idx="416">
                  <c:v>0.21340664344465399</c:v>
                </c:pt>
                <c:pt idx="417">
                  <c:v>0.21340664344465399</c:v>
                </c:pt>
                <c:pt idx="418">
                  <c:v>0.21340664344465399</c:v>
                </c:pt>
                <c:pt idx="419">
                  <c:v>0.21340664344465399</c:v>
                </c:pt>
                <c:pt idx="420">
                  <c:v>0.21340664344465399</c:v>
                </c:pt>
                <c:pt idx="421">
                  <c:v>0.21340664344465399</c:v>
                </c:pt>
                <c:pt idx="422">
                  <c:v>0.21340664344465399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1A9B-4CB3-BDC0-E5A9683CD0C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 Placebo n=215</c:v>
                </c:pt>
              </c:strCache>
            </c:strRef>
          </c:tx>
          <c:spPr>
            <a:ln w="19050" cap="rnd">
              <a:solidFill>
                <a:srgbClr val="A69F9F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Sheet1!$D$2:$D$338</c:f>
              <c:numCache>
                <c:formatCode>General</c:formatCode>
                <c:ptCount val="337"/>
                <c:pt idx="0">
                  <c:v>0</c:v>
                </c:pt>
                <c:pt idx="1">
                  <c:v>1.0841890000000001</c:v>
                </c:pt>
                <c:pt idx="2">
                  <c:v>1.0841890000000001</c:v>
                </c:pt>
                <c:pt idx="3">
                  <c:v>1.314168</c:v>
                </c:pt>
                <c:pt idx="4">
                  <c:v>1.314168</c:v>
                </c:pt>
                <c:pt idx="5">
                  <c:v>1.3470230000000001</c:v>
                </c:pt>
                <c:pt idx="6">
                  <c:v>1.3470230000000001</c:v>
                </c:pt>
                <c:pt idx="7">
                  <c:v>1.379877</c:v>
                </c:pt>
                <c:pt idx="8">
                  <c:v>1.379877</c:v>
                </c:pt>
                <c:pt idx="9">
                  <c:v>1.577002</c:v>
                </c:pt>
                <c:pt idx="10">
                  <c:v>1.577002</c:v>
                </c:pt>
                <c:pt idx="11">
                  <c:v>1.6427099999999999</c:v>
                </c:pt>
                <c:pt idx="12">
                  <c:v>1.6427099999999999</c:v>
                </c:pt>
                <c:pt idx="13">
                  <c:v>2.1683780000000001</c:v>
                </c:pt>
                <c:pt idx="14">
                  <c:v>2.1683780000000001</c:v>
                </c:pt>
                <c:pt idx="15">
                  <c:v>2.26694</c:v>
                </c:pt>
                <c:pt idx="16">
                  <c:v>2.26694</c:v>
                </c:pt>
                <c:pt idx="17">
                  <c:v>2.299795</c:v>
                </c:pt>
                <c:pt idx="18">
                  <c:v>2.299795</c:v>
                </c:pt>
                <c:pt idx="19">
                  <c:v>2.4312109999999998</c:v>
                </c:pt>
                <c:pt idx="20">
                  <c:v>2.4312109999999998</c:v>
                </c:pt>
                <c:pt idx="21">
                  <c:v>2.5297740000000002</c:v>
                </c:pt>
                <c:pt idx="22">
                  <c:v>2.5297740000000002</c:v>
                </c:pt>
                <c:pt idx="23">
                  <c:v>2.6283370000000001</c:v>
                </c:pt>
                <c:pt idx="24">
                  <c:v>2.6283370000000001</c:v>
                </c:pt>
                <c:pt idx="25">
                  <c:v>2.8254619999999999</c:v>
                </c:pt>
                <c:pt idx="26">
                  <c:v>2.8254619999999999</c:v>
                </c:pt>
                <c:pt idx="27">
                  <c:v>2.8583159999999999</c:v>
                </c:pt>
                <c:pt idx="28">
                  <c:v>2.8583159999999999</c:v>
                </c:pt>
                <c:pt idx="29">
                  <c:v>3.1211500000000001</c:v>
                </c:pt>
                <c:pt idx="30">
                  <c:v>3.1211500000000001</c:v>
                </c:pt>
                <c:pt idx="31">
                  <c:v>3.252567</c:v>
                </c:pt>
                <c:pt idx="32">
                  <c:v>3.252567</c:v>
                </c:pt>
                <c:pt idx="33">
                  <c:v>3.3839839999999999</c:v>
                </c:pt>
                <c:pt idx="34">
                  <c:v>3.3839839999999999</c:v>
                </c:pt>
                <c:pt idx="35">
                  <c:v>3.4168379999999998</c:v>
                </c:pt>
                <c:pt idx="36">
                  <c:v>3.4168379999999998</c:v>
                </c:pt>
                <c:pt idx="37">
                  <c:v>3.5811090000000001</c:v>
                </c:pt>
                <c:pt idx="38">
                  <c:v>3.5811090000000001</c:v>
                </c:pt>
                <c:pt idx="39">
                  <c:v>3.613963</c:v>
                </c:pt>
                <c:pt idx="40">
                  <c:v>3.613963</c:v>
                </c:pt>
                <c:pt idx="41">
                  <c:v>3.9753590000000001</c:v>
                </c:pt>
                <c:pt idx="42">
                  <c:v>3.9753590000000001</c:v>
                </c:pt>
                <c:pt idx="43">
                  <c:v>4.1396300000000004</c:v>
                </c:pt>
                <c:pt idx="44">
                  <c:v>4.1396300000000004</c:v>
                </c:pt>
                <c:pt idx="45">
                  <c:v>4.3367560000000003</c:v>
                </c:pt>
                <c:pt idx="46">
                  <c:v>4.3367560000000003</c:v>
                </c:pt>
                <c:pt idx="47">
                  <c:v>4.3696099999999998</c:v>
                </c:pt>
                <c:pt idx="48">
                  <c:v>4.3696099999999998</c:v>
                </c:pt>
                <c:pt idx="49">
                  <c:v>4.4353179999999996</c:v>
                </c:pt>
                <c:pt idx="50">
                  <c:v>4.4353179999999996</c:v>
                </c:pt>
                <c:pt idx="51">
                  <c:v>4.468172</c:v>
                </c:pt>
                <c:pt idx="52">
                  <c:v>4.468172</c:v>
                </c:pt>
                <c:pt idx="53">
                  <c:v>4.5010269999999997</c:v>
                </c:pt>
                <c:pt idx="54">
                  <c:v>4.5010269999999997</c:v>
                </c:pt>
                <c:pt idx="55">
                  <c:v>4.8624229999999997</c:v>
                </c:pt>
                <c:pt idx="56">
                  <c:v>4.8624229999999997</c:v>
                </c:pt>
                <c:pt idx="57">
                  <c:v>5.0924019999999999</c:v>
                </c:pt>
                <c:pt idx="58">
                  <c:v>5.0924019999999999</c:v>
                </c:pt>
                <c:pt idx="59">
                  <c:v>5.1252570000000004</c:v>
                </c:pt>
                <c:pt idx="60">
                  <c:v>5.1252570000000004</c:v>
                </c:pt>
                <c:pt idx="61">
                  <c:v>5.2895279999999998</c:v>
                </c:pt>
                <c:pt idx="62">
                  <c:v>5.2895279999999998</c:v>
                </c:pt>
                <c:pt idx="63">
                  <c:v>5.4209449999999997</c:v>
                </c:pt>
                <c:pt idx="64">
                  <c:v>5.4209449999999997</c:v>
                </c:pt>
                <c:pt idx="65">
                  <c:v>5.5523610000000003</c:v>
                </c:pt>
                <c:pt idx="66">
                  <c:v>5.5523610000000003</c:v>
                </c:pt>
                <c:pt idx="67">
                  <c:v>5.585216</c:v>
                </c:pt>
                <c:pt idx="68">
                  <c:v>5.585216</c:v>
                </c:pt>
                <c:pt idx="69">
                  <c:v>5.7166319999999997</c:v>
                </c:pt>
                <c:pt idx="70">
                  <c:v>5.7166319999999997</c:v>
                </c:pt>
                <c:pt idx="71">
                  <c:v>5.7823409999999997</c:v>
                </c:pt>
                <c:pt idx="72">
                  <c:v>5.7823409999999997</c:v>
                </c:pt>
                <c:pt idx="73">
                  <c:v>6.1765910000000002</c:v>
                </c:pt>
                <c:pt idx="74">
                  <c:v>6.1765910000000002</c:v>
                </c:pt>
                <c:pt idx="75">
                  <c:v>6.2751539999999997</c:v>
                </c:pt>
                <c:pt idx="76">
                  <c:v>6.2751539999999997</c:v>
                </c:pt>
                <c:pt idx="77">
                  <c:v>6.3408620000000004</c:v>
                </c:pt>
                <c:pt idx="78">
                  <c:v>6.3408620000000004</c:v>
                </c:pt>
                <c:pt idx="79">
                  <c:v>6.5051329999999998</c:v>
                </c:pt>
                <c:pt idx="80">
                  <c:v>6.5051329999999998</c:v>
                </c:pt>
                <c:pt idx="81">
                  <c:v>6.6365499999999997</c:v>
                </c:pt>
                <c:pt idx="82">
                  <c:v>6.6365499999999997</c:v>
                </c:pt>
                <c:pt idx="83">
                  <c:v>6.7022589999999997</c:v>
                </c:pt>
                <c:pt idx="84">
                  <c:v>6.7022589999999997</c:v>
                </c:pt>
                <c:pt idx="85">
                  <c:v>6.7351130000000001</c:v>
                </c:pt>
                <c:pt idx="86">
                  <c:v>6.7351130000000001</c:v>
                </c:pt>
                <c:pt idx="87">
                  <c:v>6.800821</c:v>
                </c:pt>
                <c:pt idx="88">
                  <c:v>6.800821</c:v>
                </c:pt>
                <c:pt idx="89">
                  <c:v>7.0308010000000003</c:v>
                </c:pt>
                <c:pt idx="90">
                  <c:v>7.0308010000000003</c:v>
                </c:pt>
                <c:pt idx="91">
                  <c:v>7.0636549999999998</c:v>
                </c:pt>
                <c:pt idx="92">
                  <c:v>7.0636549999999998</c:v>
                </c:pt>
                <c:pt idx="93">
                  <c:v>7.1293629999999997</c:v>
                </c:pt>
                <c:pt idx="94">
                  <c:v>7.1293629999999997</c:v>
                </c:pt>
                <c:pt idx="95">
                  <c:v>7.1950719999999997</c:v>
                </c:pt>
                <c:pt idx="96">
                  <c:v>7.1950719999999997</c:v>
                </c:pt>
                <c:pt idx="97">
                  <c:v>7.359343</c:v>
                </c:pt>
                <c:pt idx="98">
                  <c:v>7.359343</c:v>
                </c:pt>
                <c:pt idx="99">
                  <c:v>7.4250509999999998</c:v>
                </c:pt>
                <c:pt idx="100">
                  <c:v>7.4250509999999998</c:v>
                </c:pt>
                <c:pt idx="101">
                  <c:v>7.5236140000000002</c:v>
                </c:pt>
                <c:pt idx="102">
                  <c:v>7.5236140000000002</c:v>
                </c:pt>
                <c:pt idx="103">
                  <c:v>7.6878849999999996</c:v>
                </c:pt>
                <c:pt idx="104">
                  <c:v>7.6878849999999996</c:v>
                </c:pt>
                <c:pt idx="105">
                  <c:v>7.720739</c:v>
                </c:pt>
                <c:pt idx="106">
                  <c:v>7.720739</c:v>
                </c:pt>
                <c:pt idx="107">
                  <c:v>7.9835729999999998</c:v>
                </c:pt>
                <c:pt idx="108">
                  <c:v>7.9835729999999998</c:v>
                </c:pt>
                <c:pt idx="109">
                  <c:v>8.1806979999999996</c:v>
                </c:pt>
                <c:pt idx="110">
                  <c:v>8.1806979999999996</c:v>
                </c:pt>
                <c:pt idx="111">
                  <c:v>8.2464069999999996</c:v>
                </c:pt>
                <c:pt idx="112">
                  <c:v>8.2464069999999996</c:v>
                </c:pt>
                <c:pt idx="113">
                  <c:v>8.3449690000000007</c:v>
                </c:pt>
                <c:pt idx="114">
                  <c:v>8.3449690000000007</c:v>
                </c:pt>
                <c:pt idx="115">
                  <c:v>8.4106780000000008</c:v>
                </c:pt>
                <c:pt idx="116">
                  <c:v>8.4106780000000008</c:v>
                </c:pt>
                <c:pt idx="117">
                  <c:v>8.4763859999999998</c:v>
                </c:pt>
                <c:pt idx="118">
                  <c:v>8.4763859999999998</c:v>
                </c:pt>
                <c:pt idx="119">
                  <c:v>8.6406569999999991</c:v>
                </c:pt>
                <c:pt idx="120">
                  <c:v>8.6406569999999991</c:v>
                </c:pt>
                <c:pt idx="121">
                  <c:v>8.6735109999999995</c:v>
                </c:pt>
                <c:pt idx="122">
                  <c:v>8.6735109999999995</c:v>
                </c:pt>
                <c:pt idx="123">
                  <c:v>8.9691989999999997</c:v>
                </c:pt>
                <c:pt idx="124">
                  <c:v>8.9691989999999997</c:v>
                </c:pt>
                <c:pt idx="125">
                  <c:v>9.4620119999999996</c:v>
                </c:pt>
                <c:pt idx="126">
                  <c:v>9.4620119999999996</c:v>
                </c:pt>
                <c:pt idx="127">
                  <c:v>9.5934290000000004</c:v>
                </c:pt>
                <c:pt idx="128">
                  <c:v>9.5934290000000004</c:v>
                </c:pt>
                <c:pt idx="129">
                  <c:v>9.7248459999999994</c:v>
                </c:pt>
                <c:pt idx="130">
                  <c:v>9.7248459999999994</c:v>
                </c:pt>
                <c:pt idx="131">
                  <c:v>9.8234089999999998</c:v>
                </c:pt>
                <c:pt idx="132">
                  <c:v>9.8234089999999998</c:v>
                </c:pt>
                <c:pt idx="133">
                  <c:v>9.8891170000000006</c:v>
                </c:pt>
                <c:pt idx="134">
                  <c:v>9.8891170000000006</c:v>
                </c:pt>
                <c:pt idx="135">
                  <c:v>10.020530000000001</c:v>
                </c:pt>
                <c:pt idx="136">
                  <c:v>10.020530000000001</c:v>
                </c:pt>
                <c:pt idx="137">
                  <c:v>10.05339</c:v>
                </c:pt>
                <c:pt idx="138">
                  <c:v>10.05339</c:v>
                </c:pt>
                <c:pt idx="139">
                  <c:v>10.1191</c:v>
                </c:pt>
                <c:pt idx="140">
                  <c:v>10.1191</c:v>
                </c:pt>
                <c:pt idx="141">
                  <c:v>10.349080000000001</c:v>
                </c:pt>
                <c:pt idx="142">
                  <c:v>10.349080000000001</c:v>
                </c:pt>
                <c:pt idx="143">
                  <c:v>10.41478</c:v>
                </c:pt>
                <c:pt idx="144">
                  <c:v>10.41478</c:v>
                </c:pt>
                <c:pt idx="145">
                  <c:v>10.80903</c:v>
                </c:pt>
                <c:pt idx="146">
                  <c:v>10.80903</c:v>
                </c:pt>
                <c:pt idx="147">
                  <c:v>10.97331</c:v>
                </c:pt>
                <c:pt idx="148">
                  <c:v>10.97331</c:v>
                </c:pt>
                <c:pt idx="149">
                  <c:v>11.006159999999999</c:v>
                </c:pt>
                <c:pt idx="150">
                  <c:v>11.006159999999999</c:v>
                </c:pt>
                <c:pt idx="151">
                  <c:v>11.071870000000001</c:v>
                </c:pt>
                <c:pt idx="152">
                  <c:v>11.071870000000001</c:v>
                </c:pt>
                <c:pt idx="153">
                  <c:v>11.203290000000001</c:v>
                </c:pt>
                <c:pt idx="154">
                  <c:v>11.203290000000001</c:v>
                </c:pt>
                <c:pt idx="155">
                  <c:v>11.30185</c:v>
                </c:pt>
                <c:pt idx="156">
                  <c:v>11.30185</c:v>
                </c:pt>
                <c:pt idx="157">
                  <c:v>11.49897</c:v>
                </c:pt>
                <c:pt idx="158">
                  <c:v>11.49897</c:v>
                </c:pt>
                <c:pt idx="159">
                  <c:v>11.531829999999999</c:v>
                </c:pt>
                <c:pt idx="160">
                  <c:v>11.531829999999999</c:v>
                </c:pt>
                <c:pt idx="161">
                  <c:v>11.564679999999999</c:v>
                </c:pt>
                <c:pt idx="162">
                  <c:v>11.564679999999999</c:v>
                </c:pt>
                <c:pt idx="163">
                  <c:v>11.59754</c:v>
                </c:pt>
                <c:pt idx="164">
                  <c:v>11.59754</c:v>
                </c:pt>
                <c:pt idx="165">
                  <c:v>11.63039</c:v>
                </c:pt>
                <c:pt idx="166">
                  <c:v>11.63039</c:v>
                </c:pt>
                <c:pt idx="167">
                  <c:v>11.66324</c:v>
                </c:pt>
                <c:pt idx="168">
                  <c:v>11.66324</c:v>
                </c:pt>
                <c:pt idx="169">
                  <c:v>12.15606</c:v>
                </c:pt>
                <c:pt idx="170">
                  <c:v>12.15606</c:v>
                </c:pt>
                <c:pt idx="171">
                  <c:v>12.221769999999999</c:v>
                </c:pt>
                <c:pt idx="172">
                  <c:v>12.221769999999999</c:v>
                </c:pt>
                <c:pt idx="173">
                  <c:v>12.51745</c:v>
                </c:pt>
                <c:pt idx="174">
                  <c:v>12.51745</c:v>
                </c:pt>
                <c:pt idx="175">
                  <c:v>12.87885</c:v>
                </c:pt>
                <c:pt idx="176">
                  <c:v>12.87885</c:v>
                </c:pt>
                <c:pt idx="177">
                  <c:v>12.944559999999999</c:v>
                </c:pt>
                <c:pt idx="178">
                  <c:v>12.944559999999999</c:v>
                </c:pt>
                <c:pt idx="179">
                  <c:v>13.01027</c:v>
                </c:pt>
                <c:pt idx="180">
                  <c:v>13.01027</c:v>
                </c:pt>
                <c:pt idx="181">
                  <c:v>13.24025</c:v>
                </c:pt>
                <c:pt idx="182">
                  <c:v>13.24025</c:v>
                </c:pt>
                <c:pt idx="183">
                  <c:v>13.89733</c:v>
                </c:pt>
                <c:pt idx="184">
                  <c:v>13.89733</c:v>
                </c:pt>
                <c:pt idx="185">
                  <c:v>14.22587</c:v>
                </c:pt>
                <c:pt idx="186">
                  <c:v>14.22587</c:v>
                </c:pt>
                <c:pt idx="187">
                  <c:v>14.324439999999999</c:v>
                </c:pt>
                <c:pt idx="188">
                  <c:v>14.324439999999999</c:v>
                </c:pt>
                <c:pt idx="189">
                  <c:v>14.554410000000001</c:v>
                </c:pt>
                <c:pt idx="190">
                  <c:v>14.554410000000001</c:v>
                </c:pt>
                <c:pt idx="191">
                  <c:v>14.58727</c:v>
                </c:pt>
                <c:pt idx="192">
                  <c:v>14.58727</c:v>
                </c:pt>
                <c:pt idx="193">
                  <c:v>14.62012</c:v>
                </c:pt>
                <c:pt idx="194">
                  <c:v>14.62012</c:v>
                </c:pt>
                <c:pt idx="195">
                  <c:v>14.78439</c:v>
                </c:pt>
                <c:pt idx="196">
                  <c:v>14.78439</c:v>
                </c:pt>
                <c:pt idx="197">
                  <c:v>14.91581</c:v>
                </c:pt>
                <c:pt idx="198">
                  <c:v>14.91581</c:v>
                </c:pt>
                <c:pt idx="199">
                  <c:v>14.94867</c:v>
                </c:pt>
                <c:pt idx="200">
                  <c:v>14.94867</c:v>
                </c:pt>
                <c:pt idx="201">
                  <c:v>15.047230000000001</c:v>
                </c:pt>
                <c:pt idx="202">
                  <c:v>15.047230000000001</c:v>
                </c:pt>
                <c:pt idx="203">
                  <c:v>15.17864</c:v>
                </c:pt>
                <c:pt idx="204">
                  <c:v>15.17864</c:v>
                </c:pt>
                <c:pt idx="205">
                  <c:v>15.408620000000001</c:v>
                </c:pt>
                <c:pt idx="206">
                  <c:v>15.408620000000001</c:v>
                </c:pt>
                <c:pt idx="207">
                  <c:v>15.67146</c:v>
                </c:pt>
                <c:pt idx="208">
                  <c:v>15.67146</c:v>
                </c:pt>
                <c:pt idx="209">
                  <c:v>15.901439999999999</c:v>
                </c:pt>
                <c:pt idx="210">
                  <c:v>15.901439999999999</c:v>
                </c:pt>
                <c:pt idx="211">
                  <c:v>16.459959999999999</c:v>
                </c:pt>
                <c:pt idx="212">
                  <c:v>16.459959999999999</c:v>
                </c:pt>
                <c:pt idx="213">
                  <c:v>16.525670000000002</c:v>
                </c:pt>
                <c:pt idx="214">
                  <c:v>16.525670000000002</c:v>
                </c:pt>
                <c:pt idx="215">
                  <c:v>16.591380000000001</c:v>
                </c:pt>
                <c:pt idx="216">
                  <c:v>16.591380000000001</c:v>
                </c:pt>
                <c:pt idx="217">
                  <c:v>17.281310000000001</c:v>
                </c:pt>
                <c:pt idx="218">
                  <c:v>17.281310000000001</c:v>
                </c:pt>
                <c:pt idx="219">
                  <c:v>17.577000000000002</c:v>
                </c:pt>
                <c:pt idx="220">
                  <c:v>17.577000000000002</c:v>
                </c:pt>
                <c:pt idx="221">
                  <c:v>17.806979999999999</c:v>
                </c:pt>
                <c:pt idx="222">
                  <c:v>17.806979999999999</c:v>
                </c:pt>
                <c:pt idx="223">
                  <c:v>17.971250000000001</c:v>
                </c:pt>
                <c:pt idx="224">
                  <c:v>17.971250000000001</c:v>
                </c:pt>
                <c:pt idx="225">
                  <c:v>18.06982</c:v>
                </c:pt>
                <c:pt idx="226">
                  <c:v>18.06982</c:v>
                </c:pt>
                <c:pt idx="227">
                  <c:v>18.529769999999999</c:v>
                </c:pt>
                <c:pt idx="228">
                  <c:v>18.529769999999999</c:v>
                </c:pt>
                <c:pt idx="229">
                  <c:v>18.924019999999999</c:v>
                </c:pt>
                <c:pt idx="230">
                  <c:v>18.924019999999999</c:v>
                </c:pt>
                <c:pt idx="231">
                  <c:v>19.646820000000002</c:v>
                </c:pt>
                <c:pt idx="232">
                  <c:v>19.646820000000002</c:v>
                </c:pt>
                <c:pt idx="233">
                  <c:v>20.20534</c:v>
                </c:pt>
                <c:pt idx="234">
                  <c:v>20.20534</c:v>
                </c:pt>
                <c:pt idx="235">
                  <c:v>20.960989999999999</c:v>
                </c:pt>
                <c:pt idx="236">
                  <c:v>20.960989999999999</c:v>
                </c:pt>
                <c:pt idx="237">
                  <c:v>21.486650000000001</c:v>
                </c:pt>
                <c:pt idx="238">
                  <c:v>21.486650000000001</c:v>
                </c:pt>
                <c:pt idx="239">
                  <c:v>22.340859999999999</c:v>
                </c:pt>
                <c:pt idx="240">
                  <c:v>22.340859999999999</c:v>
                </c:pt>
                <c:pt idx="241">
                  <c:v>22.63655</c:v>
                </c:pt>
                <c:pt idx="242">
                  <c:v>22.63655</c:v>
                </c:pt>
                <c:pt idx="243">
                  <c:v>22.702259999999999</c:v>
                </c:pt>
                <c:pt idx="244">
                  <c:v>22.702259999999999</c:v>
                </c:pt>
                <c:pt idx="245">
                  <c:v>23.129359999999998</c:v>
                </c:pt>
                <c:pt idx="246">
                  <c:v>23.129359999999998</c:v>
                </c:pt>
                <c:pt idx="247">
                  <c:v>23.720739999999999</c:v>
                </c:pt>
                <c:pt idx="248">
                  <c:v>23.720739999999999</c:v>
                </c:pt>
                <c:pt idx="249">
                  <c:v>23.885010000000001</c:v>
                </c:pt>
                <c:pt idx="250">
                  <c:v>23.885010000000001</c:v>
                </c:pt>
                <c:pt idx="251">
                  <c:v>24.114989999999999</c:v>
                </c:pt>
                <c:pt idx="252">
                  <c:v>24.114989999999999</c:v>
                </c:pt>
                <c:pt idx="253">
                  <c:v>24.312110000000001</c:v>
                </c:pt>
                <c:pt idx="254">
                  <c:v>24.312110000000001</c:v>
                </c:pt>
                <c:pt idx="255">
                  <c:v>24.34497</c:v>
                </c:pt>
                <c:pt idx="256">
                  <c:v>24.34497</c:v>
                </c:pt>
                <c:pt idx="257">
                  <c:v>24.574950000000001</c:v>
                </c:pt>
                <c:pt idx="258">
                  <c:v>24.574950000000001</c:v>
                </c:pt>
                <c:pt idx="259">
                  <c:v>24.70637</c:v>
                </c:pt>
                <c:pt idx="260">
                  <c:v>24.70637</c:v>
                </c:pt>
                <c:pt idx="261">
                  <c:v>26.020530000000001</c:v>
                </c:pt>
                <c:pt idx="262">
                  <c:v>26.020530000000001</c:v>
                </c:pt>
                <c:pt idx="263">
                  <c:v>26.77618</c:v>
                </c:pt>
                <c:pt idx="264">
                  <c:v>26.77618</c:v>
                </c:pt>
                <c:pt idx="265">
                  <c:v>27.039010000000001</c:v>
                </c:pt>
                <c:pt idx="266">
                  <c:v>27.039010000000001</c:v>
                </c:pt>
                <c:pt idx="267">
                  <c:v>27.696100000000001</c:v>
                </c:pt>
                <c:pt idx="268">
                  <c:v>27.696100000000001</c:v>
                </c:pt>
                <c:pt idx="269">
                  <c:v>28.714580000000002</c:v>
                </c:pt>
                <c:pt idx="270">
                  <c:v>28.714580000000002</c:v>
                </c:pt>
                <c:pt idx="271">
                  <c:v>29.89733</c:v>
                </c:pt>
                <c:pt idx="272">
                  <c:v>29.89733</c:v>
                </c:pt>
                <c:pt idx="273">
                  <c:v>30.22587</c:v>
                </c:pt>
                <c:pt idx="274">
                  <c:v>30.22587</c:v>
                </c:pt>
                <c:pt idx="275">
                  <c:v>31.408619999999999</c:v>
                </c:pt>
                <c:pt idx="276">
                  <c:v>31.408619999999999</c:v>
                </c:pt>
                <c:pt idx="277">
                  <c:v>31.507190000000001</c:v>
                </c:pt>
                <c:pt idx="278">
                  <c:v>31.507190000000001</c:v>
                </c:pt>
                <c:pt idx="279">
                  <c:v>32.722790000000003</c:v>
                </c:pt>
                <c:pt idx="280">
                  <c:v>32.722790000000003</c:v>
                </c:pt>
                <c:pt idx="281">
                  <c:v>32.887059999999998</c:v>
                </c:pt>
                <c:pt idx="282">
                  <c:v>32.887059999999998</c:v>
                </c:pt>
                <c:pt idx="283">
                  <c:v>33.018479999999997</c:v>
                </c:pt>
                <c:pt idx="284">
                  <c:v>33.018479999999997</c:v>
                </c:pt>
                <c:pt idx="285">
                  <c:v>33.08419</c:v>
                </c:pt>
                <c:pt idx="286">
                  <c:v>33.08419</c:v>
                </c:pt>
                <c:pt idx="287">
                  <c:v>33.511290000000002</c:v>
                </c:pt>
                <c:pt idx="288">
                  <c:v>33.511290000000002</c:v>
                </c:pt>
                <c:pt idx="289">
                  <c:v>33.609859999999998</c:v>
                </c:pt>
                <c:pt idx="290">
                  <c:v>33.609859999999998</c:v>
                </c:pt>
                <c:pt idx="291">
                  <c:v>34.299790000000002</c:v>
                </c:pt>
                <c:pt idx="292">
                  <c:v>34.299790000000002</c:v>
                </c:pt>
                <c:pt idx="293">
                  <c:v>34.332650000000001</c:v>
                </c:pt>
                <c:pt idx="294">
                  <c:v>34.332650000000001</c:v>
                </c:pt>
                <c:pt idx="295">
                  <c:v>34.759749999999997</c:v>
                </c:pt>
                <c:pt idx="296">
                  <c:v>34.759749999999997</c:v>
                </c:pt>
                <c:pt idx="297">
                  <c:v>37.059550000000002</c:v>
                </c:pt>
                <c:pt idx="298">
                  <c:v>37.059550000000002</c:v>
                </c:pt>
                <c:pt idx="299">
                  <c:v>37.58522</c:v>
                </c:pt>
                <c:pt idx="300">
                  <c:v>37.58522</c:v>
                </c:pt>
                <c:pt idx="301">
                  <c:v>38.669400000000003</c:v>
                </c:pt>
                <c:pt idx="302">
                  <c:v>38.669400000000003</c:v>
                </c:pt>
                <c:pt idx="303">
                  <c:v>39.29363</c:v>
                </c:pt>
                <c:pt idx="304">
                  <c:v>39.29363</c:v>
                </c:pt>
                <c:pt idx="305">
                  <c:v>39.425049999999999</c:v>
                </c:pt>
                <c:pt idx="306">
                  <c:v>39.425049999999999</c:v>
                </c:pt>
                <c:pt idx="307">
                  <c:v>39.490760000000002</c:v>
                </c:pt>
                <c:pt idx="308">
                  <c:v>39.490760000000002</c:v>
                </c:pt>
                <c:pt idx="309">
                  <c:v>39.655029999999996</c:v>
                </c:pt>
                <c:pt idx="310">
                  <c:v>39.655029999999996</c:v>
                </c:pt>
                <c:pt idx="311">
                  <c:v>39.852159999999998</c:v>
                </c:pt>
                <c:pt idx="312">
                  <c:v>39.852159999999998</c:v>
                </c:pt>
                <c:pt idx="313">
                  <c:v>39.98357</c:v>
                </c:pt>
                <c:pt idx="314">
                  <c:v>39.98357</c:v>
                </c:pt>
                <c:pt idx="315">
                  <c:v>40.147840000000002</c:v>
                </c:pt>
                <c:pt idx="316">
                  <c:v>40.147840000000002</c:v>
                </c:pt>
                <c:pt idx="317">
                  <c:v>41.527720000000002</c:v>
                </c:pt>
                <c:pt idx="318">
                  <c:v>41.527720000000002</c:v>
                </c:pt>
                <c:pt idx="319">
                  <c:v>42.513350000000003</c:v>
                </c:pt>
                <c:pt idx="320">
                  <c:v>42.513350000000003</c:v>
                </c:pt>
                <c:pt idx="321">
                  <c:v>43.367559999999997</c:v>
                </c:pt>
                <c:pt idx="322">
                  <c:v>43.367559999999997</c:v>
                </c:pt>
                <c:pt idx="323">
                  <c:v>43.728949999999998</c:v>
                </c:pt>
                <c:pt idx="324">
                  <c:v>43.728949999999998</c:v>
                </c:pt>
                <c:pt idx="325">
                  <c:v>43.991790000000002</c:v>
                </c:pt>
                <c:pt idx="326">
                  <c:v>43.991790000000002</c:v>
                </c:pt>
                <c:pt idx="327">
                  <c:v>44.057490000000001</c:v>
                </c:pt>
                <c:pt idx="328">
                  <c:v>44.057490000000001</c:v>
                </c:pt>
                <c:pt idx="329">
                  <c:v>44.944560000000003</c:v>
                </c:pt>
                <c:pt idx="330">
                  <c:v>44.944560000000003</c:v>
                </c:pt>
                <c:pt idx="331">
                  <c:v>45.733060000000002</c:v>
                </c:pt>
                <c:pt idx="332">
                  <c:v>45.733060000000002</c:v>
                </c:pt>
                <c:pt idx="333">
                  <c:v>45.963039999999999</c:v>
                </c:pt>
                <c:pt idx="334">
                  <c:v>45.963039999999999</c:v>
                </c:pt>
                <c:pt idx="335">
                  <c:v>46.25873</c:v>
                </c:pt>
                <c:pt idx="336">
                  <c:v>46.25873</c:v>
                </c:pt>
              </c:numCache>
            </c:numRef>
          </c:xVal>
          <c:yVal>
            <c:numRef>
              <c:f>Sheet1!$E$2:$E$338</c:f>
              <c:numCache>
                <c:formatCode>General</c:formatCode>
                <c:ptCount val="337"/>
                <c:pt idx="0">
                  <c:v>1</c:v>
                </c:pt>
                <c:pt idx="1">
                  <c:v>1</c:v>
                </c:pt>
                <c:pt idx="2">
                  <c:v>0.99534883720930201</c:v>
                </c:pt>
                <c:pt idx="3">
                  <c:v>0.99534883720930201</c:v>
                </c:pt>
                <c:pt idx="4">
                  <c:v>0.99069767441860501</c:v>
                </c:pt>
                <c:pt idx="5">
                  <c:v>0.99069767441860501</c:v>
                </c:pt>
                <c:pt idx="6">
                  <c:v>0.98604651162790702</c:v>
                </c:pt>
                <c:pt idx="7">
                  <c:v>0.98604651162790702</c:v>
                </c:pt>
                <c:pt idx="8">
                  <c:v>0.98139534883720903</c:v>
                </c:pt>
                <c:pt idx="9">
                  <c:v>0.98139534883720903</c:v>
                </c:pt>
                <c:pt idx="10">
                  <c:v>0.97674418604651192</c:v>
                </c:pt>
                <c:pt idx="11">
                  <c:v>0.97674418604651192</c:v>
                </c:pt>
                <c:pt idx="12">
                  <c:v>0.97209302325581404</c:v>
                </c:pt>
                <c:pt idx="13">
                  <c:v>0.97209302325581404</c:v>
                </c:pt>
                <c:pt idx="14">
                  <c:v>0.96744186046511604</c:v>
                </c:pt>
                <c:pt idx="15">
                  <c:v>0.96744186046511604</c:v>
                </c:pt>
                <c:pt idx="16">
                  <c:v>0.96279069767441894</c:v>
                </c:pt>
                <c:pt idx="17">
                  <c:v>0.96279069767441894</c:v>
                </c:pt>
                <c:pt idx="18">
                  <c:v>0.95813953488372106</c:v>
                </c:pt>
                <c:pt idx="19">
                  <c:v>0.95813953488372106</c:v>
                </c:pt>
                <c:pt idx="20">
                  <c:v>0.95348837209302306</c:v>
                </c:pt>
                <c:pt idx="21">
                  <c:v>0.95348837209302306</c:v>
                </c:pt>
                <c:pt idx="22">
                  <c:v>0.94883720930232596</c:v>
                </c:pt>
                <c:pt idx="23">
                  <c:v>0.94883720930232596</c:v>
                </c:pt>
                <c:pt idx="24">
                  <c:v>0.93953488372093008</c:v>
                </c:pt>
                <c:pt idx="25">
                  <c:v>0.93953488372093008</c:v>
                </c:pt>
                <c:pt idx="26">
                  <c:v>0.93488372093023298</c:v>
                </c:pt>
                <c:pt idx="27">
                  <c:v>0.93488372093023298</c:v>
                </c:pt>
                <c:pt idx="28">
                  <c:v>0.93023255813953498</c:v>
                </c:pt>
                <c:pt idx="29">
                  <c:v>0.93023255813953498</c:v>
                </c:pt>
                <c:pt idx="30">
                  <c:v>0.92558139534883699</c:v>
                </c:pt>
                <c:pt idx="31">
                  <c:v>0.92558139534883699</c:v>
                </c:pt>
                <c:pt idx="32">
                  <c:v>0.92093023255813999</c:v>
                </c:pt>
                <c:pt idx="33">
                  <c:v>0.92093023255813999</c:v>
                </c:pt>
                <c:pt idx="34">
                  <c:v>0.916279069767442</c:v>
                </c:pt>
                <c:pt idx="35">
                  <c:v>0.916279069767442</c:v>
                </c:pt>
                <c:pt idx="36">
                  <c:v>0.91162790697674401</c:v>
                </c:pt>
                <c:pt idx="37">
                  <c:v>0.91162790697674401</c:v>
                </c:pt>
                <c:pt idx="38">
                  <c:v>0.90697674418604701</c:v>
                </c:pt>
                <c:pt idx="39">
                  <c:v>0.90697674418604701</c:v>
                </c:pt>
                <c:pt idx="40">
                  <c:v>0.90232558139534902</c:v>
                </c:pt>
                <c:pt idx="41">
                  <c:v>0.90232558139534902</c:v>
                </c:pt>
                <c:pt idx="42">
                  <c:v>0.89767441860465103</c:v>
                </c:pt>
                <c:pt idx="43">
                  <c:v>0.89767441860465103</c:v>
                </c:pt>
                <c:pt idx="44">
                  <c:v>0.89302325581395392</c:v>
                </c:pt>
                <c:pt idx="45">
                  <c:v>0.89302325581395392</c:v>
                </c:pt>
                <c:pt idx="46">
                  <c:v>0.87906976744186094</c:v>
                </c:pt>
                <c:pt idx="47">
                  <c:v>0.87906976744186094</c:v>
                </c:pt>
                <c:pt idx="48">
                  <c:v>0.87441860465116306</c:v>
                </c:pt>
                <c:pt idx="49">
                  <c:v>0.87441860465116306</c:v>
                </c:pt>
                <c:pt idx="50">
                  <c:v>0.86976744186046506</c:v>
                </c:pt>
                <c:pt idx="51">
                  <c:v>0.86976744186046506</c:v>
                </c:pt>
                <c:pt idx="52">
                  <c:v>0.86511627906976796</c:v>
                </c:pt>
                <c:pt idx="53">
                  <c:v>0.86511627906976796</c:v>
                </c:pt>
                <c:pt idx="54">
                  <c:v>0.86046511627906996</c:v>
                </c:pt>
                <c:pt idx="55">
                  <c:v>0.86046511627906996</c:v>
                </c:pt>
                <c:pt idx="56">
                  <c:v>0.86046511627906996</c:v>
                </c:pt>
                <c:pt idx="57">
                  <c:v>0.86046511627906996</c:v>
                </c:pt>
                <c:pt idx="58">
                  <c:v>0.85578867542972703</c:v>
                </c:pt>
                <c:pt idx="59">
                  <c:v>0.85578867542972703</c:v>
                </c:pt>
                <c:pt idx="60">
                  <c:v>0.85111223458038399</c:v>
                </c:pt>
                <c:pt idx="61">
                  <c:v>0.85111223458038399</c:v>
                </c:pt>
                <c:pt idx="62">
                  <c:v>0.84643579373104105</c:v>
                </c:pt>
                <c:pt idx="63">
                  <c:v>0.84643579373104105</c:v>
                </c:pt>
                <c:pt idx="64">
                  <c:v>0.83708291203235607</c:v>
                </c:pt>
                <c:pt idx="65">
                  <c:v>0.83708291203235607</c:v>
                </c:pt>
                <c:pt idx="66">
                  <c:v>0.83240647118301292</c:v>
                </c:pt>
                <c:pt idx="67">
                  <c:v>0.83240647118301292</c:v>
                </c:pt>
                <c:pt idx="68">
                  <c:v>0.82770360976389989</c:v>
                </c:pt>
                <c:pt idx="69">
                  <c:v>0.82770360976389989</c:v>
                </c:pt>
                <c:pt idx="70">
                  <c:v>0.81829788692567407</c:v>
                </c:pt>
                <c:pt idx="71">
                  <c:v>0.81829788692567407</c:v>
                </c:pt>
                <c:pt idx="72">
                  <c:v>0.81359502550656104</c:v>
                </c:pt>
                <c:pt idx="73">
                  <c:v>0.81359502550656104</c:v>
                </c:pt>
                <c:pt idx="74">
                  <c:v>0.80886482186989495</c:v>
                </c:pt>
                <c:pt idx="75">
                  <c:v>0.80886482186989495</c:v>
                </c:pt>
                <c:pt idx="76">
                  <c:v>0.80413461823322907</c:v>
                </c:pt>
                <c:pt idx="77">
                  <c:v>0.80413461823322907</c:v>
                </c:pt>
                <c:pt idx="78">
                  <c:v>0.79940441459656297</c:v>
                </c:pt>
                <c:pt idx="79">
                  <c:v>0.79940441459656297</c:v>
                </c:pt>
                <c:pt idx="80">
                  <c:v>0.7946742109598971</c:v>
                </c:pt>
                <c:pt idx="81">
                  <c:v>0.7946742109598971</c:v>
                </c:pt>
                <c:pt idx="82">
                  <c:v>0.789944007323231</c:v>
                </c:pt>
                <c:pt idx="83">
                  <c:v>0.789944007323231</c:v>
                </c:pt>
                <c:pt idx="84">
                  <c:v>0.7852138036865649</c:v>
                </c:pt>
                <c:pt idx="85">
                  <c:v>0.7852138036865649</c:v>
                </c:pt>
                <c:pt idx="86">
                  <c:v>0.78048360004989903</c:v>
                </c:pt>
                <c:pt idx="87">
                  <c:v>0.78048360004989903</c:v>
                </c:pt>
                <c:pt idx="88">
                  <c:v>0.77575339641323293</c:v>
                </c:pt>
                <c:pt idx="89">
                  <c:v>0.77575339641323293</c:v>
                </c:pt>
                <c:pt idx="90">
                  <c:v>0.77102319277656606</c:v>
                </c:pt>
                <c:pt idx="91">
                  <c:v>0.77102319277656606</c:v>
                </c:pt>
                <c:pt idx="92">
                  <c:v>0.76629298913989996</c:v>
                </c:pt>
                <c:pt idx="93">
                  <c:v>0.76629298913989996</c:v>
                </c:pt>
                <c:pt idx="94">
                  <c:v>0.76156278550323409</c:v>
                </c:pt>
                <c:pt idx="95">
                  <c:v>0.76156278550323409</c:v>
                </c:pt>
                <c:pt idx="96">
                  <c:v>0.75683258186656799</c:v>
                </c:pt>
                <c:pt idx="97">
                  <c:v>0.75683258186656799</c:v>
                </c:pt>
                <c:pt idx="98">
                  <c:v>0.75210237822990189</c:v>
                </c:pt>
                <c:pt idx="99">
                  <c:v>0.75210237822990189</c:v>
                </c:pt>
                <c:pt idx="100">
                  <c:v>0.74737217459323602</c:v>
                </c:pt>
                <c:pt idx="101">
                  <c:v>0.74737217459323602</c:v>
                </c:pt>
                <c:pt idx="102">
                  <c:v>0.74264197095656992</c:v>
                </c:pt>
                <c:pt idx="103">
                  <c:v>0.74264197095656992</c:v>
                </c:pt>
                <c:pt idx="104">
                  <c:v>0.73791176731990404</c:v>
                </c:pt>
                <c:pt idx="105">
                  <c:v>0.73791176731990404</c:v>
                </c:pt>
                <c:pt idx="106">
                  <c:v>0.73318156368323795</c:v>
                </c:pt>
                <c:pt idx="107">
                  <c:v>0.73318156368323795</c:v>
                </c:pt>
                <c:pt idx="108">
                  <c:v>0.72845136004657207</c:v>
                </c:pt>
                <c:pt idx="109">
                  <c:v>0.72845136004657207</c:v>
                </c:pt>
                <c:pt idx="110">
                  <c:v>0.72372115640990597</c:v>
                </c:pt>
                <c:pt idx="111">
                  <c:v>0.72372115640990597</c:v>
                </c:pt>
                <c:pt idx="112">
                  <c:v>0.71899095277323999</c:v>
                </c:pt>
                <c:pt idx="113">
                  <c:v>0.71899095277323999</c:v>
                </c:pt>
                <c:pt idx="114">
                  <c:v>0.714260749136574</c:v>
                </c:pt>
                <c:pt idx="115">
                  <c:v>0.714260749136574</c:v>
                </c:pt>
                <c:pt idx="116">
                  <c:v>0.714260749136574</c:v>
                </c:pt>
                <c:pt idx="117">
                  <c:v>0.714260749136574</c:v>
                </c:pt>
                <c:pt idx="118">
                  <c:v>0.70949901080899702</c:v>
                </c:pt>
                <c:pt idx="119">
                  <c:v>0.70949901080899702</c:v>
                </c:pt>
                <c:pt idx="120">
                  <c:v>0.70473727248141993</c:v>
                </c:pt>
                <c:pt idx="121">
                  <c:v>0.70473727248141993</c:v>
                </c:pt>
                <c:pt idx="122">
                  <c:v>0.69521379582626497</c:v>
                </c:pt>
                <c:pt idx="123">
                  <c:v>0.69521379582626497</c:v>
                </c:pt>
                <c:pt idx="124">
                  <c:v>0.68569031917111101</c:v>
                </c:pt>
                <c:pt idx="125">
                  <c:v>0.68569031917111101</c:v>
                </c:pt>
                <c:pt idx="126">
                  <c:v>0.68092858084353391</c:v>
                </c:pt>
                <c:pt idx="127">
                  <c:v>0.68092858084353391</c:v>
                </c:pt>
                <c:pt idx="128">
                  <c:v>0.67616684251595605</c:v>
                </c:pt>
                <c:pt idx="129">
                  <c:v>0.67616684251595605</c:v>
                </c:pt>
                <c:pt idx="130">
                  <c:v>0.67140510418837906</c:v>
                </c:pt>
                <c:pt idx="131">
                  <c:v>0.67140510418837906</c:v>
                </c:pt>
                <c:pt idx="132">
                  <c:v>0.66664336586080197</c:v>
                </c:pt>
                <c:pt idx="133">
                  <c:v>0.66664336586080197</c:v>
                </c:pt>
                <c:pt idx="134">
                  <c:v>0.66188162753322499</c:v>
                </c:pt>
                <c:pt idx="135">
                  <c:v>0.66188162753322499</c:v>
                </c:pt>
                <c:pt idx="136">
                  <c:v>0.65711988920564801</c:v>
                </c:pt>
                <c:pt idx="137">
                  <c:v>0.65711988920564801</c:v>
                </c:pt>
                <c:pt idx="138">
                  <c:v>0.65235815087807092</c:v>
                </c:pt>
                <c:pt idx="139">
                  <c:v>0.65235815087807092</c:v>
                </c:pt>
                <c:pt idx="140">
                  <c:v>0.64759641255049305</c:v>
                </c:pt>
                <c:pt idx="141">
                  <c:v>0.64759641255049305</c:v>
                </c:pt>
                <c:pt idx="142">
                  <c:v>0.64283467422291596</c:v>
                </c:pt>
                <c:pt idx="143">
                  <c:v>0.64283467422291596</c:v>
                </c:pt>
                <c:pt idx="144">
                  <c:v>0.63807293589533898</c:v>
                </c:pt>
                <c:pt idx="145">
                  <c:v>0.63807293589533898</c:v>
                </c:pt>
                <c:pt idx="146">
                  <c:v>0.62854945924018502</c:v>
                </c:pt>
                <c:pt idx="147">
                  <c:v>0.62854945924018502</c:v>
                </c:pt>
                <c:pt idx="148">
                  <c:v>0.62378772091260803</c:v>
                </c:pt>
                <c:pt idx="149">
                  <c:v>0.62378772091260803</c:v>
                </c:pt>
                <c:pt idx="150">
                  <c:v>0.61426424425745307</c:v>
                </c:pt>
                <c:pt idx="151">
                  <c:v>0.61426424425745307</c:v>
                </c:pt>
                <c:pt idx="152">
                  <c:v>0.60950250592987598</c:v>
                </c:pt>
                <c:pt idx="153">
                  <c:v>0.60950250592987598</c:v>
                </c:pt>
                <c:pt idx="154">
                  <c:v>0.604740767602299</c:v>
                </c:pt>
                <c:pt idx="155">
                  <c:v>0.604740767602299</c:v>
                </c:pt>
                <c:pt idx="156">
                  <c:v>0.59997902927472202</c:v>
                </c:pt>
                <c:pt idx="157">
                  <c:v>0.59997902927472202</c:v>
                </c:pt>
                <c:pt idx="158">
                  <c:v>0.59521729094714504</c:v>
                </c:pt>
                <c:pt idx="159">
                  <c:v>0.59521729094714504</c:v>
                </c:pt>
                <c:pt idx="160">
                  <c:v>0.59045555261956695</c:v>
                </c:pt>
                <c:pt idx="161">
                  <c:v>0.59045555261956695</c:v>
                </c:pt>
                <c:pt idx="162">
                  <c:v>0.58569381429198997</c:v>
                </c:pt>
                <c:pt idx="163">
                  <c:v>0.58569381429198997</c:v>
                </c:pt>
                <c:pt idx="164">
                  <c:v>0.58093207596441299</c:v>
                </c:pt>
                <c:pt idx="165">
                  <c:v>0.58093207596441299</c:v>
                </c:pt>
                <c:pt idx="166">
                  <c:v>0.57617033763683601</c:v>
                </c:pt>
                <c:pt idx="167">
                  <c:v>0.57617033763683601</c:v>
                </c:pt>
                <c:pt idx="168">
                  <c:v>0.56664686098168193</c:v>
                </c:pt>
                <c:pt idx="169">
                  <c:v>0.56664686098168193</c:v>
                </c:pt>
                <c:pt idx="170">
                  <c:v>0.56188512265410506</c:v>
                </c:pt>
                <c:pt idx="171">
                  <c:v>0.56188512265410506</c:v>
                </c:pt>
                <c:pt idx="172">
                  <c:v>0.56188512265410506</c:v>
                </c:pt>
                <c:pt idx="173">
                  <c:v>0.56188512265410506</c:v>
                </c:pt>
                <c:pt idx="174">
                  <c:v>0.55708268570834296</c:v>
                </c:pt>
                <c:pt idx="175">
                  <c:v>0.55708268570834296</c:v>
                </c:pt>
                <c:pt idx="176">
                  <c:v>0.55228024876258097</c:v>
                </c:pt>
                <c:pt idx="177">
                  <c:v>0.55228024876258097</c:v>
                </c:pt>
                <c:pt idx="178">
                  <c:v>0.54747781181681998</c:v>
                </c:pt>
                <c:pt idx="179">
                  <c:v>0.54747781181681998</c:v>
                </c:pt>
                <c:pt idx="180">
                  <c:v>0.54267537487105799</c:v>
                </c:pt>
                <c:pt idx="181">
                  <c:v>0.54267537487105799</c:v>
                </c:pt>
                <c:pt idx="182">
                  <c:v>0.537872937925297</c:v>
                </c:pt>
                <c:pt idx="183">
                  <c:v>0.537872937925297</c:v>
                </c:pt>
                <c:pt idx="184">
                  <c:v>0.53307050097953501</c:v>
                </c:pt>
                <c:pt idx="185">
                  <c:v>0.53307050097953501</c:v>
                </c:pt>
                <c:pt idx="186">
                  <c:v>0.52826806403377402</c:v>
                </c:pt>
                <c:pt idx="187">
                  <c:v>0.52826806403377402</c:v>
                </c:pt>
                <c:pt idx="188">
                  <c:v>0.52346562708801203</c:v>
                </c:pt>
                <c:pt idx="189">
                  <c:v>0.52346562708801203</c:v>
                </c:pt>
                <c:pt idx="190">
                  <c:v>0.51866319014225093</c:v>
                </c:pt>
                <c:pt idx="191">
                  <c:v>0.51866319014225093</c:v>
                </c:pt>
                <c:pt idx="192">
                  <c:v>0.51386075319648905</c:v>
                </c:pt>
                <c:pt idx="193">
                  <c:v>0.51386075319648905</c:v>
                </c:pt>
                <c:pt idx="194">
                  <c:v>0.50905831625072795</c:v>
                </c:pt>
                <c:pt idx="195">
                  <c:v>0.50905831625072795</c:v>
                </c:pt>
                <c:pt idx="196">
                  <c:v>0.50425587930496596</c:v>
                </c:pt>
                <c:pt idx="197">
                  <c:v>0.50425587930496596</c:v>
                </c:pt>
                <c:pt idx="198">
                  <c:v>0.49945344235920403</c:v>
                </c:pt>
                <c:pt idx="199">
                  <c:v>0.49945344235920403</c:v>
                </c:pt>
                <c:pt idx="200">
                  <c:v>0.49465100541344298</c:v>
                </c:pt>
                <c:pt idx="201">
                  <c:v>0.49465100541344298</c:v>
                </c:pt>
                <c:pt idx="202">
                  <c:v>0.48984856846768104</c:v>
                </c:pt>
                <c:pt idx="203">
                  <c:v>0.48984856846768104</c:v>
                </c:pt>
                <c:pt idx="204">
                  <c:v>0.48504613152192</c:v>
                </c:pt>
                <c:pt idx="205">
                  <c:v>0.48504613152192</c:v>
                </c:pt>
                <c:pt idx="206">
                  <c:v>0.48024369457615795</c:v>
                </c:pt>
                <c:pt idx="207">
                  <c:v>0.48024369457615795</c:v>
                </c:pt>
                <c:pt idx="208">
                  <c:v>0.47063882068463497</c:v>
                </c:pt>
                <c:pt idx="209">
                  <c:v>0.47063882068463497</c:v>
                </c:pt>
                <c:pt idx="210">
                  <c:v>0.46583638373887298</c:v>
                </c:pt>
                <c:pt idx="211">
                  <c:v>0.46583638373887298</c:v>
                </c:pt>
                <c:pt idx="212">
                  <c:v>0.46103394679311199</c:v>
                </c:pt>
                <c:pt idx="213">
                  <c:v>0.46103394679311199</c:v>
                </c:pt>
                <c:pt idx="214">
                  <c:v>0.45623150984735</c:v>
                </c:pt>
                <c:pt idx="215">
                  <c:v>0.45623150984735</c:v>
                </c:pt>
                <c:pt idx="216">
                  <c:v>0.45142907290158901</c:v>
                </c:pt>
                <c:pt idx="217">
                  <c:v>0.45142907290158901</c:v>
                </c:pt>
                <c:pt idx="218">
                  <c:v>0.44662663595582702</c:v>
                </c:pt>
                <c:pt idx="219">
                  <c:v>0.44662663595582702</c:v>
                </c:pt>
                <c:pt idx="220">
                  <c:v>0.44182419901006598</c:v>
                </c:pt>
                <c:pt idx="221">
                  <c:v>0.44182419901006598</c:v>
                </c:pt>
                <c:pt idx="222">
                  <c:v>0.43702176206430399</c:v>
                </c:pt>
                <c:pt idx="223">
                  <c:v>0.43702176206430399</c:v>
                </c:pt>
                <c:pt idx="224">
                  <c:v>0.432219325118542</c:v>
                </c:pt>
                <c:pt idx="225">
                  <c:v>0.432219325118542</c:v>
                </c:pt>
                <c:pt idx="226">
                  <c:v>0.42741688817278101</c:v>
                </c:pt>
                <c:pt idx="227">
                  <c:v>0.42741688817278101</c:v>
                </c:pt>
                <c:pt idx="228">
                  <c:v>0.42261445122701902</c:v>
                </c:pt>
                <c:pt idx="229">
                  <c:v>0.42261445122701902</c:v>
                </c:pt>
                <c:pt idx="230">
                  <c:v>0.42261445122701902</c:v>
                </c:pt>
                <c:pt idx="231">
                  <c:v>0.42261445122701902</c:v>
                </c:pt>
                <c:pt idx="232">
                  <c:v>0.41775681385659397</c:v>
                </c:pt>
                <c:pt idx="233">
                  <c:v>0.41775681385659397</c:v>
                </c:pt>
                <c:pt idx="234">
                  <c:v>0.41289917648616803</c:v>
                </c:pt>
                <c:pt idx="235">
                  <c:v>0.41289917648616803</c:v>
                </c:pt>
                <c:pt idx="236">
                  <c:v>0.40804153911574303</c:v>
                </c:pt>
                <c:pt idx="237">
                  <c:v>0.40804153911574303</c:v>
                </c:pt>
                <c:pt idx="238">
                  <c:v>0.40804153911574303</c:v>
                </c:pt>
                <c:pt idx="239">
                  <c:v>0.40804153911574303</c:v>
                </c:pt>
                <c:pt idx="240">
                  <c:v>0.39820921287199001</c:v>
                </c:pt>
                <c:pt idx="241">
                  <c:v>0.39820921287199001</c:v>
                </c:pt>
                <c:pt idx="242">
                  <c:v>0.39329304975011398</c:v>
                </c:pt>
                <c:pt idx="243">
                  <c:v>0.39329304975011398</c:v>
                </c:pt>
                <c:pt idx="244">
                  <c:v>0.38837688662823699</c:v>
                </c:pt>
                <c:pt idx="245">
                  <c:v>0.38837688662823699</c:v>
                </c:pt>
                <c:pt idx="246">
                  <c:v>0.38346072350636101</c:v>
                </c:pt>
                <c:pt idx="247">
                  <c:v>0.38346072350636101</c:v>
                </c:pt>
                <c:pt idx="248">
                  <c:v>0.37854456038448397</c:v>
                </c:pt>
                <c:pt idx="249">
                  <c:v>0.37854456038448397</c:v>
                </c:pt>
                <c:pt idx="250">
                  <c:v>0.37362839726260799</c:v>
                </c:pt>
                <c:pt idx="251">
                  <c:v>0.37362839726260799</c:v>
                </c:pt>
                <c:pt idx="252">
                  <c:v>0.36871223414073101</c:v>
                </c:pt>
                <c:pt idx="253">
                  <c:v>0.36871223414073101</c:v>
                </c:pt>
                <c:pt idx="254">
                  <c:v>0.36379607101885497</c:v>
                </c:pt>
                <c:pt idx="255">
                  <c:v>0.36379607101885497</c:v>
                </c:pt>
                <c:pt idx="256">
                  <c:v>0.35887990789697904</c:v>
                </c:pt>
                <c:pt idx="257">
                  <c:v>0.35887990789697904</c:v>
                </c:pt>
                <c:pt idx="258">
                  <c:v>0.35396374477510201</c:v>
                </c:pt>
                <c:pt idx="259">
                  <c:v>0.35396374477510201</c:v>
                </c:pt>
                <c:pt idx="260">
                  <c:v>0.34904758165322597</c:v>
                </c:pt>
                <c:pt idx="261">
                  <c:v>0.34904758165322597</c:v>
                </c:pt>
                <c:pt idx="262">
                  <c:v>0.34413141853134904</c:v>
                </c:pt>
                <c:pt idx="263">
                  <c:v>0.34413141853134904</c:v>
                </c:pt>
                <c:pt idx="264">
                  <c:v>0.339215255409473</c:v>
                </c:pt>
                <c:pt idx="265">
                  <c:v>0.339215255409473</c:v>
                </c:pt>
                <c:pt idx="266">
                  <c:v>0.33429909228759597</c:v>
                </c:pt>
                <c:pt idx="267">
                  <c:v>0.33429909228759597</c:v>
                </c:pt>
                <c:pt idx="268">
                  <c:v>0.32938292916572004</c:v>
                </c:pt>
                <c:pt idx="269">
                  <c:v>0.32938292916572004</c:v>
                </c:pt>
                <c:pt idx="270">
                  <c:v>0.324466766043844</c:v>
                </c:pt>
                <c:pt idx="271">
                  <c:v>0.324466766043844</c:v>
                </c:pt>
                <c:pt idx="272">
                  <c:v>0.31955060292196696</c:v>
                </c:pt>
                <c:pt idx="273">
                  <c:v>0.31955060292196696</c:v>
                </c:pt>
                <c:pt idx="274">
                  <c:v>0.31955060292196696</c:v>
                </c:pt>
                <c:pt idx="275">
                  <c:v>0.31955060292196696</c:v>
                </c:pt>
                <c:pt idx="276">
                  <c:v>0.31455762475131099</c:v>
                </c:pt>
                <c:pt idx="277">
                  <c:v>0.31455762475131099</c:v>
                </c:pt>
                <c:pt idx="278">
                  <c:v>0.30956464658065597</c:v>
                </c:pt>
                <c:pt idx="279">
                  <c:v>0.30956464658065597</c:v>
                </c:pt>
                <c:pt idx="280">
                  <c:v>0.30457166841</c:v>
                </c:pt>
                <c:pt idx="281">
                  <c:v>0.30457166841</c:v>
                </c:pt>
                <c:pt idx="282">
                  <c:v>0.29957869023934403</c:v>
                </c:pt>
                <c:pt idx="283">
                  <c:v>0.29957869023934403</c:v>
                </c:pt>
                <c:pt idx="284">
                  <c:v>0.294585712068688</c:v>
                </c:pt>
                <c:pt idx="285">
                  <c:v>0.294585712068688</c:v>
                </c:pt>
                <c:pt idx="286">
                  <c:v>0.28950664806750398</c:v>
                </c:pt>
                <c:pt idx="287">
                  <c:v>0.28950664806750398</c:v>
                </c:pt>
                <c:pt idx="288">
                  <c:v>0.28442758406631996</c:v>
                </c:pt>
                <c:pt idx="289">
                  <c:v>0.28442758406631996</c:v>
                </c:pt>
                <c:pt idx="290">
                  <c:v>0.279348520065136</c:v>
                </c:pt>
                <c:pt idx="291">
                  <c:v>0.279348520065136</c:v>
                </c:pt>
                <c:pt idx="292">
                  <c:v>0.279348520065136</c:v>
                </c:pt>
                <c:pt idx="293">
                  <c:v>0.279348520065136</c:v>
                </c:pt>
                <c:pt idx="294">
                  <c:v>0.279348520065136</c:v>
                </c:pt>
                <c:pt idx="295">
                  <c:v>0.279348520065136</c:v>
                </c:pt>
                <c:pt idx="296">
                  <c:v>0.27407779327145398</c:v>
                </c:pt>
                <c:pt idx="297">
                  <c:v>0.27407779327145398</c:v>
                </c:pt>
                <c:pt idx="298">
                  <c:v>0.26880706647777197</c:v>
                </c:pt>
                <c:pt idx="299">
                  <c:v>0.26880706647777197</c:v>
                </c:pt>
                <c:pt idx="300">
                  <c:v>0.26880706647777197</c:v>
                </c:pt>
                <c:pt idx="301">
                  <c:v>0.26880706647777197</c:v>
                </c:pt>
                <c:pt idx="302">
                  <c:v>0.263321207978226</c:v>
                </c:pt>
                <c:pt idx="303">
                  <c:v>0.263321207978226</c:v>
                </c:pt>
                <c:pt idx="304">
                  <c:v>0.263321207978226</c:v>
                </c:pt>
                <c:pt idx="305">
                  <c:v>0.263321207978226</c:v>
                </c:pt>
                <c:pt idx="306">
                  <c:v>0.25771862908507198</c:v>
                </c:pt>
                <c:pt idx="307">
                  <c:v>0.25771862908507198</c:v>
                </c:pt>
                <c:pt idx="308">
                  <c:v>0.25771862908507198</c:v>
                </c:pt>
                <c:pt idx="309">
                  <c:v>0.25771862908507198</c:v>
                </c:pt>
                <c:pt idx="310">
                  <c:v>0.25771862908507198</c:v>
                </c:pt>
                <c:pt idx="311">
                  <c:v>0.25771862908507198</c:v>
                </c:pt>
                <c:pt idx="312">
                  <c:v>0.25771862908507198</c:v>
                </c:pt>
                <c:pt idx="313">
                  <c:v>0.25771862908507198</c:v>
                </c:pt>
                <c:pt idx="314">
                  <c:v>0.25771862908507198</c:v>
                </c:pt>
                <c:pt idx="315">
                  <c:v>0.25771862908507198</c:v>
                </c:pt>
                <c:pt idx="316">
                  <c:v>0.251582471249713</c:v>
                </c:pt>
                <c:pt idx="317">
                  <c:v>0.251582471249713</c:v>
                </c:pt>
                <c:pt idx="318">
                  <c:v>0.251582471249713</c:v>
                </c:pt>
                <c:pt idx="319">
                  <c:v>0.251582471249713</c:v>
                </c:pt>
                <c:pt idx="320">
                  <c:v>0.251582471249713</c:v>
                </c:pt>
                <c:pt idx="321">
                  <c:v>0.251582471249713</c:v>
                </c:pt>
                <c:pt idx="322">
                  <c:v>0.24496187990103599</c:v>
                </c:pt>
                <c:pt idx="323">
                  <c:v>0.24496187990103599</c:v>
                </c:pt>
                <c:pt idx="324">
                  <c:v>0.24496187990103599</c:v>
                </c:pt>
                <c:pt idx="325">
                  <c:v>0.24496187990103599</c:v>
                </c:pt>
                <c:pt idx="326">
                  <c:v>0.24496187990103599</c:v>
                </c:pt>
                <c:pt idx="327">
                  <c:v>0.24496187990103599</c:v>
                </c:pt>
                <c:pt idx="328">
                  <c:v>0.24496187990103599</c:v>
                </c:pt>
                <c:pt idx="329">
                  <c:v>0.24496187990103599</c:v>
                </c:pt>
                <c:pt idx="330">
                  <c:v>0.24496187990103599</c:v>
                </c:pt>
                <c:pt idx="331">
                  <c:v>0.24496187990103599</c:v>
                </c:pt>
                <c:pt idx="332">
                  <c:v>0.24496187990103599</c:v>
                </c:pt>
                <c:pt idx="333">
                  <c:v>0.24496187990103599</c:v>
                </c:pt>
                <c:pt idx="334">
                  <c:v>0.24496187990103599</c:v>
                </c:pt>
                <c:pt idx="335">
                  <c:v>0.24496187990103599</c:v>
                </c:pt>
                <c:pt idx="336">
                  <c:v>0.24496187990103599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1A9B-4CB3-BDC0-E5A9683CD0C7}"/>
            </c:ext>
          </c:extLst>
        </c:ser>
        <c:ser>
          <c:idx val="1"/>
          <c:order val="4"/>
          <c:tx>
            <c:strRef>
              <c:f>Sheet1!$N$1</c:f>
              <c:strCache>
                <c:ptCount val="1"/>
                <c:pt idx="0">
                  <c:v>NPM1 mut FLT3ITD mut Placebo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noFill/>
              <a:ln w="9525">
                <a:solidFill>
                  <a:srgbClr val="A69F9F"/>
                </a:solidFill>
              </a:ln>
              <a:effectLst/>
            </c:spPr>
          </c:marker>
          <c:xVal>
            <c:numRef>
              <c:f>Sheet1!$M$2:$M$6</c:f>
              <c:numCache>
                <c:formatCode>General</c:formatCode>
                <c:ptCount val="5"/>
                <c:pt idx="0">
                  <c:v>5.8151950000000001</c:v>
                </c:pt>
                <c:pt idx="1">
                  <c:v>42.119100000000003</c:v>
                </c:pt>
                <c:pt idx="2">
                  <c:v>46.390140000000002</c:v>
                </c:pt>
                <c:pt idx="3">
                  <c:v>49.74127</c:v>
                </c:pt>
                <c:pt idx="4">
                  <c:v>62.357289999999999</c:v>
                </c:pt>
              </c:numCache>
            </c:numRef>
          </c:xVal>
          <c:yVal>
            <c:numRef>
              <c:f>Sheet1!$N$2:$N$6</c:f>
              <c:numCache>
                <c:formatCode>General</c:formatCode>
                <c:ptCount val="5"/>
                <c:pt idx="0">
                  <c:v>0.66666666666666696</c:v>
                </c:pt>
                <c:pt idx="1">
                  <c:v>0.30303030303030298</c:v>
                </c:pt>
                <c:pt idx="2">
                  <c:v>0.22727272727272702</c:v>
                </c:pt>
                <c:pt idx="3">
                  <c:v>0.22727272727272702</c:v>
                </c:pt>
                <c:pt idx="4">
                  <c:v>0.22727272727272702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1A9B-4CB3-BDC0-E5A9683CD0C7}"/>
            </c:ext>
          </c:extLst>
        </c:ser>
        <c:ser>
          <c:idx val="2"/>
          <c:order val="5"/>
          <c:tx>
            <c:strRef>
              <c:f>Sheet1!$R$1</c:f>
              <c:strCache>
                <c:ptCount val="1"/>
                <c:pt idx="0">
                  <c:v>Other Placebo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noFill/>
              <a:ln w="9525">
                <a:solidFill>
                  <a:srgbClr val="A69F9F"/>
                </a:solidFill>
              </a:ln>
              <a:effectLst/>
            </c:spPr>
          </c:marker>
          <c:xVal>
            <c:numRef>
              <c:f>Sheet1!$Q$2:$Q$53</c:f>
              <c:numCache>
                <c:formatCode>General</c:formatCode>
                <c:ptCount val="52"/>
                <c:pt idx="0">
                  <c:v>4.8624229999999997</c:v>
                </c:pt>
                <c:pt idx="1">
                  <c:v>5.5523610000000003</c:v>
                </c:pt>
                <c:pt idx="2">
                  <c:v>5.7823409999999997</c:v>
                </c:pt>
                <c:pt idx="3">
                  <c:v>8.4106780000000008</c:v>
                </c:pt>
                <c:pt idx="4">
                  <c:v>12.221769999999999</c:v>
                </c:pt>
                <c:pt idx="5">
                  <c:v>18.924019999999999</c:v>
                </c:pt>
                <c:pt idx="6">
                  <c:v>21.486650000000001</c:v>
                </c:pt>
                <c:pt idx="7">
                  <c:v>30.22587</c:v>
                </c:pt>
                <c:pt idx="8">
                  <c:v>33.018479999999997</c:v>
                </c:pt>
                <c:pt idx="9">
                  <c:v>34.299790000000002</c:v>
                </c:pt>
                <c:pt idx="10">
                  <c:v>34.332650000000001</c:v>
                </c:pt>
                <c:pt idx="11">
                  <c:v>37.059550000000002</c:v>
                </c:pt>
                <c:pt idx="12">
                  <c:v>37.58522</c:v>
                </c:pt>
                <c:pt idx="13">
                  <c:v>39.29363</c:v>
                </c:pt>
                <c:pt idx="14">
                  <c:v>39.490760000000002</c:v>
                </c:pt>
                <c:pt idx="15">
                  <c:v>39.655029999999996</c:v>
                </c:pt>
                <c:pt idx="16">
                  <c:v>39.852159999999998</c:v>
                </c:pt>
                <c:pt idx="17">
                  <c:v>39.98357</c:v>
                </c:pt>
                <c:pt idx="18">
                  <c:v>41.527720000000002</c:v>
                </c:pt>
                <c:pt idx="19">
                  <c:v>42.513350000000003</c:v>
                </c:pt>
                <c:pt idx="20">
                  <c:v>42.513350000000003</c:v>
                </c:pt>
                <c:pt idx="21">
                  <c:v>43.728949999999998</c:v>
                </c:pt>
                <c:pt idx="22">
                  <c:v>43.991790000000002</c:v>
                </c:pt>
                <c:pt idx="23">
                  <c:v>44.057490000000001</c:v>
                </c:pt>
                <c:pt idx="24">
                  <c:v>44.944560000000003</c:v>
                </c:pt>
                <c:pt idx="25">
                  <c:v>45.733060000000002</c:v>
                </c:pt>
                <c:pt idx="26">
                  <c:v>45.963039999999999</c:v>
                </c:pt>
                <c:pt idx="27">
                  <c:v>46.25873</c:v>
                </c:pt>
                <c:pt idx="28">
                  <c:v>46.817250000000001</c:v>
                </c:pt>
                <c:pt idx="29">
                  <c:v>47.31006</c:v>
                </c:pt>
                <c:pt idx="30">
                  <c:v>48.229979999999998</c:v>
                </c:pt>
                <c:pt idx="31">
                  <c:v>48.821359999999999</c:v>
                </c:pt>
                <c:pt idx="32">
                  <c:v>49.609859999999998</c:v>
                </c:pt>
                <c:pt idx="33">
                  <c:v>50.496920000000003</c:v>
                </c:pt>
                <c:pt idx="34">
                  <c:v>55.030799999999999</c:v>
                </c:pt>
                <c:pt idx="35">
                  <c:v>56.739220000000003</c:v>
                </c:pt>
                <c:pt idx="36">
                  <c:v>57.527720000000002</c:v>
                </c:pt>
                <c:pt idx="37">
                  <c:v>57.7577</c:v>
                </c:pt>
                <c:pt idx="38">
                  <c:v>60.418889999999998</c:v>
                </c:pt>
                <c:pt idx="39">
                  <c:v>62.324440000000003</c:v>
                </c:pt>
                <c:pt idx="40">
                  <c:v>67.186859999999996</c:v>
                </c:pt>
                <c:pt idx="41">
                  <c:v>67.416839999999993</c:v>
                </c:pt>
                <c:pt idx="42">
                  <c:v>68.172479999999993</c:v>
                </c:pt>
                <c:pt idx="43">
                  <c:v>72.607799999999997</c:v>
                </c:pt>
                <c:pt idx="44">
                  <c:v>73.593429999999998</c:v>
                </c:pt>
                <c:pt idx="45">
                  <c:v>75.334699999999998</c:v>
                </c:pt>
                <c:pt idx="46">
                  <c:v>76.188910000000007</c:v>
                </c:pt>
                <c:pt idx="47">
                  <c:v>78.850099999999998</c:v>
                </c:pt>
                <c:pt idx="48">
                  <c:v>79.60575</c:v>
                </c:pt>
                <c:pt idx="49">
                  <c:v>80.722790000000003</c:v>
                </c:pt>
                <c:pt idx="50">
                  <c:v>81.281310000000005</c:v>
                </c:pt>
                <c:pt idx="51">
                  <c:v>87.096509999999995</c:v>
                </c:pt>
              </c:numCache>
            </c:numRef>
          </c:xVal>
          <c:yVal>
            <c:numRef>
              <c:f>Sheet1!$R$2:$R$53</c:f>
              <c:numCache>
                <c:formatCode>General</c:formatCode>
                <c:ptCount val="52"/>
                <c:pt idx="0">
                  <c:v>0.86046511627906996</c:v>
                </c:pt>
                <c:pt idx="1">
                  <c:v>0.83240647118301292</c:v>
                </c:pt>
                <c:pt idx="2">
                  <c:v>0.81359502550656104</c:v>
                </c:pt>
                <c:pt idx="3">
                  <c:v>0.714260749136574</c:v>
                </c:pt>
                <c:pt idx="4">
                  <c:v>0.56188512265410506</c:v>
                </c:pt>
                <c:pt idx="5">
                  <c:v>0.42261445122701902</c:v>
                </c:pt>
                <c:pt idx="6">
                  <c:v>0.40804153911574303</c:v>
                </c:pt>
                <c:pt idx="7">
                  <c:v>0.31955060292196696</c:v>
                </c:pt>
                <c:pt idx="8">
                  <c:v>0.294585712068688</c:v>
                </c:pt>
                <c:pt idx="9">
                  <c:v>0.279348520065136</c:v>
                </c:pt>
                <c:pt idx="10">
                  <c:v>0.279348520065136</c:v>
                </c:pt>
                <c:pt idx="11">
                  <c:v>0.26880706647777197</c:v>
                </c:pt>
                <c:pt idx="12">
                  <c:v>0.26880706647777197</c:v>
                </c:pt>
                <c:pt idx="13">
                  <c:v>0.263321207978226</c:v>
                </c:pt>
                <c:pt idx="14">
                  <c:v>0.25771862908507198</c:v>
                </c:pt>
                <c:pt idx="15">
                  <c:v>0.25771862908507198</c:v>
                </c:pt>
                <c:pt idx="16">
                  <c:v>0.25771862908507198</c:v>
                </c:pt>
                <c:pt idx="17">
                  <c:v>0.25771862908507198</c:v>
                </c:pt>
                <c:pt idx="18">
                  <c:v>0.251582471249713</c:v>
                </c:pt>
                <c:pt idx="19">
                  <c:v>0.251582471249713</c:v>
                </c:pt>
                <c:pt idx="20">
                  <c:v>0.251582471249713</c:v>
                </c:pt>
                <c:pt idx="21">
                  <c:v>0.24496187990103599</c:v>
                </c:pt>
                <c:pt idx="22">
                  <c:v>0.24496187990103599</c:v>
                </c:pt>
                <c:pt idx="23">
                  <c:v>0.24496187990103599</c:v>
                </c:pt>
                <c:pt idx="24">
                  <c:v>0.24496187990103599</c:v>
                </c:pt>
                <c:pt idx="25">
                  <c:v>0.24496187990103599</c:v>
                </c:pt>
                <c:pt idx="26">
                  <c:v>0.24496187990103599</c:v>
                </c:pt>
                <c:pt idx="27">
                  <c:v>0.24496187990103599</c:v>
                </c:pt>
                <c:pt idx="28">
                  <c:v>0.24496187990103599</c:v>
                </c:pt>
                <c:pt idx="29">
                  <c:v>0.24496187990103599</c:v>
                </c:pt>
                <c:pt idx="30">
                  <c:v>0.24496187990103599</c:v>
                </c:pt>
                <c:pt idx="31">
                  <c:v>0.24496187990103599</c:v>
                </c:pt>
                <c:pt idx="32">
                  <c:v>0.24496187990103599</c:v>
                </c:pt>
                <c:pt idx="33">
                  <c:v>0.24496187990103599</c:v>
                </c:pt>
                <c:pt idx="34">
                  <c:v>0.22454838990928302</c:v>
                </c:pt>
                <c:pt idx="35">
                  <c:v>0.213855609437413</c:v>
                </c:pt>
                <c:pt idx="36">
                  <c:v>0.213855609437413</c:v>
                </c:pt>
                <c:pt idx="37">
                  <c:v>0.213855609437413</c:v>
                </c:pt>
                <c:pt idx="38">
                  <c:v>0.188696125974188</c:v>
                </c:pt>
                <c:pt idx="39">
                  <c:v>0.188696125974188</c:v>
                </c:pt>
                <c:pt idx="40">
                  <c:v>0.17418103936078899</c:v>
                </c:pt>
                <c:pt idx="41">
                  <c:v>0.17418103936078899</c:v>
                </c:pt>
                <c:pt idx="42">
                  <c:v>0.17418103936078899</c:v>
                </c:pt>
                <c:pt idx="43">
                  <c:v>0.17418103936078899</c:v>
                </c:pt>
                <c:pt idx="44">
                  <c:v>0.17418103936078899</c:v>
                </c:pt>
                <c:pt idx="45">
                  <c:v>0.17418103936078899</c:v>
                </c:pt>
                <c:pt idx="46">
                  <c:v>0.17418103936078899</c:v>
                </c:pt>
                <c:pt idx="47">
                  <c:v>0.17418103936078899</c:v>
                </c:pt>
                <c:pt idx="48">
                  <c:v>0.17418103936078899</c:v>
                </c:pt>
                <c:pt idx="49">
                  <c:v>0.17418103936078899</c:v>
                </c:pt>
                <c:pt idx="50">
                  <c:v>0.17418103936078899</c:v>
                </c:pt>
                <c:pt idx="51">
                  <c:v>0.17418103936078899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1A9B-4CB3-BDC0-E5A9683CD0C7}"/>
            </c:ext>
          </c:extLst>
        </c:ser>
        <c:ser>
          <c:idx val="4"/>
          <c:order val="6"/>
          <c:tx>
            <c:strRef>
              <c:f>Sheet1!$U$1</c:f>
              <c:strCache>
                <c:ptCount val="1"/>
                <c:pt idx="0">
                  <c:v>NPM1 mut FLT3ITD mut CC-486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noFill/>
              <a:ln w="9525">
                <a:solidFill>
                  <a:srgbClr val="FFAC25"/>
                </a:solidFill>
              </a:ln>
              <a:effectLst/>
            </c:spPr>
          </c:marker>
          <c:xVal>
            <c:numRef>
              <c:f>Sheet1!$T$2:$T$6</c:f>
              <c:numCache>
                <c:formatCode>General</c:formatCode>
                <c:ptCount val="5"/>
                <c:pt idx="0">
                  <c:v>42.217660000000002</c:v>
                </c:pt>
                <c:pt idx="1">
                  <c:v>42.841889999999999</c:v>
                </c:pt>
                <c:pt idx="2">
                  <c:v>47.408619999999999</c:v>
                </c:pt>
                <c:pt idx="3">
                  <c:v>58.677619999999997</c:v>
                </c:pt>
                <c:pt idx="4">
                  <c:v>78.22587</c:v>
                </c:pt>
              </c:numCache>
            </c:numRef>
          </c:xVal>
          <c:yVal>
            <c:numRef>
              <c:f>Sheet1!$U$2:$U$6</c:f>
              <c:numCache>
                <c:formatCode>General</c:formatCode>
                <c:ptCount val="5"/>
                <c:pt idx="0">
                  <c:v>0.58333333333333304</c:v>
                </c:pt>
                <c:pt idx="1">
                  <c:v>0.58333333333333304</c:v>
                </c:pt>
                <c:pt idx="2">
                  <c:v>0.46666666666666701</c:v>
                </c:pt>
                <c:pt idx="3">
                  <c:v>0.31111111111111101</c:v>
                </c:pt>
                <c:pt idx="4">
                  <c:v>0.31111111111111101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1A9B-4CB3-BDC0-E5A9683CD0C7}"/>
            </c:ext>
          </c:extLst>
        </c:ser>
        <c:ser>
          <c:idx val="5"/>
          <c:order val="7"/>
          <c:tx>
            <c:strRef>
              <c:f>Sheet1!$X$1</c:f>
              <c:strCache>
                <c:ptCount val="1"/>
                <c:pt idx="0">
                  <c:v>Other CC-486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noFill/>
              <a:ln w="9525">
                <a:solidFill>
                  <a:srgbClr val="FFAC25"/>
                </a:solidFill>
              </a:ln>
              <a:effectLst/>
            </c:spPr>
          </c:marker>
          <c:xVal>
            <c:numRef>
              <c:f>Sheet1!$W$2:$W$68</c:f>
              <c:numCache>
                <c:formatCode>General</c:formatCode>
                <c:ptCount val="67"/>
                <c:pt idx="0">
                  <c:v>6.5708000000000003E-2</c:v>
                </c:pt>
                <c:pt idx="1">
                  <c:v>0.29568800000000001</c:v>
                </c:pt>
                <c:pt idx="2">
                  <c:v>0.59137600000000001</c:v>
                </c:pt>
                <c:pt idx="3">
                  <c:v>1.2813140000000001</c:v>
                </c:pt>
                <c:pt idx="4">
                  <c:v>1.9383980000000001</c:v>
                </c:pt>
                <c:pt idx="5">
                  <c:v>3.9096510000000002</c:v>
                </c:pt>
                <c:pt idx="6">
                  <c:v>4.6652979999999999</c:v>
                </c:pt>
                <c:pt idx="7">
                  <c:v>19.351130000000001</c:v>
                </c:pt>
                <c:pt idx="8">
                  <c:v>30.882960000000001</c:v>
                </c:pt>
                <c:pt idx="9">
                  <c:v>32.624229999999997</c:v>
                </c:pt>
                <c:pt idx="10">
                  <c:v>34.989730000000002</c:v>
                </c:pt>
                <c:pt idx="11">
                  <c:v>37.486649999999997</c:v>
                </c:pt>
                <c:pt idx="12">
                  <c:v>38.997950000000003</c:v>
                </c:pt>
                <c:pt idx="13">
                  <c:v>39.655029999999996</c:v>
                </c:pt>
                <c:pt idx="14">
                  <c:v>39.852159999999998</c:v>
                </c:pt>
                <c:pt idx="15">
                  <c:v>40.279260000000001</c:v>
                </c:pt>
                <c:pt idx="16">
                  <c:v>40.410679999999999</c:v>
                </c:pt>
                <c:pt idx="17">
                  <c:v>40.476390000000002</c:v>
                </c:pt>
                <c:pt idx="18">
                  <c:v>40.739220000000003</c:v>
                </c:pt>
                <c:pt idx="19">
                  <c:v>42.80903</c:v>
                </c:pt>
                <c:pt idx="20">
                  <c:v>42.874740000000003</c:v>
                </c:pt>
                <c:pt idx="21">
                  <c:v>43.49897</c:v>
                </c:pt>
                <c:pt idx="22">
                  <c:v>44.550310000000003</c:v>
                </c:pt>
                <c:pt idx="23">
                  <c:v>44.747430000000001</c:v>
                </c:pt>
                <c:pt idx="24">
                  <c:v>44.87885</c:v>
                </c:pt>
                <c:pt idx="25">
                  <c:v>45.043120000000002</c:v>
                </c:pt>
                <c:pt idx="26">
                  <c:v>46.521560000000001</c:v>
                </c:pt>
                <c:pt idx="27">
                  <c:v>46.62012</c:v>
                </c:pt>
                <c:pt idx="28">
                  <c:v>47.080080000000002</c:v>
                </c:pt>
                <c:pt idx="29">
                  <c:v>47.178640000000001</c:v>
                </c:pt>
                <c:pt idx="30">
                  <c:v>47.342919999999999</c:v>
                </c:pt>
                <c:pt idx="31">
                  <c:v>48.032850000000003</c:v>
                </c:pt>
                <c:pt idx="32">
                  <c:v>48.065710000000003</c:v>
                </c:pt>
                <c:pt idx="33">
                  <c:v>49.445590000000003</c:v>
                </c:pt>
                <c:pt idx="34">
                  <c:v>50.06982</c:v>
                </c:pt>
                <c:pt idx="35">
                  <c:v>51.351129999999998</c:v>
                </c:pt>
                <c:pt idx="36">
                  <c:v>51.679670000000002</c:v>
                </c:pt>
                <c:pt idx="37">
                  <c:v>51.745379999999997</c:v>
                </c:pt>
                <c:pt idx="38">
                  <c:v>52.369610000000002</c:v>
                </c:pt>
                <c:pt idx="39">
                  <c:v>52.928130000000003</c:v>
                </c:pt>
                <c:pt idx="40">
                  <c:v>53.749490000000002</c:v>
                </c:pt>
                <c:pt idx="41">
                  <c:v>53.880899999999997</c:v>
                </c:pt>
                <c:pt idx="42">
                  <c:v>54.275149999999996</c:v>
                </c:pt>
                <c:pt idx="43">
                  <c:v>55.063659999999999</c:v>
                </c:pt>
                <c:pt idx="44">
                  <c:v>55.589320000000001</c:v>
                </c:pt>
                <c:pt idx="45">
                  <c:v>55.917859999999997</c:v>
                </c:pt>
                <c:pt idx="46">
                  <c:v>57.264890000000001</c:v>
                </c:pt>
                <c:pt idx="47">
                  <c:v>58.41478</c:v>
                </c:pt>
                <c:pt idx="48">
                  <c:v>59.10472</c:v>
                </c:pt>
                <c:pt idx="49">
                  <c:v>60.386040000000001</c:v>
                </c:pt>
                <c:pt idx="50">
                  <c:v>62.554409999999997</c:v>
                </c:pt>
                <c:pt idx="51">
                  <c:v>62.587269999999997</c:v>
                </c:pt>
                <c:pt idx="52">
                  <c:v>63.01437</c:v>
                </c:pt>
                <c:pt idx="53">
                  <c:v>67.613960000000006</c:v>
                </c:pt>
                <c:pt idx="54">
                  <c:v>69.749489999999994</c:v>
                </c:pt>
                <c:pt idx="55">
                  <c:v>73.429159999999996</c:v>
                </c:pt>
                <c:pt idx="56">
                  <c:v>73.593429999999998</c:v>
                </c:pt>
                <c:pt idx="57">
                  <c:v>74.546199999999999</c:v>
                </c:pt>
                <c:pt idx="58">
                  <c:v>74.809030000000007</c:v>
                </c:pt>
                <c:pt idx="59">
                  <c:v>75.13758</c:v>
                </c:pt>
                <c:pt idx="60">
                  <c:v>77.963040000000007</c:v>
                </c:pt>
                <c:pt idx="61">
                  <c:v>79.60575</c:v>
                </c:pt>
                <c:pt idx="62">
                  <c:v>81.215609999999998</c:v>
                </c:pt>
                <c:pt idx="63">
                  <c:v>82.004109999999997</c:v>
                </c:pt>
                <c:pt idx="64">
                  <c:v>82.792609999999996</c:v>
                </c:pt>
                <c:pt idx="65">
                  <c:v>84.698149999999998</c:v>
                </c:pt>
                <c:pt idx="66">
                  <c:v>90.874740000000003</c:v>
                </c:pt>
              </c:numCache>
            </c:numRef>
          </c:xVal>
          <c:yVal>
            <c:numRef>
              <c:f>Sheet1!$X$2:$X$68</c:f>
              <c:numCache>
                <c:formatCode>General</c:formatCode>
                <c:ptCount val="6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0.97260273972602806</c:v>
                </c:pt>
                <c:pt idx="6">
                  <c:v>0.94966399586456407</c:v>
                </c:pt>
                <c:pt idx="7">
                  <c:v>0.55320232768809607</c:v>
                </c:pt>
                <c:pt idx="8">
                  <c:v>0.42768583317062897</c:v>
                </c:pt>
                <c:pt idx="9">
                  <c:v>0.40418661156784702</c:v>
                </c:pt>
                <c:pt idx="10">
                  <c:v>0.37565579192776399</c:v>
                </c:pt>
                <c:pt idx="11">
                  <c:v>0.34194309265219502</c:v>
                </c:pt>
                <c:pt idx="12">
                  <c:v>0.33705819132859199</c:v>
                </c:pt>
                <c:pt idx="13">
                  <c:v>0.33705819132859199</c:v>
                </c:pt>
                <c:pt idx="14">
                  <c:v>0.33705819132859199</c:v>
                </c:pt>
                <c:pt idx="15">
                  <c:v>0.33705819132859199</c:v>
                </c:pt>
                <c:pt idx="16">
                  <c:v>0.33705819132859199</c:v>
                </c:pt>
                <c:pt idx="17">
                  <c:v>0.33705819132859199</c:v>
                </c:pt>
                <c:pt idx="18">
                  <c:v>0.33705819132859199</c:v>
                </c:pt>
                <c:pt idx="19">
                  <c:v>0.320748924006241</c:v>
                </c:pt>
                <c:pt idx="20">
                  <c:v>0.320748924006241</c:v>
                </c:pt>
                <c:pt idx="21">
                  <c:v>0.320748924006241</c:v>
                </c:pt>
                <c:pt idx="22">
                  <c:v>0.320748924006241</c:v>
                </c:pt>
                <c:pt idx="23">
                  <c:v>0.320748924006241</c:v>
                </c:pt>
                <c:pt idx="24">
                  <c:v>0.320748924006241</c:v>
                </c:pt>
                <c:pt idx="25">
                  <c:v>0.320748924006241</c:v>
                </c:pt>
                <c:pt idx="26">
                  <c:v>0.31458067546766</c:v>
                </c:pt>
                <c:pt idx="27">
                  <c:v>0.31458067546766</c:v>
                </c:pt>
                <c:pt idx="28">
                  <c:v>0.31458067546766</c:v>
                </c:pt>
                <c:pt idx="29">
                  <c:v>0.30802691139541699</c:v>
                </c:pt>
                <c:pt idx="30">
                  <c:v>0.30133067419116899</c:v>
                </c:pt>
                <c:pt idx="31">
                  <c:v>0.29448224977773302</c:v>
                </c:pt>
                <c:pt idx="32">
                  <c:v>0.29448224977773302</c:v>
                </c:pt>
                <c:pt idx="33">
                  <c:v>0.28011726198369702</c:v>
                </c:pt>
                <c:pt idx="34">
                  <c:v>0.28011726198369702</c:v>
                </c:pt>
                <c:pt idx="35">
                  <c:v>0.28011726198369702</c:v>
                </c:pt>
                <c:pt idx="36">
                  <c:v>0.28011726198369702</c:v>
                </c:pt>
                <c:pt idx="37">
                  <c:v>0.28011726198369702</c:v>
                </c:pt>
                <c:pt idx="38">
                  <c:v>0.28011726198369702</c:v>
                </c:pt>
                <c:pt idx="39">
                  <c:v>0.28011726198369702</c:v>
                </c:pt>
                <c:pt idx="40">
                  <c:v>0.28011726198369702</c:v>
                </c:pt>
                <c:pt idx="41">
                  <c:v>0.28011726198369702</c:v>
                </c:pt>
                <c:pt idx="42">
                  <c:v>0.270780019917574</c:v>
                </c:pt>
                <c:pt idx="43">
                  <c:v>0.26110930492051798</c:v>
                </c:pt>
                <c:pt idx="44">
                  <c:v>0.26110930492051798</c:v>
                </c:pt>
                <c:pt idx="45">
                  <c:v>0.26110930492051798</c:v>
                </c:pt>
                <c:pt idx="46">
                  <c:v>0.26110930492051798</c:v>
                </c:pt>
                <c:pt idx="47">
                  <c:v>0.26110930492051798</c:v>
                </c:pt>
                <c:pt idx="48">
                  <c:v>0.26110930492051798</c:v>
                </c:pt>
                <c:pt idx="49">
                  <c:v>0.26110930492051798</c:v>
                </c:pt>
                <c:pt idx="50">
                  <c:v>0.26110930492051798</c:v>
                </c:pt>
                <c:pt idx="51">
                  <c:v>0.26110930492051798</c:v>
                </c:pt>
                <c:pt idx="52">
                  <c:v>0.24660323242493298</c:v>
                </c:pt>
                <c:pt idx="53">
                  <c:v>0.231190530398375</c:v>
                </c:pt>
                <c:pt idx="54">
                  <c:v>0.231190530398375</c:v>
                </c:pt>
                <c:pt idx="55">
                  <c:v>0.21340664344465399</c:v>
                </c:pt>
                <c:pt idx="56">
                  <c:v>0.21340664344465399</c:v>
                </c:pt>
                <c:pt idx="57">
                  <c:v>0.21340664344465399</c:v>
                </c:pt>
                <c:pt idx="58">
                  <c:v>0.21340664344465399</c:v>
                </c:pt>
                <c:pt idx="59">
                  <c:v>0.21340664344465399</c:v>
                </c:pt>
                <c:pt idx="60">
                  <c:v>0.21340664344465399</c:v>
                </c:pt>
                <c:pt idx="61">
                  <c:v>0.21340664344465399</c:v>
                </c:pt>
                <c:pt idx="62">
                  <c:v>0.21340664344465399</c:v>
                </c:pt>
                <c:pt idx="63">
                  <c:v>0.21340664344465399</c:v>
                </c:pt>
                <c:pt idx="64">
                  <c:v>0.21340664344465399</c:v>
                </c:pt>
                <c:pt idx="65">
                  <c:v>0.21340664344465399</c:v>
                </c:pt>
                <c:pt idx="66">
                  <c:v>0.21340664344465399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1A9B-4CB3-BDC0-E5A9683CD0C7}"/>
            </c:ext>
          </c:extLst>
        </c:ser>
        <c:ser>
          <c:idx val="7"/>
          <c:order val="8"/>
          <c:tx>
            <c:strRef>
              <c:f>Sheet1!$AA$1</c:f>
              <c:strCache>
                <c:ptCount val="1"/>
                <c:pt idx="0">
                  <c:v>0.5line</c:v>
                </c:pt>
              </c:strCache>
            </c:strRef>
          </c:tx>
          <c:spPr>
            <a:ln w="12700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Sheet1!$Z$2:$Z$3</c:f>
              <c:numCache>
                <c:formatCode>General</c:formatCode>
                <c:ptCount val="2"/>
                <c:pt idx="0">
                  <c:v>0</c:v>
                </c:pt>
                <c:pt idx="1">
                  <c:v>46.1</c:v>
                </c:pt>
              </c:numCache>
            </c:numRef>
          </c:xVal>
          <c:yVal>
            <c:numRef>
              <c:f>Sheet1!$AA$2:$AA$3</c:f>
              <c:numCache>
                <c:formatCode>General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1A9B-4CB3-BDC0-E5A9683CD0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57857040"/>
        <c:axId val="1557857872"/>
      </c:scatterChart>
      <c:valAx>
        <c:axId val="1557857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57857872"/>
        <c:crosses val="autoZero"/>
        <c:crossBetween val="midCat"/>
        <c:majorUnit val="12"/>
      </c:valAx>
      <c:valAx>
        <c:axId val="1557857872"/>
        <c:scaling>
          <c:orientation val="minMax"/>
          <c:max val="1.01"/>
          <c:min val="0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578570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953605361544394"/>
          <c:y val="0.14541663999363075"/>
          <c:w val="0.79367013485012039"/>
          <c:h val="0.67048723164012003"/>
        </c:manualLayout>
      </c:layout>
      <c:scatterChart>
        <c:scatterStyle val="lineMarker"/>
        <c:varyColors val="0"/>
        <c:ser>
          <c:idx val="6"/>
          <c:order val="0"/>
          <c:tx>
            <c:strRef>
              <c:f>Sheet1!$H$1</c:f>
              <c:strCache>
                <c:ptCount val="1"/>
                <c:pt idx="0">
                  <c:v>NPM1m FLT3-ITDwt Oral AZA n= 54</c:v>
                </c:pt>
              </c:strCache>
            </c:strRef>
          </c:tx>
          <c:spPr>
            <a:ln w="19050" cap="rnd">
              <a:solidFill>
                <a:srgbClr val="FFAC25"/>
              </a:solidFill>
              <a:round/>
            </a:ln>
            <a:effectLst/>
          </c:spPr>
          <c:marker>
            <c:symbol val="none"/>
          </c:marker>
          <c:xVal>
            <c:numRef>
              <c:f>Sheet1!$G$2:$G$110</c:f>
              <c:numCache>
                <c:formatCode>General</c:formatCode>
                <c:ptCount val="109"/>
                <c:pt idx="0">
                  <c:v>0</c:v>
                </c:pt>
                <c:pt idx="1">
                  <c:v>1.2813140000000001</c:v>
                </c:pt>
                <c:pt idx="2">
                  <c:v>1.2813140000000001</c:v>
                </c:pt>
                <c:pt idx="3">
                  <c:v>1.9383980000000001</c:v>
                </c:pt>
                <c:pt idx="4">
                  <c:v>1.9383980000000001</c:v>
                </c:pt>
                <c:pt idx="5">
                  <c:v>4.172485</c:v>
                </c:pt>
                <c:pt idx="6">
                  <c:v>4.172485</c:v>
                </c:pt>
                <c:pt idx="7">
                  <c:v>5.3223820000000002</c:v>
                </c:pt>
                <c:pt idx="8">
                  <c:v>5.3223820000000002</c:v>
                </c:pt>
                <c:pt idx="9">
                  <c:v>6.6365499999999997</c:v>
                </c:pt>
                <c:pt idx="10">
                  <c:v>6.6365499999999997</c:v>
                </c:pt>
                <c:pt idx="11">
                  <c:v>8.2464069999999996</c:v>
                </c:pt>
                <c:pt idx="12">
                  <c:v>8.2464069999999996</c:v>
                </c:pt>
                <c:pt idx="13">
                  <c:v>8.6078030000000005</c:v>
                </c:pt>
                <c:pt idx="14">
                  <c:v>8.6078030000000005</c:v>
                </c:pt>
                <c:pt idx="15">
                  <c:v>9.1991790000000009</c:v>
                </c:pt>
                <c:pt idx="16">
                  <c:v>9.1991790000000009</c:v>
                </c:pt>
                <c:pt idx="17">
                  <c:v>9.7905540000000002</c:v>
                </c:pt>
                <c:pt idx="18">
                  <c:v>9.7905540000000002</c:v>
                </c:pt>
                <c:pt idx="19">
                  <c:v>11.039009999999999</c:v>
                </c:pt>
                <c:pt idx="20">
                  <c:v>11.039009999999999</c:v>
                </c:pt>
                <c:pt idx="21">
                  <c:v>13.075979999999999</c:v>
                </c:pt>
                <c:pt idx="22">
                  <c:v>13.075979999999999</c:v>
                </c:pt>
                <c:pt idx="23">
                  <c:v>13.37166</c:v>
                </c:pt>
                <c:pt idx="24">
                  <c:v>13.37166</c:v>
                </c:pt>
                <c:pt idx="25">
                  <c:v>14.324439999999999</c:v>
                </c:pt>
                <c:pt idx="26">
                  <c:v>14.324439999999999</c:v>
                </c:pt>
                <c:pt idx="27">
                  <c:v>15.17864</c:v>
                </c:pt>
                <c:pt idx="28">
                  <c:v>15.17864</c:v>
                </c:pt>
                <c:pt idx="29">
                  <c:v>16.3614</c:v>
                </c:pt>
                <c:pt idx="30">
                  <c:v>16.3614</c:v>
                </c:pt>
                <c:pt idx="31">
                  <c:v>16.72279</c:v>
                </c:pt>
                <c:pt idx="32">
                  <c:v>16.72279</c:v>
                </c:pt>
                <c:pt idx="33">
                  <c:v>17.675560000000001</c:v>
                </c:pt>
                <c:pt idx="34">
                  <c:v>17.675560000000001</c:v>
                </c:pt>
                <c:pt idx="35">
                  <c:v>17.938400000000001</c:v>
                </c:pt>
                <c:pt idx="36">
                  <c:v>17.938400000000001</c:v>
                </c:pt>
                <c:pt idx="37">
                  <c:v>24.804929999999999</c:v>
                </c:pt>
                <c:pt idx="38">
                  <c:v>24.804929999999999</c:v>
                </c:pt>
                <c:pt idx="39">
                  <c:v>24.837779999999999</c:v>
                </c:pt>
                <c:pt idx="40">
                  <c:v>24.837779999999999</c:v>
                </c:pt>
                <c:pt idx="41">
                  <c:v>31.901440000000001</c:v>
                </c:pt>
                <c:pt idx="42">
                  <c:v>31.901440000000001</c:v>
                </c:pt>
                <c:pt idx="43">
                  <c:v>32.722790000000003</c:v>
                </c:pt>
                <c:pt idx="44">
                  <c:v>32.722790000000003</c:v>
                </c:pt>
                <c:pt idx="45">
                  <c:v>33.248460000000001</c:v>
                </c:pt>
                <c:pt idx="46">
                  <c:v>33.248460000000001</c:v>
                </c:pt>
                <c:pt idx="47">
                  <c:v>34.266939999999998</c:v>
                </c:pt>
                <c:pt idx="48">
                  <c:v>34.266939999999998</c:v>
                </c:pt>
                <c:pt idx="49">
                  <c:v>37.486649999999997</c:v>
                </c:pt>
                <c:pt idx="50">
                  <c:v>37.486649999999997</c:v>
                </c:pt>
                <c:pt idx="51">
                  <c:v>38.997950000000003</c:v>
                </c:pt>
                <c:pt idx="52">
                  <c:v>38.997950000000003</c:v>
                </c:pt>
                <c:pt idx="53">
                  <c:v>40.739220000000003</c:v>
                </c:pt>
                <c:pt idx="54">
                  <c:v>40.739220000000003</c:v>
                </c:pt>
                <c:pt idx="55">
                  <c:v>42.80903</c:v>
                </c:pt>
                <c:pt idx="56">
                  <c:v>42.80903</c:v>
                </c:pt>
                <c:pt idx="57">
                  <c:v>43.49897</c:v>
                </c:pt>
                <c:pt idx="58">
                  <c:v>43.49897</c:v>
                </c:pt>
                <c:pt idx="59">
                  <c:v>44.87885</c:v>
                </c:pt>
                <c:pt idx="60">
                  <c:v>44.87885</c:v>
                </c:pt>
                <c:pt idx="61">
                  <c:v>45.305950000000003</c:v>
                </c:pt>
                <c:pt idx="62">
                  <c:v>45.305950000000003</c:v>
                </c:pt>
                <c:pt idx="63">
                  <c:v>46.62012</c:v>
                </c:pt>
                <c:pt idx="64">
                  <c:v>46.62012</c:v>
                </c:pt>
                <c:pt idx="65">
                  <c:v>47.112940000000002</c:v>
                </c:pt>
                <c:pt idx="66">
                  <c:v>47.112940000000002</c:v>
                </c:pt>
                <c:pt idx="67">
                  <c:v>47.178640000000001</c:v>
                </c:pt>
                <c:pt idx="68">
                  <c:v>47.178640000000001</c:v>
                </c:pt>
                <c:pt idx="69">
                  <c:v>47.211500000000001</c:v>
                </c:pt>
                <c:pt idx="70">
                  <c:v>47.211500000000001</c:v>
                </c:pt>
                <c:pt idx="71">
                  <c:v>48.032850000000003</c:v>
                </c:pt>
                <c:pt idx="72">
                  <c:v>48.032850000000003</c:v>
                </c:pt>
                <c:pt idx="73">
                  <c:v>48.065710000000003</c:v>
                </c:pt>
                <c:pt idx="74">
                  <c:v>48.065710000000003</c:v>
                </c:pt>
                <c:pt idx="75">
                  <c:v>48.624229999999997</c:v>
                </c:pt>
                <c:pt idx="76">
                  <c:v>48.624229999999997</c:v>
                </c:pt>
                <c:pt idx="77">
                  <c:v>48.854210000000002</c:v>
                </c:pt>
                <c:pt idx="78">
                  <c:v>48.854210000000002</c:v>
                </c:pt>
                <c:pt idx="79">
                  <c:v>50.06982</c:v>
                </c:pt>
                <c:pt idx="80">
                  <c:v>50.06982</c:v>
                </c:pt>
                <c:pt idx="81">
                  <c:v>51.351129999999998</c:v>
                </c:pt>
                <c:pt idx="82">
                  <c:v>51.351129999999998</c:v>
                </c:pt>
                <c:pt idx="83">
                  <c:v>51.679670000000002</c:v>
                </c:pt>
                <c:pt idx="84">
                  <c:v>51.679670000000002</c:v>
                </c:pt>
                <c:pt idx="85">
                  <c:v>52.928130000000003</c:v>
                </c:pt>
                <c:pt idx="86">
                  <c:v>52.928130000000003</c:v>
                </c:pt>
                <c:pt idx="87">
                  <c:v>53.880899999999997</c:v>
                </c:pt>
                <c:pt idx="88">
                  <c:v>53.880899999999997</c:v>
                </c:pt>
                <c:pt idx="89">
                  <c:v>54.078029999999998</c:v>
                </c:pt>
                <c:pt idx="90">
                  <c:v>54.078029999999998</c:v>
                </c:pt>
                <c:pt idx="91">
                  <c:v>54.275149999999996</c:v>
                </c:pt>
                <c:pt idx="92">
                  <c:v>54.275149999999996</c:v>
                </c:pt>
                <c:pt idx="93">
                  <c:v>54.373719999999999</c:v>
                </c:pt>
                <c:pt idx="94">
                  <c:v>54.373719999999999</c:v>
                </c:pt>
                <c:pt idx="95">
                  <c:v>59.10472</c:v>
                </c:pt>
                <c:pt idx="96">
                  <c:v>59.10472</c:v>
                </c:pt>
                <c:pt idx="97">
                  <c:v>63.01437</c:v>
                </c:pt>
                <c:pt idx="98">
                  <c:v>63.01437</c:v>
                </c:pt>
                <c:pt idx="99">
                  <c:v>74.546199999999999</c:v>
                </c:pt>
                <c:pt idx="100">
                  <c:v>74.546199999999999</c:v>
                </c:pt>
                <c:pt idx="101">
                  <c:v>75.13758</c:v>
                </c:pt>
                <c:pt idx="102">
                  <c:v>75.13758</c:v>
                </c:pt>
                <c:pt idx="103">
                  <c:v>82.004109999999997</c:v>
                </c:pt>
                <c:pt idx="104">
                  <c:v>82.004109999999997</c:v>
                </c:pt>
                <c:pt idx="105">
                  <c:v>84.698149999999998</c:v>
                </c:pt>
                <c:pt idx="106">
                  <c:v>84.698149999999998</c:v>
                </c:pt>
                <c:pt idx="107">
                  <c:v>90.874740000000003</c:v>
                </c:pt>
                <c:pt idx="108">
                  <c:v>90.874740000000003</c:v>
                </c:pt>
              </c:numCache>
            </c:numRef>
          </c:xVal>
          <c:yVal>
            <c:numRef>
              <c:f>Sheet1!$H$2:$H$110</c:f>
              <c:numCache>
                <c:formatCode>General</c:formatCode>
                <c:ptCount val="10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0.98076923076923095</c:v>
                </c:pt>
                <c:pt idx="7">
                  <c:v>0.98076923076923095</c:v>
                </c:pt>
                <c:pt idx="8">
                  <c:v>0.96153846153846101</c:v>
                </c:pt>
                <c:pt idx="9">
                  <c:v>0.96153846153846101</c:v>
                </c:pt>
                <c:pt idx="10">
                  <c:v>0.94230769230769196</c:v>
                </c:pt>
                <c:pt idx="11">
                  <c:v>0.94230769230769196</c:v>
                </c:pt>
                <c:pt idx="12">
                  <c:v>0.92307692307692302</c:v>
                </c:pt>
                <c:pt idx="13">
                  <c:v>0.92307692307692302</c:v>
                </c:pt>
                <c:pt idx="14">
                  <c:v>0.90384615384615397</c:v>
                </c:pt>
                <c:pt idx="15">
                  <c:v>0.90384615384615397</c:v>
                </c:pt>
                <c:pt idx="16">
                  <c:v>0.88461538461538392</c:v>
                </c:pt>
                <c:pt idx="17">
                  <c:v>0.88461538461538392</c:v>
                </c:pt>
                <c:pt idx="18">
                  <c:v>0.86538461538461509</c:v>
                </c:pt>
                <c:pt idx="19">
                  <c:v>0.86538461538461509</c:v>
                </c:pt>
                <c:pt idx="20">
                  <c:v>0.84615384615384603</c:v>
                </c:pt>
                <c:pt idx="21">
                  <c:v>0.84615384615384603</c:v>
                </c:pt>
                <c:pt idx="22">
                  <c:v>0.82692307692307698</c:v>
                </c:pt>
                <c:pt idx="23">
                  <c:v>0.82692307692307698</c:v>
                </c:pt>
                <c:pt idx="24">
                  <c:v>0.80769230769230704</c:v>
                </c:pt>
                <c:pt idx="25">
                  <c:v>0.80769230769230704</c:v>
                </c:pt>
                <c:pt idx="26">
                  <c:v>0.78846153846153799</c:v>
                </c:pt>
                <c:pt idx="27">
                  <c:v>0.78846153846153799</c:v>
                </c:pt>
                <c:pt idx="28">
                  <c:v>0.76923076923076905</c:v>
                </c:pt>
                <c:pt idx="29">
                  <c:v>0.76923076923076905</c:v>
                </c:pt>
                <c:pt idx="30">
                  <c:v>0.75</c:v>
                </c:pt>
                <c:pt idx="31">
                  <c:v>0.75</c:v>
                </c:pt>
                <c:pt idx="32">
                  <c:v>0.73076923076922995</c:v>
                </c:pt>
                <c:pt idx="33">
                  <c:v>0.73076923076922995</c:v>
                </c:pt>
                <c:pt idx="34">
                  <c:v>0.71153846153846101</c:v>
                </c:pt>
                <c:pt idx="35">
                  <c:v>0.71153846153846101</c:v>
                </c:pt>
                <c:pt idx="36">
                  <c:v>0.69230769230769196</c:v>
                </c:pt>
                <c:pt idx="37">
                  <c:v>0.69230769230769196</c:v>
                </c:pt>
                <c:pt idx="38">
                  <c:v>0.67307692307692302</c:v>
                </c:pt>
                <c:pt idx="39">
                  <c:v>0.67307692307692302</c:v>
                </c:pt>
                <c:pt idx="40">
                  <c:v>0.65384615384615397</c:v>
                </c:pt>
                <c:pt idx="41">
                  <c:v>0.65384615384615397</c:v>
                </c:pt>
                <c:pt idx="42">
                  <c:v>0.63461538461538403</c:v>
                </c:pt>
                <c:pt idx="43">
                  <c:v>0.63461538461538403</c:v>
                </c:pt>
                <c:pt idx="44">
                  <c:v>0.61538461538461497</c:v>
                </c:pt>
                <c:pt idx="45">
                  <c:v>0.61538461538461497</c:v>
                </c:pt>
                <c:pt idx="46">
                  <c:v>0.59615384615384603</c:v>
                </c:pt>
                <c:pt idx="47">
                  <c:v>0.59615384615384603</c:v>
                </c:pt>
                <c:pt idx="48">
                  <c:v>0.57692307692307698</c:v>
                </c:pt>
                <c:pt idx="49">
                  <c:v>0.57692307692307698</c:v>
                </c:pt>
                <c:pt idx="50">
                  <c:v>0.57692307692307698</c:v>
                </c:pt>
                <c:pt idx="51">
                  <c:v>0.57692307692307698</c:v>
                </c:pt>
                <c:pt idx="52">
                  <c:v>0.57692307692307698</c:v>
                </c:pt>
                <c:pt idx="53">
                  <c:v>0.57692307692307698</c:v>
                </c:pt>
                <c:pt idx="54">
                  <c:v>0.57692307692307698</c:v>
                </c:pt>
                <c:pt idx="55">
                  <c:v>0.57692307692307698</c:v>
                </c:pt>
                <c:pt idx="56">
                  <c:v>0.57692307692307698</c:v>
                </c:pt>
                <c:pt idx="57">
                  <c:v>0.57692307692307698</c:v>
                </c:pt>
                <c:pt idx="58">
                  <c:v>0.57692307692307698</c:v>
                </c:pt>
                <c:pt idx="59">
                  <c:v>0.57692307692307698</c:v>
                </c:pt>
                <c:pt idx="60">
                  <c:v>0.57692307692307698</c:v>
                </c:pt>
                <c:pt idx="61">
                  <c:v>0.57692307692307698</c:v>
                </c:pt>
                <c:pt idx="62">
                  <c:v>0.55288461538461497</c:v>
                </c:pt>
                <c:pt idx="63">
                  <c:v>0.55288461538461497</c:v>
                </c:pt>
                <c:pt idx="64">
                  <c:v>0.55288461538461497</c:v>
                </c:pt>
                <c:pt idx="65">
                  <c:v>0.55288461538461497</c:v>
                </c:pt>
                <c:pt idx="66">
                  <c:v>0.52775349650349601</c:v>
                </c:pt>
                <c:pt idx="67">
                  <c:v>0.52775349650349601</c:v>
                </c:pt>
                <c:pt idx="68">
                  <c:v>0.52775349650349601</c:v>
                </c:pt>
                <c:pt idx="69">
                  <c:v>0.52775349650349601</c:v>
                </c:pt>
                <c:pt idx="70">
                  <c:v>0.501365821678322</c:v>
                </c:pt>
                <c:pt idx="71">
                  <c:v>0.501365821678322</c:v>
                </c:pt>
                <c:pt idx="72">
                  <c:v>0.501365821678322</c:v>
                </c:pt>
                <c:pt idx="73">
                  <c:v>0.501365821678322</c:v>
                </c:pt>
                <c:pt idx="74">
                  <c:v>0.501365821678322</c:v>
                </c:pt>
                <c:pt idx="75">
                  <c:v>0.501365821678322</c:v>
                </c:pt>
                <c:pt idx="76">
                  <c:v>0.47187371452077298</c:v>
                </c:pt>
                <c:pt idx="77">
                  <c:v>0.47187371452077298</c:v>
                </c:pt>
                <c:pt idx="78">
                  <c:v>0.44238160736322496</c:v>
                </c:pt>
                <c:pt idx="79">
                  <c:v>0.44238160736322496</c:v>
                </c:pt>
                <c:pt idx="80">
                  <c:v>0.44238160736322496</c:v>
                </c:pt>
                <c:pt idx="81">
                  <c:v>0.44238160736322496</c:v>
                </c:pt>
                <c:pt idx="82">
                  <c:v>0.44238160736322496</c:v>
                </c:pt>
                <c:pt idx="83">
                  <c:v>0.44238160736322496</c:v>
                </c:pt>
                <c:pt idx="84">
                  <c:v>0.44238160736322496</c:v>
                </c:pt>
                <c:pt idx="85">
                  <c:v>0.44238160736322496</c:v>
                </c:pt>
                <c:pt idx="86">
                  <c:v>0.44238160736322496</c:v>
                </c:pt>
                <c:pt idx="87">
                  <c:v>0.44238160736322496</c:v>
                </c:pt>
                <c:pt idx="88">
                  <c:v>0.44238160736322496</c:v>
                </c:pt>
                <c:pt idx="89">
                  <c:v>0.44238160736322496</c:v>
                </c:pt>
                <c:pt idx="90">
                  <c:v>0.39814344662690204</c:v>
                </c:pt>
                <c:pt idx="91">
                  <c:v>0.39814344662690204</c:v>
                </c:pt>
                <c:pt idx="92">
                  <c:v>0.39814344662690204</c:v>
                </c:pt>
                <c:pt idx="93">
                  <c:v>0.39814344662690204</c:v>
                </c:pt>
                <c:pt idx="94">
                  <c:v>0.34837551579853998</c:v>
                </c:pt>
                <c:pt idx="95">
                  <c:v>0.34837551579853998</c:v>
                </c:pt>
                <c:pt idx="96">
                  <c:v>0.34837551579853998</c:v>
                </c:pt>
                <c:pt idx="97">
                  <c:v>0.34837551579853998</c:v>
                </c:pt>
                <c:pt idx="98">
                  <c:v>0.34837551579853998</c:v>
                </c:pt>
                <c:pt idx="99">
                  <c:v>0.34837551579853998</c:v>
                </c:pt>
                <c:pt idx="100">
                  <c:v>0.34837551579853998</c:v>
                </c:pt>
                <c:pt idx="101">
                  <c:v>0.34837551579853998</c:v>
                </c:pt>
                <c:pt idx="102">
                  <c:v>0.34837551579853998</c:v>
                </c:pt>
                <c:pt idx="103">
                  <c:v>0.34837551579853998</c:v>
                </c:pt>
                <c:pt idx="104">
                  <c:v>0.34837551579853998</c:v>
                </c:pt>
                <c:pt idx="105">
                  <c:v>0.34837551579853998</c:v>
                </c:pt>
                <c:pt idx="106">
                  <c:v>0.34837551579853998</c:v>
                </c:pt>
                <c:pt idx="107">
                  <c:v>0.34837551579853998</c:v>
                </c:pt>
                <c:pt idx="108">
                  <c:v>0.34837551579853998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E95-4450-8BCD-EF97530F3F77}"/>
            </c:ext>
          </c:extLst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NPM1m FLT3-ITDwt Placebo n=53</c:v>
                </c:pt>
              </c:strCache>
            </c:strRef>
          </c:tx>
          <c:spPr>
            <a:ln w="19050" cap="rnd">
              <a:solidFill>
                <a:srgbClr val="A69F9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Sheet1!$A$2:$A$106</c:f>
              <c:numCache>
                <c:formatCode>General</c:formatCode>
                <c:ptCount val="105"/>
                <c:pt idx="0">
                  <c:v>0</c:v>
                </c:pt>
                <c:pt idx="1">
                  <c:v>1.0841890000000001</c:v>
                </c:pt>
                <c:pt idx="2">
                  <c:v>1.0841890000000001</c:v>
                </c:pt>
                <c:pt idx="3">
                  <c:v>1.379877</c:v>
                </c:pt>
                <c:pt idx="4">
                  <c:v>1.379877</c:v>
                </c:pt>
                <c:pt idx="5">
                  <c:v>2.1683780000000001</c:v>
                </c:pt>
                <c:pt idx="6">
                  <c:v>2.1683780000000001</c:v>
                </c:pt>
                <c:pt idx="7">
                  <c:v>2.26694</c:v>
                </c:pt>
                <c:pt idx="8">
                  <c:v>2.26694</c:v>
                </c:pt>
                <c:pt idx="9">
                  <c:v>2.6283370000000001</c:v>
                </c:pt>
                <c:pt idx="10">
                  <c:v>2.6283370000000001</c:v>
                </c:pt>
                <c:pt idx="11">
                  <c:v>5.2895279999999998</c:v>
                </c:pt>
                <c:pt idx="12">
                  <c:v>5.2895279999999998</c:v>
                </c:pt>
                <c:pt idx="13">
                  <c:v>5.5523610000000003</c:v>
                </c:pt>
                <c:pt idx="14">
                  <c:v>5.5523610000000003</c:v>
                </c:pt>
                <c:pt idx="15">
                  <c:v>5.7166319999999997</c:v>
                </c:pt>
                <c:pt idx="16">
                  <c:v>5.7166319999999997</c:v>
                </c:pt>
                <c:pt idx="17">
                  <c:v>6.2751539999999997</c:v>
                </c:pt>
                <c:pt idx="18">
                  <c:v>6.2751539999999997</c:v>
                </c:pt>
                <c:pt idx="19">
                  <c:v>6.3408620000000004</c:v>
                </c:pt>
                <c:pt idx="20">
                  <c:v>6.3408620000000004</c:v>
                </c:pt>
                <c:pt idx="21">
                  <c:v>7.6878849999999996</c:v>
                </c:pt>
                <c:pt idx="22">
                  <c:v>7.6878849999999996</c:v>
                </c:pt>
                <c:pt idx="23">
                  <c:v>8.6735109999999995</c:v>
                </c:pt>
                <c:pt idx="24">
                  <c:v>8.6735109999999995</c:v>
                </c:pt>
                <c:pt idx="25">
                  <c:v>8.9691989999999997</c:v>
                </c:pt>
                <c:pt idx="26">
                  <c:v>8.9691989999999997</c:v>
                </c:pt>
                <c:pt idx="27">
                  <c:v>9.5934290000000004</c:v>
                </c:pt>
                <c:pt idx="28">
                  <c:v>9.5934290000000004</c:v>
                </c:pt>
                <c:pt idx="29">
                  <c:v>10.020530000000001</c:v>
                </c:pt>
                <c:pt idx="30">
                  <c:v>10.020530000000001</c:v>
                </c:pt>
                <c:pt idx="31">
                  <c:v>10.349080000000001</c:v>
                </c:pt>
                <c:pt idx="32">
                  <c:v>10.349080000000001</c:v>
                </c:pt>
                <c:pt idx="33">
                  <c:v>11.30185</c:v>
                </c:pt>
                <c:pt idx="34">
                  <c:v>11.30185</c:v>
                </c:pt>
                <c:pt idx="35">
                  <c:v>11.63039</c:v>
                </c:pt>
                <c:pt idx="36">
                  <c:v>11.63039</c:v>
                </c:pt>
                <c:pt idx="37">
                  <c:v>11.66324</c:v>
                </c:pt>
                <c:pt idx="38">
                  <c:v>11.66324</c:v>
                </c:pt>
                <c:pt idx="39">
                  <c:v>12.87885</c:v>
                </c:pt>
                <c:pt idx="40">
                  <c:v>12.87885</c:v>
                </c:pt>
                <c:pt idx="41">
                  <c:v>13.01027</c:v>
                </c:pt>
                <c:pt idx="42">
                  <c:v>13.01027</c:v>
                </c:pt>
                <c:pt idx="43">
                  <c:v>13.24025</c:v>
                </c:pt>
                <c:pt idx="44">
                  <c:v>13.24025</c:v>
                </c:pt>
                <c:pt idx="45">
                  <c:v>14.22587</c:v>
                </c:pt>
                <c:pt idx="46">
                  <c:v>14.22587</c:v>
                </c:pt>
                <c:pt idx="47">
                  <c:v>14.91581</c:v>
                </c:pt>
                <c:pt idx="48">
                  <c:v>14.91581</c:v>
                </c:pt>
                <c:pt idx="49">
                  <c:v>15.047230000000001</c:v>
                </c:pt>
                <c:pt idx="50">
                  <c:v>15.047230000000001</c:v>
                </c:pt>
                <c:pt idx="51">
                  <c:v>16.459959999999999</c:v>
                </c:pt>
                <c:pt idx="52">
                  <c:v>16.459959999999999</c:v>
                </c:pt>
                <c:pt idx="53">
                  <c:v>17.971250000000001</c:v>
                </c:pt>
                <c:pt idx="54">
                  <c:v>17.971250000000001</c:v>
                </c:pt>
                <c:pt idx="55">
                  <c:v>20.20534</c:v>
                </c:pt>
                <c:pt idx="56">
                  <c:v>20.20534</c:v>
                </c:pt>
                <c:pt idx="57">
                  <c:v>20.960989999999999</c:v>
                </c:pt>
                <c:pt idx="58">
                  <c:v>20.960989999999999</c:v>
                </c:pt>
                <c:pt idx="59">
                  <c:v>26.020530000000001</c:v>
                </c:pt>
                <c:pt idx="60">
                  <c:v>26.020530000000001</c:v>
                </c:pt>
                <c:pt idx="61">
                  <c:v>31.408619999999999</c:v>
                </c:pt>
                <c:pt idx="62">
                  <c:v>31.408619999999999</c:v>
                </c:pt>
                <c:pt idx="63">
                  <c:v>32.722790000000003</c:v>
                </c:pt>
                <c:pt idx="64">
                  <c:v>32.722790000000003</c:v>
                </c:pt>
                <c:pt idx="65">
                  <c:v>37.58522</c:v>
                </c:pt>
                <c:pt idx="66">
                  <c:v>37.58522</c:v>
                </c:pt>
                <c:pt idx="67">
                  <c:v>39.490760000000002</c:v>
                </c:pt>
                <c:pt idx="68">
                  <c:v>39.490760000000002</c:v>
                </c:pt>
                <c:pt idx="69">
                  <c:v>39.98357</c:v>
                </c:pt>
                <c:pt idx="70">
                  <c:v>39.98357</c:v>
                </c:pt>
                <c:pt idx="71">
                  <c:v>41.527720000000002</c:v>
                </c:pt>
                <c:pt idx="72">
                  <c:v>41.527720000000002</c:v>
                </c:pt>
                <c:pt idx="73">
                  <c:v>42.513350000000003</c:v>
                </c:pt>
                <c:pt idx="74">
                  <c:v>42.513350000000003</c:v>
                </c:pt>
                <c:pt idx="75">
                  <c:v>43.728949999999998</c:v>
                </c:pt>
                <c:pt idx="76">
                  <c:v>43.728949999999998</c:v>
                </c:pt>
                <c:pt idx="77">
                  <c:v>44.944560000000003</c:v>
                </c:pt>
                <c:pt idx="78">
                  <c:v>44.944560000000003</c:v>
                </c:pt>
                <c:pt idx="79">
                  <c:v>45.733060000000002</c:v>
                </c:pt>
                <c:pt idx="80">
                  <c:v>45.733060000000002</c:v>
                </c:pt>
                <c:pt idx="81">
                  <c:v>45.963039999999999</c:v>
                </c:pt>
                <c:pt idx="82">
                  <c:v>45.963039999999999</c:v>
                </c:pt>
                <c:pt idx="83">
                  <c:v>46.817250000000001</c:v>
                </c:pt>
                <c:pt idx="84">
                  <c:v>46.817250000000001</c:v>
                </c:pt>
                <c:pt idx="85">
                  <c:v>47.31006</c:v>
                </c:pt>
                <c:pt idx="86">
                  <c:v>47.31006</c:v>
                </c:pt>
                <c:pt idx="87">
                  <c:v>48.821359999999999</c:v>
                </c:pt>
                <c:pt idx="88">
                  <c:v>48.821359999999999</c:v>
                </c:pt>
                <c:pt idx="89">
                  <c:v>49.609859999999998</c:v>
                </c:pt>
                <c:pt idx="90">
                  <c:v>49.609859999999998</c:v>
                </c:pt>
                <c:pt idx="91">
                  <c:v>57.527720000000002</c:v>
                </c:pt>
                <c:pt idx="92">
                  <c:v>57.527720000000002</c:v>
                </c:pt>
                <c:pt idx="93">
                  <c:v>60.418889999999998</c:v>
                </c:pt>
                <c:pt idx="94">
                  <c:v>60.418889999999998</c:v>
                </c:pt>
                <c:pt idx="95">
                  <c:v>67.416839999999993</c:v>
                </c:pt>
                <c:pt idx="96">
                  <c:v>67.416839999999993</c:v>
                </c:pt>
                <c:pt idx="97">
                  <c:v>73.593429999999998</c:v>
                </c:pt>
                <c:pt idx="98">
                  <c:v>73.593429999999998</c:v>
                </c:pt>
                <c:pt idx="99">
                  <c:v>78.850099999999998</c:v>
                </c:pt>
                <c:pt idx="100">
                  <c:v>78.850099999999998</c:v>
                </c:pt>
                <c:pt idx="101">
                  <c:v>79.60575</c:v>
                </c:pt>
                <c:pt idx="102">
                  <c:v>79.60575</c:v>
                </c:pt>
                <c:pt idx="103">
                  <c:v>81.281310000000005</c:v>
                </c:pt>
                <c:pt idx="104">
                  <c:v>81.281310000000005</c:v>
                </c:pt>
              </c:numCache>
            </c:numRef>
          </c:xVal>
          <c:yVal>
            <c:numRef>
              <c:f>Sheet1!$B$2:$B$106</c:f>
              <c:numCache>
                <c:formatCode>General</c:formatCode>
                <c:ptCount val="105"/>
                <c:pt idx="0">
                  <c:v>1</c:v>
                </c:pt>
                <c:pt idx="1">
                  <c:v>1</c:v>
                </c:pt>
                <c:pt idx="2">
                  <c:v>0.9811320754716979</c:v>
                </c:pt>
                <c:pt idx="3">
                  <c:v>0.9811320754716979</c:v>
                </c:pt>
                <c:pt idx="4">
                  <c:v>0.96226415094339601</c:v>
                </c:pt>
                <c:pt idx="5">
                  <c:v>0.96226415094339601</c:v>
                </c:pt>
                <c:pt idx="6">
                  <c:v>0.94339622641509391</c:v>
                </c:pt>
                <c:pt idx="7">
                  <c:v>0.94339622641509391</c:v>
                </c:pt>
                <c:pt idx="8">
                  <c:v>0.92452830188679203</c:v>
                </c:pt>
                <c:pt idx="9">
                  <c:v>0.92452830188679203</c:v>
                </c:pt>
                <c:pt idx="10">
                  <c:v>0.90566037735849092</c:v>
                </c:pt>
                <c:pt idx="11">
                  <c:v>0.90566037735849092</c:v>
                </c:pt>
                <c:pt idx="12">
                  <c:v>0.88679245283018904</c:v>
                </c:pt>
                <c:pt idx="13">
                  <c:v>0.88679245283018904</c:v>
                </c:pt>
                <c:pt idx="14">
                  <c:v>0.86792452830188693</c:v>
                </c:pt>
                <c:pt idx="15">
                  <c:v>0.86792452830188693</c:v>
                </c:pt>
                <c:pt idx="16">
                  <c:v>0.84905660377358505</c:v>
                </c:pt>
                <c:pt idx="17">
                  <c:v>0.84905660377358505</c:v>
                </c:pt>
                <c:pt idx="18">
                  <c:v>0.83018867924528295</c:v>
                </c:pt>
                <c:pt idx="19">
                  <c:v>0.83018867924528295</c:v>
                </c:pt>
                <c:pt idx="20">
                  <c:v>0.81132075471698106</c:v>
                </c:pt>
                <c:pt idx="21">
                  <c:v>0.81132075471698106</c:v>
                </c:pt>
                <c:pt idx="22">
                  <c:v>0.79245283018867896</c:v>
                </c:pt>
                <c:pt idx="23">
                  <c:v>0.79245283018867896</c:v>
                </c:pt>
                <c:pt idx="24">
                  <c:v>0.77358490566037696</c:v>
                </c:pt>
                <c:pt idx="25">
                  <c:v>0.77358490566037696</c:v>
                </c:pt>
                <c:pt idx="26">
                  <c:v>0.75471698113207597</c:v>
                </c:pt>
                <c:pt idx="27">
                  <c:v>0.75471698113207597</c:v>
                </c:pt>
                <c:pt idx="28">
                  <c:v>0.73584905660377398</c:v>
                </c:pt>
                <c:pt idx="29">
                  <c:v>0.73584905660377398</c:v>
                </c:pt>
                <c:pt idx="30">
                  <c:v>0.71698113207547198</c:v>
                </c:pt>
                <c:pt idx="31">
                  <c:v>0.71698113207547198</c:v>
                </c:pt>
                <c:pt idx="32">
                  <c:v>0.69811320754716999</c:v>
                </c:pt>
                <c:pt idx="33">
                  <c:v>0.69811320754716999</c:v>
                </c:pt>
                <c:pt idx="34">
                  <c:v>0.679245283018868</c:v>
                </c:pt>
                <c:pt idx="35">
                  <c:v>0.679245283018868</c:v>
                </c:pt>
                <c:pt idx="36">
                  <c:v>0.660377358490566</c:v>
                </c:pt>
                <c:pt idx="37">
                  <c:v>0.660377358490566</c:v>
                </c:pt>
                <c:pt idx="38">
                  <c:v>0.64150943396226401</c:v>
                </c:pt>
                <c:pt idx="39">
                  <c:v>0.64150943396226401</c:v>
                </c:pt>
                <c:pt idx="40">
                  <c:v>0.62264150943396201</c:v>
                </c:pt>
                <c:pt idx="41">
                  <c:v>0.62264150943396201</c:v>
                </c:pt>
                <c:pt idx="42">
                  <c:v>0.60377358490566002</c:v>
                </c:pt>
                <c:pt idx="43">
                  <c:v>0.60377358490566002</c:v>
                </c:pt>
                <c:pt idx="44">
                  <c:v>0.58490566037735903</c:v>
                </c:pt>
                <c:pt idx="45">
                  <c:v>0.58490566037735903</c:v>
                </c:pt>
                <c:pt idx="46">
                  <c:v>0.56603773584905703</c:v>
                </c:pt>
                <c:pt idx="47">
                  <c:v>0.56603773584905703</c:v>
                </c:pt>
                <c:pt idx="48">
                  <c:v>0.54716981132075504</c:v>
                </c:pt>
                <c:pt idx="49">
                  <c:v>0.54716981132075504</c:v>
                </c:pt>
                <c:pt idx="50">
                  <c:v>0.52830188679245305</c:v>
                </c:pt>
                <c:pt idx="51">
                  <c:v>0.52830188679245305</c:v>
                </c:pt>
                <c:pt idx="52">
                  <c:v>0.50943396226415105</c:v>
                </c:pt>
                <c:pt idx="53">
                  <c:v>0.50943396226415105</c:v>
                </c:pt>
                <c:pt idx="54">
                  <c:v>0.49056603773584895</c:v>
                </c:pt>
                <c:pt idx="55">
                  <c:v>0.49056603773584895</c:v>
                </c:pt>
                <c:pt idx="56">
                  <c:v>0.47169811320754695</c:v>
                </c:pt>
                <c:pt idx="57">
                  <c:v>0.47169811320754695</c:v>
                </c:pt>
                <c:pt idx="58">
                  <c:v>0.45283018867924496</c:v>
                </c:pt>
                <c:pt idx="59">
                  <c:v>0.45283018867924496</c:v>
                </c:pt>
                <c:pt idx="60">
                  <c:v>0.43396226415094397</c:v>
                </c:pt>
                <c:pt idx="61">
                  <c:v>0.43396226415094397</c:v>
                </c:pt>
                <c:pt idx="62">
                  <c:v>0.41509433962264197</c:v>
                </c:pt>
                <c:pt idx="63">
                  <c:v>0.41509433962264197</c:v>
                </c:pt>
                <c:pt idx="64">
                  <c:v>0.39622641509433998</c:v>
                </c:pt>
                <c:pt idx="65">
                  <c:v>0.39622641509433998</c:v>
                </c:pt>
                <c:pt idx="66">
                  <c:v>0.39622641509433998</c:v>
                </c:pt>
                <c:pt idx="67">
                  <c:v>0.39622641509433998</c:v>
                </c:pt>
                <c:pt idx="68">
                  <c:v>0.39622641509433998</c:v>
                </c:pt>
                <c:pt idx="69">
                  <c:v>0.39622641509433998</c:v>
                </c:pt>
                <c:pt idx="70">
                  <c:v>0.39622641509433998</c:v>
                </c:pt>
                <c:pt idx="71">
                  <c:v>0.39622641509433998</c:v>
                </c:pt>
                <c:pt idx="72">
                  <c:v>0.39622641509433998</c:v>
                </c:pt>
                <c:pt idx="73">
                  <c:v>0.39622641509433998</c:v>
                </c:pt>
                <c:pt idx="74">
                  <c:v>0.39622641509433998</c:v>
                </c:pt>
                <c:pt idx="75">
                  <c:v>0.39622641509433998</c:v>
                </c:pt>
                <c:pt idx="76">
                  <c:v>0.39622641509433998</c:v>
                </c:pt>
                <c:pt idx="77">
                  <c:v>0.39622641509433998</c:v>
                </c:pt>
                <c:pt idx="78">
                  <c:v>0.39622641509433998</c:v>
                </c:pt>
                <c:pt idx="79">
                  <c:v>0.39622641509433998</c:v>
                </c:pt>
                <c:pt idx="80">
                  <c:v>0.39622641509433998</c:v>
                </c:pt>
                <c:pt idx="81">
                  <c:v>0.39622641509433998</c:v>
                </c:pt>
                <c:pt idx="82">
                  <c:v>0.39622641509433998</c:v>
                </c:pt>
                <c:pt idx="83">
                  <c:v>0.39622641509433998</c:v>
                </c:pt>
                <c:pt idx="84">
                  <c:v>0.39622641509433998</c:v>
                </c:pt>
                <c:pt idx="85">
                  <c:v>0.39622641509433998</c:v>
                </c:pt>
                <c:pt idx="86">
                  <c:v>0.39622641509433998</c:v>
                </c:pt>
                <c:pt idx="87">
                  <c:v>0.39622641509433998</c:v>
                </c:pt>
                <c:pt idx="88">
                  <c:v>0.39622641509433998</c:v>
                </c:pt>
                <c:pt idx="89">
                  <c:v>0.39622641509433998</c:v>
                </c:pt>
                <c:pt idx="90">
                  <c:v>0.39622641509433998</c:v>
                </c:pt>
                <c:pt idx="91">
                  <c:v>0.39622641509433998</c:v>
                </c:pt>
                <c:pt idx="92">
                  <c:v>0.39622641509433998</c:v>
                </c:pt>
                <c:pt idx="93">
                  <c:v>0.39622641509433998</c:v>
                </c:pt>
                <c:pt idx="94">
                  <c:v>0.39622641509433998</c:v>
                </c:pt>
                <c:pt idx="95">
                  <c:v>0.39622641509433998</c:v>
                </c:pt>
                <c:pt idx="96">
                  <c:v>0.39622641509433998</c:v>
                </c:pt>
                <c:pt idx="97">
                  <c:v>0.39622641509433998</c:v>
                </c:pt>
                <c:pt idx="98">
                  <c:v>0.39622641509433998</c:v>
                </c:pt>
                <c:pt idx="99">
                  <c:v>0.39622641509433998</c:v>
                </c:pt>
                <c:pt idx="100">
                  <c:v>0.39622641509433998</c:v>
                </c:pt>
                <c:pt idx="101">
                  <c:v>0.39622641509433998</c:v>
                </c:pt>
                <c:pt idx="102">
                  <c:v>0.39622641509433998</c:v>
                </c:pt>
                <c:pt idx="103">
                  <c:v>0.39622641509433998</c:v>
                </c:pt>
                <c:pt idx="104">
                  <c:v>0.39622641509433998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E95-4450-8BCD-EF97530F3F77}"/>
            </c:ext>
          </c:extLst>
        </c:ser>
        <c:ser>
          <c:idx val="9"/>
          <c:order val="2"/>
          <c:tx>
            <c:strRef>
              <c:f>Sheet1!$K$1</c:f>
              <c:strCache>
                <c:ptCount val="1"/>
                <c:pt idx="0">
                  <c:v>Other Oral AZA n=182</c:v>
                </c:pt>
              </c:strCache>
            </c:strRef>
          </c:tx>
          <c:spPr>
            <a:ln w="19050" cap="rnd">
              <a:solidFill>
                <a:srgbClr val="FFAC25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Sheet1!$J$2:$J$346</c:f>
              <c:numCache>
                <c:formatCode>General</c:formatCode>
                <c:ptCount val="345"/>
                <c:pt idx="0">
                  <c:v>0</c:v>
                </c:pt>
                <c:pt idx="1">
                  <c:v>6.5708000000000003E-2</c:v>
                </c:pt>
                <c:pt idx="2">
                  <c:v>6.5708000000000003E-2</c:v>
                </c:pt>
                <c:pt idx="3">
                  <c:v>0.29568800000000001</c:v>
                </c:pt>
                <c:pt idx="4">
                  <c:v>0.29568800000000001</c:v>
                </c:pt>
                <c:pt idx="5">
                  <c:v>0.59137600000000001</c:v>
                </c:pt>
                <c:pt idx="6">
                  <c:v>0.59137600000000001</c:v>
                </c:pt>
                <c:pt idx="7">
                  <c:v>1.4455849999999999</c:v>
                </c:pt>
                <c:pt idx="8">
                  <c:v>1.4455849999999999</c:v>
                </c:pt>
                <c:pt idx="9">
                  <c:v>2.0041069999999999</c:v>
                </c:pt>
                <c:pt idx="10">
                  <c:v>2.0041069999999999</c:v>
                </c:pt>
                <c:pt idx="11">
                  <c:v>2.8583159999999999</c:v>
                </c:pt>
                <c:pt idx="12">
                  <c:v>2.8583159999999999</c:v>
                </c:pt>
                <c:pt idx="13">
                  <c:v>3.0882960000000002</c:v>
                </c:pt>
                <c:pt idx="14">
                  <c:v>3.0882960000000002</c:v>
                </c:pt>
                <c:pt idx="15">
                  <c:v>3.3839839999999999</c:v>
                </c:pt>
                <c:pt idx="16">
                  <c:v>3.3839839999999999</c:v>
                </c:pt>
                <c:pt idx="17">
                  <c:v>3.646817</c:v>
                </c:pt>
                <c:pt idx="18">
                  <c:v>3.646817</c:v>
                </c:pt>
                <c:pt idx="19">
                  <c:v>3.8439429999999999</c:v>
                </c:pt>
                <c:pt idx="20">
                  <c:v>3.8439429999999999</c:v>
                </c:pt>
                <c:pt idx="21">
                  <c:v>3.9096510000000002</c:v>
                </c:pt>
                <c:pt idx="22">
                  <c:v>3.9096510000000002</c:v>
                </c:pt>
                <c:pt idx="23">
                  <c:v>4.0082139999999997</c:v>
                </c:pt>
                <c:pt idx="24">
                  <c:v>4.0082139999999997</c:v>
                </c:pt>
                <c:pt idx="25">
                  <c:v>4.0410680000000001</c:v>
                </c:pt>
                <c:pt idx="26">
                  <c:v>4.0410680000000001</c:v>
                </c:pt>
                <c:pt idx="27">
                  <c:v>4.106776</c:v>
                </c:pt>
                <c:pt idx="28">
                  <c:v>4.106776</c:v>
                </c:pt>
                <c:pt idx="29">
                  <c:v>4.4353179999999996</c:v>
                </c:pt>
                <c:pt idx="30">
                  <c:v>4.4353179999999996</c:v>
                </c:pt>
                <c:pt idx="31">
                  <c:v>4.6652979999999999</c:v>
                </c:pt>
                <c:pt idx="32">
                  <c:v>4.6652979999999999</c:v>
                </c:pt>
                <c:pt idx="33">
                  <c:v>4.7638600000000002</c:v>
                </c:pt>
                <c:pt idx="34">
                  <c:v>4.7638600000000002</c:v>
                </c:pt>
                <c:pt idx="35">
                  <c:v>4.9609860000000001</c:v>
                </c:pt>
                <c:pt idx="36">
                  <c:v>4.9609860000000001</c:v>
                </c:pt>
                <c:pt idx="37">
                  <c:v>5.0924019999999999</c:v>
                </c:pt>
                <c:pt idx="38">
                  <c:v>5.0924019999999999</c:v>
                </c:pt>
                <c:pt idx="39">
                  <c:v>5.7823409999999997</c:v>
                </c:pt>
                <c:pt idx="40">
                  <c:v>5.7823409999999997</c:v>
                </c:pt>
                <c:pt idx="41">
                  <c:v>6.1108830000000003</c:v>
                </c:pt>
                <c:pt idx="42">
                  <c:v>6.1108830000000003</c:v>
                </c:pt>
                <c:pt idx="43">
                  <c:v>6.2751539999999997</c:v>
                </c:pt>
                <c:pt idx="44">
                  <c:v>6.2751539999999997</c:v>
                </c:pt>
                <c:pt idx="45">
                  <c:v>6.4722790000000003</c:v>
                </c:pt>
                <c:pt idx="46">
                  <c:v>6.4722790000000003</c:v>
                </c:pt>
                <c:pt idx="47">
                  <c:v>6.5051329999999998</c:v>
                </c:pt>
                <c:pt idx="48">
                  <c:v>6.5051329999999998</c:v>
                </c:pt>
                <c:pt idx="49">
                  <c:v>6.86653</c:v>
                </c:pt>
                <c:pt idx="50">
                  <c:v>6.86653</c:v>
                </c:pt>
                <c:pt idx="51">
                  <c:v>6.9322379999999999</c:v>
                </c:pt>
                <c:pt idx="52">
                  <c:v>6.9322379999999999</c:v>
                </c:pt>
                <c:pt idx="53">
                  <c:v>7.3264889999999996</c:v>
                </c:pt>
                <c:pt idx="54">
                  <c:v>7.3264889999999996</c:v>
                </c:pt>
                <c:pt idx="55">
                  <c:v>7.3921970000000004</c:v>
                </c:pt>
                <c:pt idx="56">
                  <c:v>7.3921970000000004</c:v>
                </c:pt>
                <c:pt idx="57">
                  <c:v>7.5236140000000002</c:v>
                </c:pt>
                <c:pt idx="58">
                  <c:v>7.5236140000000002</c:v>
                </c:pt>
                <c:pt idx="59">
                  <c:v>7.6878849999999996</c:v>
                </c:pt>
                <c:pt idx="60">
                  <c:v>7.6878849999999996</c:v>
                </c:pt>
                <c:pt idx="61">
                  <c:v>7.9835729999999998</c:v>
                </c:pt>
                <c:pt idx="62">
                  <c:v>7.9835729999999998</c:v>
                </c:pt>
                <c:pt idx="63">
                  <c:v>8.0821360000000002</c:v>
                </c:pt>
                <c:pt idx="64">
                  <c:v>8.0821360000000002</c:v>
                </c:pt>
                <c:pt idx="65">
                  <c:v>8.1149900000000006</c:v>
                </c:pt>
                <c:pt idx="66">
                  <c:v>8.1149900000000006</c:v>
                </c:pt>
                <c:pt idx="67">
                  <c:v>8.279261</c:v>
                </c:pt>
                <c:pt idx="68">
                  <c:v>8.279261</c:v>
                </c:pt>
                <c:pt idx="69">
                  <c:v>8.7063659999999992</c:v>
                </c:pt>
                <c:pt idx="70">
                  <c:v>8.7063659999999992</c:v>
                </c:pt>
                <c:pt idx="71">
                  <c:v>8.8706370000000003</c:v>
                </c:pt>
                <c:pt idx="72">
                  <c:v>8.8706370000000003</c:v>
                </c:pt>
                <c:pt idx="73">
                  <c:v>9.0020530000000001</c:v>
                </c:pt>
                <c:pt idx="74">
                  <c:v>9.0020530000000001</c:v>
                </c:pt>
                <c:pt idx="75">
                  <c:v>9.0349079999999997</c:v>
                </c:pt>
                <c:pt idx="76">
                  <c:v>9.0349079999999997</c:v>
                </c:pt>
                <c:pt idx="77">
                  <c:v>9.1334700000000009</c:v>
                </c:pt>
                <c:pt idx="78">
                  <c:v>9.1334700000000009</c:v>
                </c:pt>
                <c:pt idx="79">
                  <c:v>9.1991790000000009</c:v>
                </c:pt>
                <c:pt idx="80">
                  <c:v>9.1991790000000009</c:v>
                </c:pt>
                <c:pt idx="81">
                  <c:v>9.9548249999999996</c:v>
                </c:pt>
                <c:pt idx="82">
                  <c:v>9.9548249999999996</c:v>
                </c:pt>
                <c:pt idx="83">
                  <c:v>9.9876799999999992</c:v>
                </c:pt>
                <c:pt idx="84">
                  <c:v>9.9876799999999992</c:v>
                </c:pt>
                <c:pt idx="85">
                  <c:v>10.184799999999999</c:v>
                </c:pt>
                <c:pt idx="86">
                  <c:v>10.184799999999999</c:v>
                </c:pt>
                <c:pt idx="87">
                  <c:v>10.44764</c:v>
                </c:pt>
                <c:pt idx="88">
                  <c:v>10.44764</c:v>
                </c:pt>
                <c:pt idx="89">
                  <c:v>10.57906</c:v>
                </c:pt>
                <c:pt idx="90">
                  <c:v>10.57906</c:v>
                </c:pt>
                <c:pt idx="91">
                  <c:v>10.77618</c:v>
                </c:pt>
                <c:pt idx="92">
                  <c:v>10.77618</c:v>
                </c:pt>
                <c:pt idx="93">
                  <c:v>10.97331</c:v>
                </c:pt>
                <c:pt idx="94">
                  <c:v>10.97331</c:v>
                </c:pt>
                <c:pt idx="95">
                  <c:v>11.203290000000001</c:v>
                </c:pt>
                <c:pt idx="96">
                  <c:v>11.203290000000001</c:v>
                </c:pt>
                <c:pt idx="97">
                  <c:v>11.268990000000001</c:v>
                </c:pt>
                <c:pt idx="98">
                  <c:v>11.268990000000001</c:v>
                </c:pt>
                <c:pt idx="99">
                  <c:v>11.564679999999999</c:v>
                </c:pt>
                <c:pt idx="100">
                  <c:v>11.564679999999999</c:v>
                </c:pt>
                <c:pt idx="101">
                  <c:v>11.761810000000001</c:v>
                </c:pt>
                <c:pt idx="102">
                  <c:v>11.761810000000001</c:v>
                </c:pt>
                <c:pt idx="103">
                  <c:v>11.79466</c:v>
                </c:pt>
                <c:pt idx="104">
                  <c:v>11.79466</c:v>
                </c:pt>
                <c:pt idx="105">
                  <c:v>11.86037</c:v>
                </c:pt>
                <c:pt idx="106">
                  <c:v>11.86037</c:v>
                </c:pt>
                <c:pt idx="107">
                  <c:v>11.893219999999999</c:v>
                </c:pt>
                <c:pt idx="108">
                  <c:v>11.893219999999999</c:v>
                </c:pt>
                <c:pt idx="109">
                  <c:v>11.926080000000001</c:v>
                </c:pt>
                <c:pt idx="110">
                  <c:v>11.926080000000001</c:v>
                </c:pt>
                <c:pt idx="111">
                  <c:v>12.583159999999999</c:v>
                </c:pt>
                <c:pt idx="112">
                  <c:v>12.583159999999999</c:v>
                </c:pt>
                <c:pt idx="113">
                  <c:v>12.977410000000001</c:v>
                </c:pt>
                <c:pt idx="114">
                  <c:v>12.977410000000001</c:v>
                </c:pt>
                <c:pt idx="115">
                  <c:v>13.04312</c:v>
                </c:pt>
                <c:pt idx="116">
                  <c:v>13.04312</c:v>
                </c:pt>
                <c:pt idx="117">
                  <c:v>13.37166</c:v>
                </c:pt>
                <c:pt idx="118">
                  <c:v>13.37166</c:v>
                </c:pt>
                <c:pt idx="119">
                  <c:v>13.503080000000001</c:v>
                </c:pt>
                <c:pt idx="120">
                  <c:v>13.503080000000001</c:v>
                </c:pt>
                <c:pt idx="121">
                  <c:v>13.76591</c:v>
                </c:pt>
                <c:pt idx="122">
                  <c:v>13.76591</c:v>
                </c:pt>
                <c:pt idx="123">
                  <c:v>13.93018</c:v>
                </c:pt>
                <c:pt idx="124">
                  <c:v>13.93018</c:v>
                </c:pt>
                <c:pt idx="125">
                  <c:v>14.12731</c:v>
                </c:pt>
                <c:pt idx="126">
                  <c:v>14.12731</c:v>
                </c:pt>
                <c:pt idx="127">
                  <c:v>14.22587</c:v>
                </c:pt>
                <c:pt idx="128">
                  <c:v>14.22587</c:v>
                </c:pt>
                <c:pt idx="129">
                  <c:v>14.25873</c:v>
                </c:pt>
                <c:pt idx="130">
                  <c:v>14.25873</c:v>
                </c:pt>
                <c:pt idx="131">
                  <c:v>14.488709999999999</c:v>
                </c:pt>
                <c:pt idx="132">
                  <c:v>14.488709999999999</c:v>
                </c:pt>
                <c:pt idx="133">
                  <c:v>14.58727</c:v>
                </c:pt>
                <c:pt idx="134">
                  <c:v>14.58727</c:v>
                </c:pt>
                <c:pt idx="135">
                  <c:v>15.342919999999999</c:v>
                </c:pt>
                <c:pt idx="136">
                  <c:v>15.342919999999999</c:v>
                </c:pt>
                <c:pt idx="137">
                  <c:v>15.70431</c:v>
                </c:pt>
                <c:pt idx="138">
                  <c:v>15.70431</c:v>
                </c:pt>
                <c:pt idx="139">
                  <c:v>15.80287</c:v>
                </c:pt>
                <c:pt idx="140">
                  <c:v>15.80287</c:v>
                </c:pt>
                <c:pt idx="141">
                  <c:v>16.098559999999999</c:v>
                </c:pt>
                <c:pt idx="142">
                  <c:v>16.098559999999999</c:v>
                </c:pt>
                <c:pt idx="143">
                  <c:v>16.164269999999998</c:v>
                </c:pt>
                <c:pt idx="144">
                  <c:v>16.164269999999998</c:v>
                </c:pt>
                <c:pt idx="145">
                  <c:v>17.281310000000001</c:v>
                </c:pt>
                <c:pt idx="146">
                  <c:v>17.281310000000001</c:v>
                </c:pt>
                <c:pt idx="147">
                  <c:v>17.544149999999998</c:v>
                </c:pt>
                <c:pt idx="148">
                  <c:v>17.544149999999998</c:v>
                </c:pt>
                <c:pt idx="149">
                  <c:v>17.609860000000001</c:v>
                </c:pt>
                <c:pt idx="150">
                  <c:v>17.609860000000001</c:v>
                </c:pt>
                <c:pt idx="151">
                  <c:v>17.806979999999999</c:v>
                </c:pt>
                <c:pt idx="152">
                  <c:v>17.806979999999999</c:v>
                </c:pt>
                <c:pt idx="153">
                  <c:v>17.872689999999999</c:v>
                </c:pt>
                <c:pt idx="154">
                  <c:v>17.872689999999999</c:v>
                </c:pt>
                <c:pt idx="155">
                  <c:v>18.168379999999999</c:v>
                </c:pt>
                <c:pt idx="156">
                  <c:v>18.168379999999999</c:v>
                </c:pt>
                <c:pt idx="157">
                  <c:v>18.43121</c:v>
                </c:pt>
                <c:pt idx="158">
                  <c:v>18.43121</c:v>
                </c:pt>
                <c:pt idx="159">
                  <c:v>18.661190000000001</c:v>
                </c:pt>
                <c:pt idx="160">
                  <c:v>18.661190000000001</c:v>
                </c:pt>
                <c:pt idx="161">
                  <c:v>18.891169999999999</c:v>
                </c:pt>
                <c:pt idx="162">
                  <c:v>18.891169999999999</c:v>
                </c:pt>
                <c:pt idx="163">
                  <c:v>19.351130000000001</c:v>
                </c:pt>
                <c:pt idx="164">
                  <c:v>19.351130000000001</c:v>
                </c:pt>
                <c:pt idx="165">
                  <c:v>19.383980000000001</c:v>
                </c:pt>
                <c:pt idx="166">
                  <c:v>19.383980000000001</c:v>
                </c:pt>
                <c:pt idx="167">
                  <c:v>19.581109999999999</c:v>
                </c:pt>
                <c:pt idx="168">
                  <c:v>19.581109999999999</c:v>
                </c:pt>
                <c:pt idx="169">
                  <c:v>19.909649999999999</c:v>
                </c:pt>
                <c:pt idx="170">
                  <c:v>19.909649999999999</c:v>
                </c:pt>
                <c:pt idx="171">
                  <c:v>20.17248</c:v>
                </c:pt>
                <c:pt idx="172">
                  <c:v>20.17248</c:v>
                </c:pt>
                <c:pt idx="173">
                  <c:v>20.731010000000001</c:v>
                </c:pt>
                <c:pt idx="174">
                  <c:v>20.731010000000001</c:v>
                </c:pt>
                <c:pt idx="175">
                  <c:v>20.960989999999999</c:v>
                </c:pt>
                <c:pt idx="176">
                  <c:v>20.960989999999999</c:v>
                </c:pt>
                <c:pt idx="177">
                  <c:v>21.026689999999999</c:v>
                </c:pt>
                <c:pt idx="178">
                  <c:v>21.026689999999999</c:v>
                </c:pt>
                <c:pt idx="179">
                  <c:v>21.650919999999999</c:v>
                </c:pt>
                <c:pt idx="180">
                  <c:v>21.650919999999999</c:v>
                </c:pt>
                <c:pt idx="181">
                  <c:v>22.176590000000001</c:v>
                </c:pt>
                <c:pt idx="182">
                  <c:v>22.176590000000001</c:v>
                </c:pt>
                <c:pt idx="183">
                  <c:v>22.833680000000001</c:v>
                </c:pt>
                <c:pt idx="184">
                  <c:v>22.833680000000001</c:v>
                </c:pt>
                <c:pt idx="185">
                  <c:v>23.227930000000001</c:v>
                </c:pt>
                <c:pt idx="186">
                  <c:v>23.227930000000001</c:v>
                </c:pt>
                <c:pt idx="187">
                  <c:v>24.67351</c:v>
                </c:pt>
                <c:pt idx="188">
                  <c:v>24.67351</c:v>
                </c:pt>
                <c:pt idx="189">
                  <c:v>24.70637</c:v>
                </c:pt>
                <c:pt idx="190">
                  <c:v>24.70637</c:v>
                </c:pt>
                <c:pt idx="191">
                  <c:v>25.03491</c:v>
                </c:pt>
                <c:pt idx="192">
                  <c:v>25.03491</c:v>
                </c:pt>
                <c:pt idx="193">
                  <c:v>25.100619999999999</c:v>
                </c:pt>
                <c:pt idx="194">
                  <c:v>25.100619999999999</c:v>
                </c:pt>
                <c:pt idx="195">
                  <c:v>25.36345</c:v>
                </c:pt>
                <c:pt idx="196">
                  <c:v>25.36345</c:v>
                </c:pt>
                <c:pt idx="197">
                  <c:v>26.48049</c:v>
                </c:pt>
                <c:pt idx="198">
                  <c:v>26.48049</c:v>
                </c:pt>
                <c:pt idx="199">
                  <c:v>27.86037</c:v>
                </c:pt>
                <c:pt idx="200">
                  <c:v>27.86037</c:v>
                </c:pt>
                <c:pt idx="201">
                  <c:v>28.583159999999999</c:v>
                </c:pt>
                <c:pt idx="202">
                  <c:v>28.583159999999999</c:v>
                </c:pt>
                <c:pt idx="203">
                  <c:v>29.273099999999999</c:v>
                </c:pt>
                <c:pt idx="204">
                  <c:v>29.273099999999999</c:v>
                </c:pt>
                <c:pt idx="205">
                  <c:v>29.733059999999998</c:v>
                </c:pt>
                <c:pt idx="206">
                  <c:v>29.733059999999998</c:v>
                </c:pt>
                <c:pt idx="207">
                  <c:v>29.89733</c:v>
                </c:pt>
                <c:pt idx="208">
                  <c:v>29.89733</c:v>
                </c:pt>
                <c:pt idx="209">
                  <c:v>30.127310000000001</c:v>
                </c:pt>
                <c:pt idx="210">
                  <c:v>30.127310000000001</c:v>
                </c:pt>
                <c:pt idx="211">
                  <c:v>30.521560000000001</c:v>
                </c:pt>
                <c:pt idx="212">
                  <c:v>30.521560000000001</c:v>
                </c:pt>
                <c:pt idx="213">
                  <c:v>30.882960000000001</c:v>
                </c:pt>
                <c:pt idx="214">
                  <c:v>30.882960000000001</c:v>
                </c:pt>
                <c:pt idx="215">
                  <c:v>31.047229999999999</c:v>
                </c:pt>
                <c:pt idx="216">
                  <c:v>31.047229999999999</c:v>
                </c:pt>
                <c:pt idx="217">
                  <c:v>31.6386</c:v>
                </c:pt>
                <c:pt idx="218">
                  <c:v>31.6386</c:v>
                </c:pt>
                <c:pt idx="219">
                  <c:v>31.96715</c:v>
                </c:pt>
                <c:pt idx="220">
                  <c:v>31.96715</c:v>
                </c:pt>
                <c:pt idx="221">
                  <c:v>32</c:v>
                </c:pt>
                <c:pt idx="222">
                  <c:v>32</c:v>
                </c:pt>
                <c:pt idx="223">
                  <c:v>32.624229999999997</c:v>
                </c:pt>
                <c:pt idx="224">
                  <c:v>32.624229999999997</c:v>
                </c:pt>
                <c:pt idx="225">
                  <c:v>34.036960000000001</c:v>
                </c:pt>
                <c:pt idx="226">
                  <c:v>34.036960000000001</c:v>
                </c:pt>
                <c:pt idx="227">
                  <c:v>34.234090000000002</c:v>
                </c:pt>
                <c:pt idx="228">
                  <c:v>34.234090000000002</c:v>
                </c:pt>
                <c:pt idx="229">
                  <c:v>34.694049999999997</c:v>
                </c:pt>
                <c:pt idx="230">
                  <c:v>34.694049999999997</c:v>
                </c:pt>
                <c:pt idx="231">
                  <c:v>34.989730000000002</c:v>
                </c:pt>
                <c:pt idx="232">
                  <c:v>34.989730000000002</c:v>
                </c:pt>
                <c:pt idx="233">
                  <c:v>35.318280000000001</c:v>
                </c:pt>
                <c:pt idx="234">
                  <c:v>35.318280000000001</c:v>
                </c:pt>
                <c:pt idx="235">
                  <c:v>35.548250000000003</c:v>
                </c:pt>
                <c:pt idx="236">
                  <c:v>35.548250000000003</c:v>
                </c:pt>
                <c:pt idx="237">
                  <c:v>35.613959999999999</c:v>
                </c:pt>
                <c:pt idx="238">
                  <c:v>35.613959999999999</c:v>
                </c:pt>
                <c:pt idx="239">
                  <c:v>36.041069999999998</c:v>
                </c:pt>
                <c:pt idx="240">
                  <c:v>36.041069999999998</c:v>
                </c:pt>
                <c:pt idx="241">
                  <c:v>36.106780000000001</c:v>
                </c:pt>
                <c:pt idx="242">
                  <c:v>36.106780000000001</c:v>
                </c:pt>
                <c:pt idx="243">
                  <c:v>36.599589999999999</c:v>
                </c:pt>
                <c:pt idx="244">
                  <c:v>36.599589999999999</c:v>
                </c:pt>
                <c:pt idx="245">
                  <c:v>37.158110000000001</c:v>
                </c:pt>
                <c:pt idx="246">
                  <c:v>37.158110000000001</c:v>
                </c:pt>
                <c:pt idx="247">
                  <c:v>37.453800000000001</c:v>
                </c:pt>
                <c:pt idx="248">
                  <c:v>37.453800000000001</c:v>
                </c:pt>
                <c:pt idx="249">
                  <c:v>38.767969999999998</c:v>
                </c:pt>
                <c:pt idx="250">
                  <c:v>38.767969999999998</c:v>
                </c:pt>
                <c:pt idx="251">
                  <c:v>39.655029999999996</c:v>
                </c:pt>
                <c:pt idx="252">
                  <c:v>39.655029999999996</c:v>
                </c:pt>
                <c:pt idx="253">
                  <c:v>39.852159999999998</c:v>
                </c:pt>
                <c:pt idx="254">
                  <c:v>39.852159999999998</c:v>
                </c:pt>
                <c:pt idx="255">
                  <c:v>40.279260000000001</c:v>
                </c:pt>
                <c:pt idx="256">
                  <c:v>40.279260000000001</c:v>
                </c:pt>
                <c:pt idx="257">
                  <c:v>40.410679999999999</c:v>
                </c:pt>
                <c:pt idx="258">
                  <c:v>40.410679999999999</c:v>
                </c:pt>
                <c:pt idx="259">
                  <c:v>40.476390000000002</c:v>
                </c:pt>
                <c:pt idx="260">
                  <c:v>40.476390000000002</c:v>
                </c:pt>
                <c:pt idx="261">
                  <c:v>40.837780000000002</c:v>
                </c:pt>
                <c:pt idx="262">
                  <c:v>40.837780000000002</c:v>
                </c:pt>
                <c:pt idx="263">
                  <c:v>41.264890000000001</c:v>
                </c:pt>
                <c:pt idx="264">
                  <c:v>41.264890000000001</c:v>
                </c:pt>
                <c:pt idx="265">
                  <c:v>42.217660000000002</c:v>
                </c:pt>
                <c:pt idx="266">
                  <c:v>42.217660000000002</c:v>
                </c:pt>
                <c:pt idx="267">
                  <c:v>42.80903</c:v>
                </c:pt>
                <c:pt idx="268">
                  <c:v>42.80903</c:v>
                </c:pt>
                <c:pt idx="269">
                  <c:v>42.841889999999999</c:v>
                </c:pt>
                <c:pt idx="270">
                  <c:v>42.841889999999999</c:v>
                </c:pt>
                <c:pt idx="271">
                  <c:v>42.874740000000003</c:v>
                </c:pt>
                <c:pt idx="272">
                  <c:v>42.874740000000003</c:v>
                </c:pt>
                <c:pt idx="273">
                  <c:v>44.550310000000003</c:v>
                </c:pt>
                <c:pt idx="274">
                  <c:v>44.550310000000003</c:v>
                </c:pt>
                <c:pt idx="275">
                  <c:v>44.747430000000001</c:v>
                </c:pt>
                <c:pt idx="276">
                  <c:v>44.747430000000001</c:v>
                </c:pt>
                <c:pt idx="277">
                  <c:v>45.043120000000002</c:v>
                </c:pt>
                <c:pt idx="278">
                  <c:v>45.043120000000002</c:v>
                </c:pt>
                <c:pt idx="279">
                  <c:v>46.094459999999998</c:v>
                </c:pt>
                <c:pt idx="280">
                  <c:v>46.094459999999998</c:v>
                </c:pt>
                <c:pt idx="281">
                  <c:v>46.521560000000001</c:v>
                </c:pt>
                <c:pt idx="282">
                  <c:v>46.521560000000001</c:v>
                </c:pt>
                <c:pt idx="283">
                  <c:v>47.080080000000002</c:v>
                </c:pt>
                <c:pt idx="284">
                  <c:v>47.080080000000002</c:v>
                </c:pt>
                <c:pt idx="285">
                  <c:v>47.342919999999999</c:v>
                </c:pt>
                <c:pt idx="286">
                  <c:v>47.342919999999999</c:v>
                </c:pt>
                <c:pt idx="287">
                  <c:v>47.408619999999999</c:v>
                </c:pt>
                <c:pt idx="288">
                  <c:v>47.408619999999999</c:v>
                </c:pt>
                <c:pt idx="289">
                  <c:v>47.60575</c:v>
                </c:pt>
                <c:pt idx="290">
                  <c:v>47.60575</c:v>
                </c:pt>
                <c:pt idx="291">
                  <c:v>49.445590000000003</c:v>
                </c:pt>
                <c:pt idx="292">
                  <c:v>49.445590000000003</c:v>
                </c:pt>
                <c:pt idx="293">
                  <c:v>51.745379999999997</c:v>
                </c:pt>
                <c:pt idx="294">
                  <c:v>51.745379999999997</c:v>
                </c:pt>
                <c:pt idx="295">
                  <c:v>52.369610000000002</c:v>
                </c:pt>
                <c:pt idx="296">
                  <c:v>52.369610000000002</c:v>
                </c:pt>
                <c:pt idx="297">
                  <c:v>52.435319999999997</c:v>
                </c:pt>
                <c:pt idx="298">
                  <c:v>52.435319999999997</c:v>
                </c:pt>
                <c:pt idx="299">
                  <c:v>53.749490000000002</c:v>
                </c:pt>
                <c:pt idx="300">
                  <c:v>53.749490000000002</c:v>
                </c:pt>
                <c:pt idx="301">
                  <c:v>55.063659999999999</c:v>
                </c:pt>
                <c:pt idx="302">
                  <c:v>55.063659999999999</c:v>
                </c:pt>
                <c:pt idx="303">
                  <c:v>55.589320000000001</c:v>
                </c:pt>
                <c:pt idx="304">
                  <c:v>55.589320000000001</c:v>
                </c:pt>
                <c:pt idx="305">
                  <c:v>55.917859999999997</c:v>
                </c:pt>
                <c:pt idx="306">
                  <c:v>55.917859999999997</c:v>
                </c:pt>
                <c:pt idx="307">
                  <c:v>57.264890000000001</c:v>
                </c:pt>
                <c:pt idx="308">
                  <c:v>57.264890000000001</c:v>
                </c:pt>
                <c:pt idx="309">
                  <c:v>58.41478</c:v>
                </c:pt>
                <c:pt idx="310">
                  <c:v>58.41478</c:v>
                </c:pt>
                <c:pt idx="311">
                  <c:v>58.677619999999997</c:v>
                </c:pt>
                <c:pt idx="312">
                  <c:v>58.677619999999997</c:v>
                </c:pt>
                <c:pt idx="313">
                  <c:v>60.386040000000001</c:v>
                </c:pt>
                <c:pt idx="314">
                  <c:v>60.386040000000001</c:v>
                </c:pt>
                <c:pt idx="315">
                  <c:v>62.554409999999997</c:v>
                </c:pt>
                <c:pt idx="316">
                  <c:v>62.554409999999997</c:v>
                </c:pt>
                <c:pt idx="317">
                  <c:v>62.587269999999997</c:v>
                </c:pt>
                <c:pt idx="318">
                  <c:v>62.587269999999997</c:v>
                </c:pt>
                <c:pt idx="319">
                  <c:v>62.784390000000002</c:v>
                </c:pt>
                <c:pt idx="320">
                  <c:v>62.784390000000002</c:v>
                </c:pt>
                <c:pt idx="321">
                  <c:v>63.178640000000001</c:v>
                </c:pt>
                <c:pt idx="322">
                  <c:v>63.178640000000001</c:v>
                </c:pt>
                <c:pt idx="323">
                  <c:v>67.613960000000006</c:v>
                </c:pt>
                <c:pt idx="324">
                  <c:v>67.613960000000006</c:v>
                </c:pt>
                <c:pt idx="325">
                  <c:v>69.749489999999994</c:v>
                </c:pt>
                <c:pt idx="326">
                  <c:v>69.749489999999994</c:v>
                </c:pt>
                <c:pt idx="327">
                  <c:v>70.505129999999994</c:v>
                </c:pt>
                <c:pt idx="328">
                  <c:v>70.505129999999994</c:v>
                </c:pt>
                <c:pt idx="329">
                  <c:v>73.429159999999996</c:v>
                </c:pt>
                <c:pt idx="330">
                  <c:v>73.429159999999996</c:v>
                </c:pt>
                <c:pt idx="331">
                  <c:v>73.593429999999998</c:v>
                </c:pt>
                <c:pt idx="332">
                  <c:v>73.593429999999998</c:v>
                </c:pt>
                <c:pt idx="333">
                  <c:v>74.809030000000007</c:v>
                </c:pt>
                <c:pt idx="334">
                  <c:v>74.809030000000007</c:v>
                </c:pt>
                <c:pt idx="335">
                  <c:v>77.963040000000007</c:v>
                </c:pt>
                <c:pt idx="336">
                  <c:v>77.963040000000007</c:v>
                </c:pt>
                <c:pt idx="337">
                  <c:v>78.22587</c:v>
                </c:pt>
                <c:pt idx="338">
                  <c:v>78.22587</c:v>
                </c:pt>
                <c:pt idx="339">
                  <c:v>79.60575</c:v>
                </c:pt>
                <c:pt idx="340">
                  <c:v>79.60575</c:v>
                </c:pt>
                <c:pt idx="341">
                  <c:v>81.215609999999998</c:v>
                </c:pt>
                <c:pt idx="342">
                  <c:v>81.215609999999998</c:v>
                </c:pt>
                <c:pt idx="343">
                  <c:v>82.792609999999996</c:v>
                </c:pt>
                <c:pt idx="344">
                  <c:v>82.792609999999996</c:v>
                </c:pt>
              </c:numCache>
            </c:numRef>
          </c:xVal>
          <c:yVal>
            <c:numRef>
              <c:f>Sheet1!$K$2:$K$346</c:f>
              <c:numCache>
                <c:formatCode>General</c:formatCode>
                <c:ptCount val="34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0.99441340782122889</c:v>
                </c:pt>
                <c:pt idx="9">
                  <c:v>0.99441340782122889</c:v>
                </c:pt>
                <c:pt idx="10">
                  <c:v>0.988826815642458</c:v>
                </c:pt>
                <c:pt idx="11">
                  <c:v>0.988826815642458</c:v>
                </c:pt>
                <c:pt idx="12">
                  <c:v>0.98324022346368689</c:v>
                </c:pt>
                <c:pt idx="13">
                  <c:v>0.98324022346368689</c:v>
                </c:pt>
                <c:pt idx="14">
                  <c:v>0.977653631284916</c:v>
                </c:pt>
                <c:pt idx="15">
                  <c:v>0.977653631284916</c:v>
                </c:pt>
                <c:pt idx="16">
                  <c:v>0.97206703910614489</c:v>
                </c:pt>
                <c:pt idx="17">
                  <c:v>0.97206703910614489</c:v>
                </c:pt>
                <c:pt idx="18">
                  <c:v>0.966480446927374</c:v>
                </c:pt>
                <c:pt idx="19">
                  <c:v>0.966480446927374</c:v>
                </c:pt>
                <c:pt idx="20">
                  <c:v>0.96089385474860289</c:v>
                </c:pt>
                <c:pt idx="21">
                  <c:v>0.96089385474860289</c:v>
                </c:pt>
                <c:pt idx="22">
                  <c:v>0.96089385474860289</c:v>
                </c:pt>
                <c:pt idx="23">
                  <c:v>0.96089385474860289</c:v>
                </c:pt>
                <c:pt idx="24">
                  <c:v>0.95527459244013202</c:v>
                </c:pt>
                <c:pt idx="25">
                  <c:v>0.95527459244013202</c:v>
                </c:pt>
                <c:pt idx="26">
                  <c:v>0.94965533013166092</c:v>
                </c:pt>
                <c:pt idx="27">
                  <c:v>0.94965533013166092</c:v>
                </c:pt>
                <c:pt idx="28">
                  <c:v>0.94403606782318905</c:v>
                </c:pt>
                <c:pt idx="29">
                  <c:v>0.94403606782318905</c:v>
                </c:pt>
                <c:pt idx="30">
                  <c:v>0.93841680551471796</c:v>
                </c:pt>
                <c:pt idx="31">
                  <c:v>0.93841680551471796</c:v>
                </c:pt>
                <c:pt idx="32">
                  <c:v>0.93841680551471796</c:v>
                </c:pt>
                <c:pt idx="33">
                  <c:v>0.93841680551471796</c:v>
                </c:pt>
                <c:pt idx="34">
                  <c:v>0.93276369222848499</c:v>
                </c:pt>
                <c:pt idx="35">
                  <c:v>0.93276369222848499</c:v>
                </c:pt>
                <c:pt idx="36">
                  <c:v>0.92711057894225102</c:v>
                </c:pt>
                <c:pt idx="37">
                  <c:v>0.92711057894225102</c:v>
                </c:pt>
                <c:pt idx="38">
                  <c:v>0.92145746565601794</c:v>
                </c:pt>
                <c:pt idx="39">
                  <c:v>0.92145746565601794</c:v>
                </c:pt>
                <c:pt idx="40">
                  <c:v>0.91580435236978497</c:v>
                </c:pt>
                <c:pt idx="41">
                  <c:v>0.91580435236978497</c:v>
                </c:pt>
                <c:pt idx="42">
                  <c:v>0.91015123908355211</c:v>
                </c:pt>
                <c:pt idx="43">
                  <c:v>0.91015123908355211</c:v>
                </c:pt>
                <c:pt idx="44">
                  <c:v>0.89884501251108506</c:v>
                </c:pt>
                <c:pt idx="45">
                  <c:v>0.89884501251108506</c:v>
                </c:pt>
                <c:pt idx="46">
                  <c:v>0.89319189922485198</c:v>
                </c:pt>
                <c:pt idx="47">
                  <c:v>0.89319189922485198</c:v>
                </c:pt>
                <c:pt idx="48">
                  <c:v>0.88753878593861901</c:v>
                </c:pt>
                <c:pt idx="49">
                  <c:v>0.88753878593861901</c:v>
                </c:pt>
                <c:pt idx="50">
                  <c:v>0.88188567265238504</c:v>
                </c:pt>
                <c:pt idx="51">
                  <c:v>0.88188567265238504</c:v>
                </c:pt>
                <c:pt idx="52">
                  <c:v>0.87623255936615196</c:v>
                </c:pt>
                <c:pt idx="53">
                  <c:v>0.87623255936615196</c:v>
                </c:pt>
                <c:pt idx="54">
                  <c:v>0.87057944607991899</c:v>
                </c:pt>
                <c:pt idx="55">
                  <c:v>0.87057944607991899</c:v>
                </c:pt>
                <c:pt idx="56">
                  <c:v>0.86492633279368603</c:v>
                </c:pt>
                <c:pt idx="57">
                  <c:v>0.86492633279368603</c:v>
                </c:pt>
                <c:pt idx="58">
                  <c:v>0.85927321950745295</c:v>
                </c:pt>
                <c:pt idx="59">
                  <c:v>0.85927321950745295</c:v>
                </c:pt>
                <c:pt idx="60">
                  <c:v>0.85362010622121898</c:v>
                </c:pt>
                <c:pt idx="61">
                  <c:v>0.85362010622121898</c:v>
                </c:pt>
                <c:pt idx="62">
                  <c:v>0.84796699293498601</c:v>
                </c:pt>
                <c:pt idx="63">
                  <c:v>0.84796699293498601</c:v>
                </c:pt>
                <c:pt idx="64">
                  <c:v>0.84231387964875293</c:v>
                </c:pt>
                <c:pt idx="65">
                  <c:v>0.84231387964875293</c:v>
                </c:pt>
                <c:pt idx="66">
                  <c:v>0.83666076636251996</c:v>
                </c:pt>
                <c:pt idx="67">
                  <c:v>0.83666076636251996</c:v>
                </c:pt>
                <c:pt idx="68">
                  <c:v>0.8310076530762861</c:v>
                </c:pt>
                <c:pt idx="69">
                  <c:v>0.8310076530762861</c:v>
                </c:pt>
                <c:pt idx="70">
                  <c:v>0.82535453979005302</c:v>
                </c:pt>
                <c:pt idx="71">
                  <c:v>0.82535453979005302</c:v>
                </c:pt>
                <c:pt idx="72">
                  <c:v>0.81970142650382005</c:v>
                </c:pt>
                <c:pt idx="73">
                  <c:v>0.81970142650382005</c:v>
                </c:pt>
                <c:pt idx="74">
                  <c:v>0.81404831321758608</c:v>
                </c:pt>
                <c:pt idx="75">
                  <c:v>0.81404831321758608</c:v>
                </c:pt>
                <c:pt idx="76">
                  <c:v>0.808395199931353</c:v>
                </c:pt>
                <c:pt idx="77">
                  <c:v>0.808395199931353</c:v>
                </c:pt>
                <c:pt idx="78">
                  <c:v>0.80274208664512003</c:v>
                </c:pt>
                <c:pt idx="79">
                  <c:v>0.80274208664512003</c:v>
                </c:pt>
                <c:pt idx="80">
                  <c:v>0.79143586007265398</c:v>
                </c:pt>
                <c:pt idx="81">
                  <c:v>0.79143586007265398</c:v>
                </c:pt>
                <c:pt idx="82">
                  <c:v>0.78578274678642002</c:v>
                </c:pt>
                <c:pt idx="83">
                  <c:v>0.78578274678642002</c:v>
                </c:pt>
                <c:pt idx="84">
                  <c:v>0.78012963350018694</c:v>
                </c:pt>
                <c:pt idx="85">
                  <c:v>0.78012963350018694</c:v>
                </c:pt>
                <c:pt idx="86">
                  <c:v>0.77447652021395397</c:v>
                </c:pt>
                <c:pt idx="87">
                  <c:v>0.77447652021395397</c:v>
                </c:pt>
                <c:pt idx="88">
                  <c:v>0.76317029364148792</c:v>
                </c:pt>
                <c:pt idx="89">
                  <c:v>0.76317029364148792</c:v>
                </c:pt>
                <c:pt idx="90">
                  <c:v>0.75751718035525395</c:v>
                </c:pt>
                <c:pt idx="91">
                  <c:v>0.75751718035525395</c:v>
                </c:pt>
                <c:pt idx="92">
                  <c:v>0.75186406706902109</c:v>
                </c:pt>
                <c:pt idx="93">
                  <c:v>0.75186406706902109</c:v>
                </c:pt>
                <c:pt idx="94">
                  <c:v>0.7462109537827879</c:v>
                </c:pt>
                <c:pt idx="95">
                  <c:v>0.7462109537827879</c:v>
                </c:pt>
                <c:pt idx="96">
                  <c:v>0.74055784049655404</c:v>
                </c:pt>
                <c:pt idx="97">
                  <c:v>0.74055784049655404</c:v>
                </c:pt>
                <c:pt idx="98">
                  <c:v>0.73490472721032107</c:v>
                </c:pt>
                <c:pt idx="99">
                  <c:v>0.73490472721032107</c:v>
                </c:pt>
                <c:pt idx="100">
                  <c:v>0.72925161392408799</c:v>
                </c:pt>
                <c:pt idx="101">
                  <c:v>0.72925161392408799</c:v>
                </c:pt>
                <c:pt idx="102">
                  <c:v>0.72359850063785502</c:v>
                </c:pt>
                <c:pt idx="103">
                  <c:v>0.72359850063785502</c:v>
                </c:pt>
                <c:pt idx="104">
                  <c:v>0.71794538735162106</c:v>
                </c:pt>
                <c:pt idx="105">
                  <c:v>0.71794538735162106</c:v>
                </c:pt>
                <c:pt idx="106">
                  <c:v>0.71229227406538798</c:v>
                </c:pt>
                <c:pt idx="107">
                  <c:v>0.71229227406538798</c:v>
                </c:pt>
                <c:pt idx="108">
                  <c:v>0.70663916077915501</c:v>
                </c:pt>
                <c:pt idx="109">
                  <c:v>0.70663916077915501</c:v>
                </c:pt>
                <c:pt idx="110">
                  <c:v>0.69533293420668896</c:v>
                </c:pt>
                <c:pt idx="111">
                  <c:v>0.69533293420668896</c:v>
                </c:pt>
                <c:pt idx="112">
                  <c:v>0.68967982092045499</c:v>
                </c:pt>
                <c:pt idx="113">
                  <c:v>0.68967982092045499</c:v>
                </c:pt>
                <c:pt idx="114">
                  <c:v>0.68402670763422191</c:v>
                </c:pt>
                <c:pt idx="115">
                  <c:v>0.68402670763422191</c:v>
                </c:pt>
                <c:pt idx="116">
                  <c:v>0.67837359434798894</c:v>
                </c:pt>
                <c:pt idx="117">
                  <c:v>0.67837359434798894</c:v>
                </c:pt>
                <c:pt idx="118">
                  <c:v>0.67272048106175608</c:v>
                </c:pt>
                <c:pt idx="119">
                  <c:v>0.67272048106175608</c:v>
                </c:pt>
                <c:pt idx="120">
                  <c:v>0.66706736777552289</c:v>
                </c:pt>
                <c:pt idx="121">
                  <c:v>0.66706736777552289</c:v>
                </c:pt>
                <c:pt idx="122">
                  <c:v>0.66141425448928903</c:v>
                </c:pt>
                <c:pt idx="123">
                  <c:v>0.66141425448928903</c:v>
                </c:pt>
                <c:pt idx="124">
                  <c:v>0.65576114120305606</c:v>
                </c:pt>
                <c:pt idx="125">
                  <c:v>0.65576114120305606</c:v>
                </c:pt>
                <c:pt idx="126">
                  <c:v>0.65010802791682298</c:v>
                </c:pt>
                <c:pt idx="127">
                  <c:v>0.65010802791682298</c:v>
                </c:pt>
                <c:pt idx="128">
                  <c:v>0.63880180134435594</c:v>
                </c:pt>
                <c:pt idx="129">
                  <c:v>0.63880180134435594</c:v>
                </c:pt>
                <c:pt idx="130">
                  <c:v>0.63314868805812308</c:v>
                </c:pt>
                <c:pt idx="131">
                  <c:v>0.63314868805812308</c:v>
                </c:pt>
                <c:pt idx="132">
                  <c:v>0.62749557477189</c:v>
                </c:pt>
                <c:pt idx="133">
                  <c:v>0.62749557477189</c:v>
                </c:pt>
                <c:pt idx="134">
                  <c:v>0.62184246148565703</c:v>
                </c:pt>
                <c:pt idx="135">
                  <c:v>0.62184246148565703</c:v>
                </c:pt>
                <c:pt idx="136">
                  <c:v>0.61618934819942295</c:v>
                </c:pt>
                <c:pt idx="137">
                  <c:v>0.61618934819942295</c:v>
                </c:pt>
                <c:pt idx="138">
                  <c:v>0.61053623491318998</c:v>
                </c:pt>
                <c:pt idx="139">
                  <c:v>0.61053623491318998</c:v>
                </c:pt>
                <c:pt idx="140">
                  <c:v>0.60488312162695701</c:v>
                </c:pt>
                <c:pt idx="141">
                  <c:v>0.60488312162695701</c:v>
                </c:pt>
                <c:pt idx="142">
                  <c:v>0.59357689505449007</c:v>
                </c:pt>
                <c:pt idx="143">
                  <c:v>0.59357689505449007</c:v>
                </c:pt>
                <c:pt idx="144">
                  <c:v>0.58792378176825699</c:v>
                </c:pt>
                <c:pt idx="145">
                  <c:v>0.58792378176825699</c:v>
                </c:pt>
                <c:pt idx="146">
                  <c:v>0.58227066848202402</c:v>
                </c:pt>
                <c:pt idx="147">
                  <c:v>0.58227066848202402</c:v>
                </c:pt>
                <c:pt idx="148">
                  <c:v>0.57661755519579105</c:v>
                </c:pt>
                <c:pt idx="149">
                  <c:v>0.57661755519579105</c:v>
                </c:pt>
                <c:pt idx="150">
                  <c:v>0.56531132862332401</c:v>
                </c:pt>
                <c:pt idx="151">
                  <c:v>0.56531132862332401</c:v>
                </c:pt>
                <c:pt idx="152">
                  <c:v>0.55965821533709093</c:v>
                </c:pt>
                <c:pt idx="153">
                  <c:v>0.55965821533709093</c:v>
                </c:pt>
                <c:pt idx="154">
                  <c:v>0.54835198876462499</c:v>
                </c:pt>
                <c:pt idx="155">
                  <c:v>0.54835198876462499</c:v>
                </c:pt>
                <c:pt idx="156">
                  <c:v>0.54269887547839102</c:v>
                </c:pt>
                <c:pt idx="157">
                  <c:v>0.54269887547839102</c:v>
                </c:pt>
                <c:pt idx="158">
                  <c:v>0.53704576219215805</c:v>
                </c:pt>
                <c:pt idx="159">
                  <c:v>0.53704576219215805</c:v>
                </c:pt>
                <c:pt idx="160">
                  <c:v>0.525739535619692</c:v>
                </c:pt>
                <c:pt idx="161">
                  <c:v>0.525739535619692</c:v>
                </c:pt>
                <c:pt idx="162">
                  <c:v>0.52008642233345803</c:v>
                </c:pt>
                <c:pt idx="163">
                  <c:v>0.52008642233345803</c:v>
                </c:pt>
                <c:pt idx="164">
                  <c:v>0.52008642233345803</c:v>
                </c:pt>
                <c:pt idx="165">
                  <c:v>0.52008642233345803</c:v>
                </c:pt>
                <c:pt idx="166">
                  <c:v>0.51437118692320094</c:v>
                </c:pt>
                <c:pt idx="167">
                  <c:v>0.51437118692320094</c:v>
                </c:pt>
                <c:pt idx="168">
                  <c:v>0.50865595151294296</c:v>
                </c:pt>
                <c:pt idx="169">
                  <c:v>0.50865595151294296</c:v>
                </c:pt>
                <c:pt idx="170">
                  <c:v>0.50294071610268498</c:v>
                </c:pt>
                <c:pt idx="171">
                  <c:v>0.50294071610268498</c:v>
                </c:pt>
                <c:pt idx="172">
                  <c:v>0.497225480692427</c:v>
                </c:pt>
                <c:pt idx="173">
                  <c:v>0.497225480692427</c:v>
                </c:pt>
                <c:pt idx="174">
                  <c:v>0.49151024528217002</c:v>
                </c:pt>
                <c:pt idx="175">
                  <c:v>0.49151024528217002</c:v>
                </c:pt>
                <c:pt idx="176">
                  <c:v>0.48579500987191204</c:v>
                </c:pt>
                <c:pt idx="177">
                  <c:v>0.48579500987191204</c:v>
                </c:pt>
                <c:pt idx="178">
                  <c:v>0.48007977446165401</c:v>
                </c:pt>
                <c:pt idx="179">
                  <c:v>0.48007977446165401</c:v>
                </c:pt>
                <c:pt idx="180">
                  <c:v>0.47436453905139603</c:v>
                </c:pt>
                <c:pt idx="181">
                  <c:v>0.47436453905139603</c:v>
                </c:pt>
                <c:pt idx="182">
                  <c:v>0.46864930364113905</c:v>
                </c:pt>
                <c:pt idx="183">
                  <c:v>0.46864930364113905</c:v>
                </c:pt>
                <c:pt idx="184">
                  <c:v>0.46293406823088096</c:v>
                </c:pt>
                <c:pt idx="185">
                  <c:v>0.46293406823088096</c:v>
                </c:pt>
                <c:pt idx="186">
                  <c:v>0.45721883282062303</c:v>
                </c:pt>
                <c:pt idx="187">
                  <c:v>0.45721883282062303</c:v>
                </c:pt>
                <c:pt idx="188">
                  <c:v>0.45150359741036505</c:v>
                </c:pt>
                <c:pt idx="189">
                  <c:v>0.45150359741036505</c:v>
                </c:pt>
                <c:pt idx="190">
                  <c:v>0.44578836200010696</c:v>
                </c:pt>
                <c:pt idx="191">
                  <c:v>0.44578836200010696</c:v>
                </c:pt>
                <c:pt idx="192">
                  <c:v>0.44007312658984998</c:v>
                </c:pt>
                <c:pt idx="193">
                  <c:v>0.44007312658984998</c:v>
                </c:pt>
                <c:pt idx="194">
                  <c:v>0.42864265576933397</c:v>
                </c:pt>
                <c:pt idx="195">
                  <c:v>0.42864265576933397</c:v>
                </c:pt>
                <c:pt idx="196">
                  <c:v>0.42292742035907599</c:v>
                </c:pt>
                <c:pt idx="197">
                  <c:v>0.42292742035907599</c:v>
                </c:pt>
                <c:pt idx="198">
                  <c:v>0.41721218494881901</c:v>
                </c:pt>
                <c:pt idx="199">
                  <c:v>0.41721218494881901</c:v>
                </c:pt>
                <c:pt idx="200">
                  <c:v>0.41149694953856097</c:v>
                </c:pt>
                <c:pt idx="201">
                  <c:v>0.41149694953856097</c:v>
                </c:pt>
                <c:pt idx="202">
                  <c:v>0.40578171412830299</c:v>
                </c:pt>
                <c:pt idx="203">
                  <c:v>0.40578171412830299</c:v>
                </c:pt>
                <c:pt idx="204">
                  <c:v>0.40006647871804502</c:v>
                </c:pt>
                <c:pt idx="205">
                  <c:v>0.40006647871804502</c:v>
                </c:pt>
                <c:pt idx="206">
                  <c:v>0.39435124330778698</c:v>
                </c:pt>
                <c:pt idx="207">
                  <c:v>0.39435124330778698</c:v>
                </c:pt>
                <c:pt idx="208">
                  <c:v>0.38863600789753</c:v>
                </c:pt>
                <c:pt idx="209">
                  <c:v>0.38863600789753</c:v>
                </c:pt>
                <c:pt idx="210">
                  <c:v>0.38292077248727202</c:v>
                </c:pt>
                <c:pt idx="211">
                  <c:v>0.38292077248727202</c:v>
                </c:pt>
                <c:pt idx="212">
                  <c:v>0.37720553707701399</c:v>
                </c:pt>
                <c:pt idx="213">
                  <c:v>0.37720553707701399</c:v>
                </c:pt>
                <c:pt idx="214">
                  <c:v>0.37720553707701399</c:v>
                </c:pt>
                <c:pt idx="215">
                  <c:v>0.37720553707701399</c:v>
                </c:pt>
                <c:pt idx="216">
                  <c:v>0.37140237496813699</c:v>
                </c:pt>
                <c:pt idx="217">
                  <c:v>0.37140237496813699</c:v>
                </c:pt>
                <c:pt idx="218">
                  <c:v>0.36559921285926</c:v>
                </c:pt>
                <c:pt idx="219">
                  <c:v>0.36559921285926</c:v>
                </c:pt>
                <c:pt idx="220">
                  <c:v>0.35979605075038301</c:v>
                </c:pt>
                <c:pt idx="221">
                  <c:v>0.35979605075038301</c:v>
                </c:pt>
                <c:pt idx="222">
                  <c:v>0.35399288864150597</c:v>
                </c:pt>
                <c:pt idx="223">
                  <c:v>0.35399288864150597</c:v>
                </c:pt>
                <c:pt idx="224">
                  <c:v>0.35399288864150597</c:v>
                </c:pt>
                <c:pt idx="225">
                  <c:v>0.35399288864150597</c:v>
                </c:pt>
                <c:pt idx="226">
                  <c:v>0.34809300716414698</c:v>
                </c:pt>
                <c:pt idx="227">
                  <c:v>0.34809300716414698</c:v>
                </c:pt>
                <c:pt idx="228">
                  <c:v>0.342193125686789</c:v>
                </c:pt>
                <c:pt idx="229">
                  <c:v>0.342193125686789</c:v>
                </c:pt>
                <c:pt idx="230">
                  <c:v>0.33629324420943002</c:v>
                </c:pt>
                <c:pt idx="231">
                  <c:v>0.33629324420943002</c:v>
                </c:pt>
                <c:pt idx="232">
                  <c:v>0.33629324420943002</c:v>
                </c:pt>
                <c:pt idx="233">
                  <c:v>0.33629324420943002</c:v>
                </c:pt>
                <c:pt idx="234">
                  <c:v>0.33028800770569</c:v>
                </c:pt>
                <c:pt idx="235">
                  <c:v>0.33028800770569</c:v>
                </c:pt>
                <c:pt idx="236">
                  <c:v>0.32428277120195098</c:v>
                </c:pt>
                <c:pt idx="237">
                  <c:v>0.32428277120195098</c:v>
                </c:pt>
                <c:pt idx="238">
                  <c:v>0.31827753469821102</c:v>
                </c:pt>
                <c:pt idx="239">
                  <c:v>0.31827753469821102</c:v>
                </c:pt>
                <c:pt idx="240">
                  <c:v>0.312272298194471</c:v>
                </c:pt>
                <c:pt idx="241">
                  <c:v>0.312272298194471</c:v>
                </c:pt>
                <c:pt idx="242">
                  <c:v>0.30626706169073098</c:v>
                </c:pt>
                <c:pt idx="243">
                  <c:v>0.30626706169073098</c:v>
                </c:pt>
                <c:pt idx="244">
                  <c:v>0.30026182518699096</c:v>
                </c:pt>
                <c:pt idx="245">
                  <c:v>0.30026182518699096</c:v>
                </c:pt>
                <c:pt idx="246">
                  <c:v>0.294256588683251</c:v>
                </c:pt>
                <c:pt idx="247">
                  <c:v>0.294256588683251</c:v>
                </c:pt>
                <c:pt idx="248">
                  <c:v>0.28825135217951198</c:v>
                </c:pt>
                <c:pt idx="249">
                  <c:v>0.28825135217951198</c:v>
                </c:pt>
                <c:pt idx="250">
                  <c:v>0.28224611567577201</c:v>
                </c:pt>
                <c:pt idx="251">
                  <c:v>0.28224611567577201</c:v>
                </c:pt>
                <c:pt idx="252">
                  <c:v>0.28224611567577201</c:v>
                </c:pt>
                <c:pt idx="253">
                  <c:v>0.28224611567577201</c:v>
                </c:pt>
                <c:pt idx="254">
                  <c:v>0.28224611567577201</c:v>
                </c:pt>
                <c:pt idx="255">
                  <c:v>0.28224611567577201</c:v>
                </c:pt>
                <c:pt idx="256">
                  <c:v>0.28224611567577201</c:v>
                </c:pt>
                <c:pt idx="257">
                  <c:v>0.28224611567577201</c:v>
                </c:pt>
                <c:pt idx="258">
                  <c:v>0.28224611567577201</c:v>
                </c:pt>
                <c:pt idx="259">
                  <c:v>0.28224611567577201</c:v>
                </c:pt>
                <c:pt idx="260">
                  <c:v>0.28224611567577201</c:v>
                </c:pt>
                <c:pt idx="261">
                  <c:v>0.28224611567577201</c:v>
                </c:pt>
                <c:pt idx="262">
                  <c:v>0.27552597006444401</c:v>
                </c:pt>
                <c:pt idx="263">
                  <c:v>0.27552597006444401</c:v>
                </c:pt>
                <c:pt idx="264">
                  <c:v>0.26880582445311602</c:v>
                </c:pt>
                <c:pt idx="265">
                  <c:v>0.26880582445311602</c:v>
                </c:pt>
                <c:pt idx="266">
                  <c:v>0.26880582445311602</c:v>
                </c:pt>
                <c:pt idx="267">
                  <c:v>0.26880582445311602</c:v>
                </c:pt>
                <c:pt idx="268">
                  <c:v>0.26191336741585702</c:v>
                </c:pt>
                <c:pt idx="269">
                  <c:v>0.26191336741585702</c:v>
                </c:pt>
                <c:pt idx="270">
                  <c:v>0.26191336741585702</c:v>
                </c:pt>
                <c:pt idx="271">
                  <c:v>0.26191336741585702</c:v>
                </c:pt>
                <c:pt idx="272">
                  <c:v>0.26191336741585702</c:v>
                </c:pt>
                <c:pt idx="273">
                  <c:v>0.26191336741585702</c:v>
                </c:pt>
                <c:pt idx="274">
                  <c:v>0.26191336741585702</c:v>
                </c:pt>
                <c:pt idx="275">
                  <c:v>0.26191336741585702</c:v>
                </c:pt>
                <c:pt idx="276">
                  <c:v>0.26191336741585702</c:v>
                </c:pt>
                <c:pt idx="277">
                  <c:v>0.26191336741585702</c:v>
                </c:pt>
                <c:pt idx="278">
                  <c:v>0.26191336741585702</c:v>
                </c:pt>
                <c:pt idx="279">
                  <c:v>0.26191336741585702</c:v>
                </c:pt>
                <c:pt idx="280">
                  <c:v>0.25397659870628503</c:v>
                </c:pt>
                <c:pt idx="281">
                  <c:v>0.25397659870628503</c:v>
                </c:pt>
                <c:pt idx="282">
                  <c:v>0.25397659870628503</c:v>
                </c:pt>
                <c:pt idx="283">
                  <c:v>0.25397659870628503</c:v>
                </c:pt>
                <c:pt idx="284">
                  <c:v>0.25397659870628503</c:v>
                </c:pt>
                <c:pt idx="285">
                  <c:v>0.25397659870628503</c:v>
                </c:pt>
                <c:pt idx="286">
                  <c:v>0.25397659870628503</c:v>
                </c:pt>
                <c:pt idx="287">
                  <c:v>0.25397659870628503</c:v>
                </c:pt>
                <c:pt idx="288">
                  <c:v>0.25397659870628503</c:v>
                </c:pt>
                <c:pt idx="289">
                  <c:v>0.25397659870628503</c:v>
                </c:pt>
                <c:pt idx="290">
                  <c:v>0.244906005895346</c:v>
                </c:pt>
                <c:pt idx="291">
                  <c:v>0.244906005895346</c:v>
                </c:pt>
                <c:pt idx="292">
                  <c:v>0.244906005895346</c:v>
                </c:pt>
                <c:pt idx="293">
                  <c:v>0.244906005895346</c:v>
                </c:pt>
                <c:pt idx="294">
                  <c:v>0.244906005895346</c:v>
                </c:pt>
                <c:pt idx="295">
                  <c:v>0.244906005895346</c:v>
                </c:pt>
                <c:pt idx="296">
                  <c:v>0.244906005895346</c:v>
                </c:pt>
                <c:pt idx="297">
                  <c:v>0.244906005895346</c:v>
                </c:pt>
                <c:pt idx="298">
                  <c:v>0.23470158898304</c:v>
                </c:pt>
                <c:pt idx="299">
                  <c:v>0.23470158898304</c:v>
                </c:pt>
                <c:pt idx="300">
                  <c:v>0.23470158898304</c:v>
                </c:pt>
                <c:pt idx="301">
                  <c:v>0.23470158898304</c:v>
                </c:pt>
                <c:pt idx="302">
                  <c:v>0.23470158898304</c:v>
                </c:pt>
                <c:pt idx="303">
                  <c:v>0.23470158898304</c:v>
                </c:pt>
                <c:pt idx="304">
                  <c:v>0.23470158898304</c:v>
                </c:pt>
                <c:pt idx="305">
                  <c:v>0.23470158898304</c:v>
                </c:pt>
                <c:pt idx="306">
                  <c:v>0.23470158898304</c:v>
                </c:pt>
                <c:pt idx="307">
                  <c:v>0.23470158898304</c:v>
                </c:pt>
                <c:pt idx="308">
                  <c:v>0.23470158898304</c:v>
                </c:pt>
                <c:pt idx="309">
                  <c:v>0.23470158898304</c:v>
                </c:pt>
                <c:pt idx="310">
                  <c:v>0.23470158898304</c:v>
                </c:pt>
                <c:pt idx="311">
                  <c:v>0.23470158898304</c:v>
                </c:pt>
                <c:pt idx="312">
                  <c:v>0.23470158898304</c:v>
                </c:pt>
                <c:pt idx="313">
                  <c:v>0.23470158898304</c:v>
                </c:pt>
                <c:pt idx="314">
                  <c:v>0.23470158898304</c:v>
                </c:pt>
                <c:pt idx="315">
                  <c:v>0.23470158898304</c:v>
                </c:pt>
                <c:pt idx="316">
                  <c:v>0.23470158898304</c:v>
                </c:pt>
                <c:pt idx="317">
                  <c:v>0.23470158898304</c:v>
                </c:pt>
                <c:pt idx="318">
                  <c:v>0.23470158898304</c:v>
                </c:pt>
                <c:pt idx="319">
                  <c:v>0.23470158898304</c:v>
                </c:pt>
                <c:pt idx="320">
                  <c:v>0.21664762059973</c:v>
                </c:pt>
                <c:pt idx="321">
                  <c:v>0.21664762059973</c:v>
                </c:pt>
                <c:pt idx="322">
                  <c:v>0.198593652216419</c:v>
                </c:pt>
                <c:pt idx="323">
                  <c:v>0.198593652216419</c:v>
                </c:pt>
                <c:pt idx="324">
                  <c:v>0.198593652216419</c:v>
                </c:pt>
                <c:pt idx="325">
                  <c:v>0.198593652216419</c:v>
                </c:pt>
                <c:pt idx="326">
                  <c:v>0.198593652216419</c:v>
                </c:pt>
                <c:pt idx="327">
                  <c:v>0.198593652216419</c:v>
                </c:pt>
                <c:pt idx="328">
                  <c:v>0.17652769085903899</c:v>
                </c:pt>
                <c:pt idx="329">
                  <c:v>0.17652769085903899</c:v>
                </c:pt>
                <c:pt idx="330">
                  <c:v>0.17652769085903899</c:v>
                </c:pt>
                <c:pt idx="331">
                  <c:v>0.17652769085903899</c:v>
                </c:pt>
                <c:pt idx="332">
                  <c:v>0.17652769085903899</c:v>
                </c:pt>
                <c:pt idx="333">
                  <c:v>0.17652769085903899</c:v>
                </c:pt>
                <c:pt idx="334">
                  <c:v>0.17652769085903899</c:v>
                </c:pt>
                <c:pt idx="335">
                  <c:v>0.17652769085903899</c:v>
                </c:pt>
                <c:pt idx="336">
                  <c:v>0.17652769085903899</c:v>
                </c:pt>
                <c:pt idx="337">
                  <c:v>0.17652769085903899</c:v>
                </c:pt>
                <c:pt idx="338">
                  <c:v>0.17652769085903899</c:v>
                </c:pt>
                <c:pt idx="339">
                  <c:v>0.17652769085903899</c:v>
                </c:pt>
                <c:pt idx="340">
                  <c:v>0.17652769085903899</c:v>
                </c:pt>
                <c:pt idx="341">
                  <c:v>0.17652769085903899</c:v>
                </c:pt>
                <c:pt idx="342">
                  <c:v>0.17652769085903899</c:v>
                </c:pt>
                <c:pt idx="343">
                  <c:v>0.17652769085903899</c:v>
                </c:pt>
                <c:pt idx="344">
                  <c:v>0.17652769085903899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E95-4450-8BCD-EF97530F3F7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 Placebo n=180</c:v>
                </c:pt>
              </c:strCache>
            </c:strRef>
          </c:tx>
          <c:spPr>
            <a:ln w="19050" cap="rnd">
              <a:solidFill>
                <a:srgbClr val="A69F9F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Sheet1!$D$2:$D$334</c:f>
              <c:numCache>
                <c:formatCode>General</c:formatCode>
                <c:ptCount val="333"/>
                <c:pt idx="0">
                  <c:v>0</c:v>
                </c:pt>
                <c:pt idx="1">
                  <c:v>1.314168</c:v>
                </c:pt>
                <c:pt idx="2">
                  <c:v>1.314168</c:v>
                </c:pt>
                <c:pt idx="3">
                  <c:v>1.3470230000000001</c:v>
                </c:pt>
                <c:pt idx="4">
                  <c:v>1.3470230000000001</c:v>
                </c:pt>
                <c:pt idx="5">
                  <c:v>1.577002</c:v>
                </c:pt>
                <c:pt idx="6">
                  <c:v>1.577002</c:v>
                </c:pt>
                <c:pt idx="7">
                  <c:v>1.6427099999999999</c:v>
                </c:pt>
                <c:pt idx="8">
                  <c:v>1.6427099999999999</c:v>
                </c:pt>
                <c:pt idx="9">
                  <c:v>2.299795</c:v>
                </c:pt>
                <c:pt idx="10">
                  <c:v>2.299795</c:v>
                </c:pt>
                <c:pt idx="11">
                  <c:v>2.3983569999999999</c:v>
                </c:pt>
                <c:pt idx="12">
                  <c:v>2.3983569999999999</c:v>
                </c:pt>
                <c:pt idx="13">
                  <c:v>2.4312109999999998</c:v>
                </c:pt>
                <c:pt idx="14">
                  <c:v>2.4312109999999998</c:v>
                </c:pt>
                <c:pt idx="15">
                  <c:v>2.5297740000000002</c:v>
                </c:pt>
                <c:pt idx="16">
                  <c:v>2.5297740000000002</c:v>
                </c:pt>
                <c:pt idx="17">
                  <c:v>2.5626280000000001</c:v>
                </c:pt>
                <c:pt idx="18">
                  <c:v>2.5626280000000001</c:v>
                </c:pt>
                <c:pt idx="19">
                  <c:v>2.6283370000000001</c:v>
                </c:pt>
                <c:pt idx="20">
                  <c:v>2.6283370000000001</c:v>
                </c:pt>
                <c:pt idx="21">
                  <c:v>2.726899</c:v>
                </c:pt>
                <c:pt idx="22">
                  <c:v>2.726899</c:v>
                </c:pt>
                <c:pt idx="23">
                  <c:v>2.8254619999999999</c:v>
                </c:pt>
                <c:pt idx="24">
                  <c:v>2.8254619999999999</c:v>
                </c:pt>
                <c:pt idx="25">
                  <c:v>2.8583159999999999</c:v>
                </c:pt>
                <c:pt idx="26">
                  <c:v>2.8583159999999999</c:v>
                </c:pt>
                <c:pt idx="27">
                  <c:v>3.1211500000000001</c:v>
                </c:pt>
                <c:pt idx="28">
                  <c:v>3.1211500000000001</c:v>
                </c:pt>
                <c:pt idx="29">
                  <c:v>3.252567</c:v>
                </c:pt>
                <c:pt idx="30">
                  <c:v>3.252567</c:v>
                </c:pt>
                <c:pt idx="31">
                  <c:v>3.3839839999999999</c:v>
                </c:pt>
                <c:pt idx="32">
                  <c:v>3.3839839999999999</c:v>
                </c:pt>
                <c:pt idx="33">
                  <c:v>3.4168379999999998</c:v>
                </c:pt>
                <c:pt idx="34">
                  <c:v>3.4168379999999998</c:v>
                </c:pt>
                <c:pt idx="35">
                  <c:v>3.5811090000000001</c:v>
                </c:pt>
                <c:pt idx="36">
                  <c:v>3.5811090000000001</c:v>
                </c:pt>
                <c:pt idx="37">
                  <c:v>3.613963</c:v>
                </c:pt>
                <c:pt idx="38">
                  <c:v>3.613963</c:v>
                </c:pt>
                <c:pt idx="39">
                  <c:v>3.7782339999999999</c:v>
                </c:pt>
                <c:pt idx="40">
                  <c:v>3.7782339999999999</c:v>
                </c:pt>
                <c:pt idx="41">
                  <c:v>3.9753590000000001</c:v>
                </c:pt>
                <c:pt idx="42">
                  <c:v>3.9753590000000001</c:v>
                </c:pt>
                <c:pt idx="43">
                  <c:v>4.1396300000000004</c:v>
                </c:pt>
                <c:pt idx="44">
                  <c:v>4.1396300000000004</c:v>
                </c:pt>
                <c:pt idx="45">
                  <c:v>4.3367560000000003</c:v>
                </c:pt>
                <c:pt idx="46">
                  <c:v>4.3367560000000003</c:v>
                </c:pt>
                <c:pt idx="47">
                  <c:v>4.3696099999999998</c:v>
                </c:pt>
                <c:pt idx="48">
                  <c:v>4.3696099999999998</c:v>
                </c:pt>
                <c:pt idx="49">
                  <c:v>4.4353179999999996</c:v>
                </c:pt>
                <c:pt idx="50">
                  <c:v>4.4353179999999996</c:v>
                </c:pt>
                <c:pt idx="51">
                  <c:v>4.468172</c:v>
                </c:pt>
                <c:pt idx="52">
                  <c:v>4.468172</c:v>
                </c:pt>
                <c:pt idx="53">
                  <c:v>4.5010269999999997</c:v>
                </c:pt>
                <c:pt idx="54">
                  <c:v>4.5010269999999997</c:v>
                </c:pt>
                <c:pt idx="55">
                  <c:v>4.8624229999999997</c:v>
                </c:pt>
                <c:pt idx="56">
                  <c:v>4.8624229999999997</c:v>
                </c:pt>
                <c:pt idx="57">
                  <c:v>4.9281309999999996</c:v>
                </c:pt>
                <c:pt idx="58">
                  <c:v>4.9281309999999996</c:v>
                </c:pt>
                <c:pt idx="59">
                  <c:v>5.0924019999999999</c:v>
                </c:pt>
                <c:pt idx="60">
                  <c:v>5.0924019999999999</c:v>
                </c:pt>
                <c:pt idx="61">
                  <c:v>5.1252570000000004</c:v>
                </c:pt>
                <c:pt idx="62">
                  <c:v>5.1252570000000004</c:v>
                </c:pt>
                <c:pt idx="63">
                  <c:v>5.4209449999999997</c:v>
                </c:pt>
                <c:pt idx="64">
                  <c:v>5.4209449999999997</c:v>
                </c:pt>
                <c:pt idx="65">
                  <c:v>5.5523610000000003</c:v>
                </c:pt>
                <c:pt idx="66">
                  <c:v>5.5523610000000003</c:v>
                </c:pt>
                <c:pt idx="67">
                  <c:v>5.585216</c:v>
                </c:pt>
                <c:pt idx="68">
                  <c:v>5.585216</c:v>
                </c:pt>
                <c:pt idx="69">
                  <c:v>5.7166319999999997</c:v>
                </c:pt>
                <c:pt idx="70">
                  <c:v>5.7166319999999997</c:v>
                </c:pt>
                <c:pt idx="71">
                  <c:v>5.7823409999999997</c:v>
                </c:pt>
                <c:pt idx="72">
                  <c:v>5.7823409999999997</c:v>
                </c:pt>
                <c:pt idx="73">
                  <c:v>5.8151950000000001</c:v>
                </c:pt>
                <c:pt idx="74">
                  <c:v>5.8151950000000001</c:v>
                </c:pt>
                <c:pt idx="75">
                  <c:v>6.1437369999999998</c:v>
                </c:pt>
                <c:pt idx="76">
                  <c:v>6.1437369999999998</c:v>
                </c:pt>
                <c:pt idx="77">
                  <c:v>6.1765910000000002</c:v>
                </c:pt>
                <c:pt idx="78">
                  <c:v>6.1765910000000002</c:v>
                </c:pt>
                <c:pt idx="79">
                  <c:v>6.5051329999999998</c:v>
                </c:pt>
                <c:pt idx="80">
                  <c:v>6.5051329999999998</c:v>
                </c:pt>
                <c:pt idx="81">
                  <c:v>6.6365499999999997</c:v>
                </c:pt>
                <c:pt idx="82">
                  <c:v>6.6365499999999997</c:v>
                </c:pt>
                <c:pt idx="83">
                  <c:v>6.7022589999999997</c:v>
                </c:pt>
                <c:pt idx="84">
                  <c:v>6.7022589999999997</c:v>
                </c:pt>
                <c:pt idx="85">
                  <c:v>6.7351130000000001</c:v>
                </c:pt>
                <c:pt idx="86">
                  <c:v>6.7351130000000001</c:v>
                </c:pt>
                <c:pt idx="87">
                  <c:v>6.800821</c:v>
                </c:pt>
                <c:pt idx="88">
                  <c:v>6.800821</c:v>
                </c:pt>
                <c:pt idx="89">
                  <c:v>7.0308010000000003</c:v>
                </c:pt>
                <c:pt idx="90">
                  <c:v>7.0308010000000003</c:v>
                </c:pt>
                <c:pt idx="91">
                  <c:v>7.0636549999999998</c:v>
                </c:pt>
                <c:pt idx="92">
                  <c:v>7.0636549999999998</c:v>
                </c:pt>
                <c:pt idx="93">
                  <c:v>7.1293629999999997</c:v>
                </c:pt>
                <c:pt idx="94">
                  <c:v>7.1293629999999997</c:v>
                </c:pt>
                <c:pt idx="95">
                  <c:v>7.1950719999999997</c:v>
                </c:pt>
                <c:pt idx="96">
                  <c:v>7.1950719999999997</c:v>
                </c:pt>
                <c:pt idx="97">
                  <c:v>7.359343</c:v>
                </c:pt>
                <c:pt idx="98">
                  <c:v>7.359343</c:v>
                </c:pt>
                <c:pt idx="99">
                  <c:v>7.4250509999999998</c:v>
                </c:pt>
                <c:pt idx="100">
                  <c:v>7.4250509999999998</c:v>
                </c:pt>
                <c:pt idx="101">
                  <c:v>7.5236140000000002</c:v>
                </c:pt>
                <c:pt idx="102">
                  <c:v>7.5236140000000002</c:v>
                </c:pt>
                <c:pt idx="103">
                  <c:v>7.720739</c:v>
                </c:pt>
                <c:pt idx="104">
                  <c:v>7.720739</c:v>
                </c:pt>
                <c:pt idx="105">
                  <c:v>7.9835729999999998</c:v>
                </c:pt>
                <c:pt idx="106">
                  <c:v>7.9835729999999998</c:v>
                </c:pt>
                <c:pt idx="107">
                  <c:v>8.0492810000000006</c:v>
                </c:pt>
                <c:pt idx="108">
                  <c:v>8.0492810000000006</c:v>
                </c:pt>
                <c:pt idx="109">
                  <c:v>8.1806979999999996</c:v>
                </c:pt>
                <c:pt idx="110">
                  <c:v>8.1806979999999996</c:v>
                </c:pt>
                <c:pt idx="111">
                  <c:v>8.2464069999999996</c:v>
                </c:pt>
                <c:pt idx="112">
                  <c:v>8.2464069999999996</c:v>
                </c:pt>
                <c:pt idx="113">
                  <c:v>8.3449690000000007</c:v>
                </c:pt>
                <c:pt idx="114">
                  <c:v>8.3449690000000007</c:v>
                </c:pt>
                <c:pt idx="115">
                  <c:v>8.4106780000000008</c:v>
                </c:pt>
                <c:pt idx="116">
                  <c:v>8.4106780000000008</c:v>
                </c:pt>
                <c:pt idx="117">
                  <c:v>8.4763859999999998</c:v>
                </c:pt>
                <c:pt idx="118">
                  <c:v>8.4763859999999998</c:v>
                </c:pt>
                <c:pt idx="119">
                  <c:v>8.6406569999999991</c:v>
                </c:pt>
                <c:pt idx="120">
                  <c:v>8.6406569999999991</c:v>
                </c:pt>
                <c:pt idx="121">
                  <c:v>8.6735109999999995</c:v>
                </c:pt>
                <c:pt idx="122">
                  <c:v>8.6735109999999995</c:v>
                </c:pt>
                <c:pt idx="123">
                  <c:v>8.9691989999999997</c:v>
                </c:pt>
                <c:pt idx="124">
                  <c:v>8.9691989999999997</c:v>
                </c:pt>
                <c:pt idx="125">
                  <c:v>9.4620119999999996</c:v>
                </c:pt>
                <c:pt idx="126">
                  <c:v>9.4620119999999996</c:v>
                </c:pt>
                <c:pt idx="127">
                  <c:v>9.7248459999999994</c:v>
                </c:pt>
                <c:pt idx="128">
                  <c:v>9.7248459999999994</c:v>
                </c:pt>
                <c:pt idx="129">
                  <c:v>9.8234089999999998</c:v>
                </c:pt>
                <c:pt idx="130">
                  <c:v>9.8234089999999998</c:v>
                </c:pt>
                <c:pt idx="131">
                  <c:v>9.8891170000000006</c:v>
                </c:pt>
                <c:pt idx="132">
                  <c:v>9.8891170000000006</c:v>
                </c:pt>
                <c:pt idx="133">
                  <c:v>10.05339</c:v>
                </c:pt>
                <c:pt idx="134">
                  <c:v>10.05339</c:v>
                </c:pt>
                <c:pt idx="135">
                  <c:v>10.1191</c:v>
                </c:pt>
                <c:pt idx="136">
                  <c:v>10.1191</c:v>
                </c:pt>
                <c:pt idx="137">
                  <c:v>10.41478</c:v>
                </c:pt>
                <c:pt idx="138">
                  <c:v>10.41478</c:v>
                </c:pt>
                <c:pt idx="139">
                  <c:v>10.80903</c:v>
                </c:pt>
                <c:pt idx="140">
                  <c:v>10.80903</c:v>
                </c:pt>
                <c:pt idx="141">
                  <c:v>10.97331</c:v>
                </c:pt>
                <c:pt idx="142">
                  <c:v>10.97331</c:v>
                </c:pt>
                <c:pt idx="143">
                  <c:v>11.006159999999999</c:v>
                </c:pt>
                <c:pt idx="144">
                  <c:v>11.006159999999999</c:v>
                </c:pt>
                <c:pt idx="145">
                  <c:v>11.071870000000001</c:v>
                </c:pt>
                <c:pt idx="146">
                  <c:v>11.071870000000001</c:v>
                </c:pt>
                <c:pt idx="147">
                  <c:v>11.203290000000001</c:v>
                </c:pt>
                <c:pt idx="148">
                  <c:v>11.203290000000001</c:v>
                </c:pt>
                <c:pt idx="149">
                  <c:v>11.49897</c:v>
                </c:pt>
                <c:pt idx="150">
                  <c:v>11.49897</c:v>
                </c:pt>
                <c:pt idx="151">
                  <c:v>11.531829999999999</c:v>
                </c:pt>
                <c:pt idx="152">
                  <c:v>11.531829999999999</c:v>
                </c:pt>
                <c:pt idx="153">
                  <c:v>11.564679999999999</c:v>
                </c:pt>
                <c:pt idx="154">
                  <c:v>11.564679999999999</c:v>
                </c:pt>
                <c:pt idx="155">
                  <c:v>11.59754</c:v>
                </c:pt>
                <c:pt idx="156">
                  <c:v>11.59754</c:v>
                </c:pt>
                <c:pt idx="157">
                  <c:v>11.66324</c:v>
                </c:pt>
                <c:pt idx="158">
                  <c:v>11.66324</c:v>
                </c:pt>
                <c:pt idx="159">
                  <c:v>12.15606</c:v>
                </c:pt>
                <c:pt idx="160">
                  <c:v>12.15606</c:v>
                </c:pt>
                <c:pt idx="161">
                  <c:v>12.221769999999999</c:v>
                </c:pt>
                <c:pt idx="162">
                  <c:v>12.221769999999999</c:v>
                </c:pt>
                <c:pt idx="163">
                  <c:v>12.51745</c:v>
                </c:pt>
                <c:pt idx="164">
                  <c:v>12.51745</c:v>
                </c:pt>
                <c:pt idx="165">
                  <c:v>12.944559999999999</c:v>
                </c:pt>
                <c:pt idx="166">
                  <c:v>12.944559999999999</c:v>
                </c:pt>
                <c:pt idx="167">
                  <c:v>13.40452</c:v>
                </c:pt>
                <c:pt idx="168">
                  <c:v>13.40452</c:v>
                </c:pt>
                <c:pt idx="169">
                  <c:v>13.89733</c:v>
                </c:pt>
                <c:pt idx="170">
                  <c:v>13.89733</c:v>
                </c:pt>
                <c:pt idx="171">
                  <c:v>14.324439999999999</c:v>
                </c:pt>
                <c:pt idx="172">
                  <c:v>14.324439999999999</c:v>
                </c:pt>
                <c:pt idx="173">
                  <c:v>14.554410000000001</c:v>
                </c:pt>
                <c:pt idx="174">
                  <c:v>14.554410000000001</c:v>
                </c:pt>
                <c:pt idx="175">
                  <c:v>14.58727</c:v>
                </c:pt>
                <c:pt idx="176">
                  <c:v>14.58727</c:v>
                </c:pt>
                <c:pt idx="177">
                  <c:v>14.62012</c:v>
                </c:pt>
                <c:pt idx="178">
                  <c:v>14.62012</c:v>
                </c:pt>
                <c:pt idx="179">
                  <c:v>14.78439</c:v>
                </c:pt>
                <c:pt idx="180">
                  <c:v>14.78439</c:v>
                </c:pt>
                <c:pt idx="181">
                  <c:v>14.94867</c:v>
                </c:pt>
                <c:pt idx="182">
                  <c:v>14.94867</c:v>
                </c:pt>
                <c:pt idx="183">
                  <c:v>15.17864</c:v>
                </c:pt>
                <c:pt idx="184">
                  <c:v>15.17864</c:v>
                </c:pt>
                <c:pt idx="185">
                  <c:v>15.408620000000001</c:v>
                </c:pt>
                <c:pt idx="186">
                  <c:v>15.408620000000001</c:v>
                </c:pt>
                <c:pt idx="187">
                  <c:v>15.67146</c:v>
                </c:pt>
                <c:pt idx="188">
                  <c:v>15.67146</c:v>
                </c:pt>
                <c:pt idx="189">
                  <c:v>15.901439999999999</c:v>
                </c:pt>
                <c:pt idx="190">
                  <c:v>15.901439999999999</c:v>
                </c:pt>
                <c:pt idx="191">
                  <c:v>16.525670000000002</c:v>
                </c:pt>
                <c:pt idx="192">
                  <c:v>16.525670000000002</c:v>
                </c:pt>
                <c:pt idx="193">
                  <c:v>16.591380000000001</c:v>
                </c:pt>
                <c:pt idx="194">
                  <c:v>16.591380000000001</c:v>
                </c:pt>
                <c:pt idx="195">
                  <c:v>17.281310000000001</c:v>
                </c:pt>
                <c:pt idx="196">
                  <c:v>17.281310000000001</c:v>
                </c:pt>
                <c:pt idx="197">
                  <c:v>17.577000000000002</c:v>
                </c:pt>
                <c:pt idx="198">
                  <c:v>17.577000000000002</c:v>
                </c:pt>
                <c:pt idx="199">
                  <c:v>17.806979999999999</c:v>
                </c:pt>
                <c:pt idx="200">
                  <c:v>17.806979999999999</c:v>
                </c:pt>
                <c:pt idx="201">
                  <c:v>18.06982</c:v>
                </c:pt>
                <c:pt idx="202">
                  <c:v>18.06982</c:v>
                </c:pt>
                <c:pt idx="203">
                  <c:v>18.529769999999999</c:v>
                </c:pt>
                <c:pt idx="204">
                  <c:v>18.529769999999999</c:v>
                </c:pt>
                <c:pt idx="205">
                  <c:v>18.924019999999999</c:v>
                </c:pt>
                <c:pt idx="206">
                  <c:v>18.924019999999999</c:v>
                </c:pt>
                <c:pt idx="207">
                  <c:v>19.646820000000002</c:v>
                </c:pt>
                <c:pt idx="208">
                  <c:v>19.646820000000002</c:v>
                </c:pt>
                <c:pt idx="209">
                  <c:v>21.486650000000001</c:v>
                </c:pt>
                <c:pt idx="210">
                  <c:v>21.486650000000001</c:v>
                </c:pt>
                <c:pt idx="211">
                  <c:v>22.340859999999999</c:v>
                </c:pt>
                <c:pt idx="212">
                  <c:v>22.340859999999999</c:v>
                </c:pt>
                <c:pt idx="213">
                  <c:v>22.63655</c:v>
                </c:pt>
                <c:pt idx="214">
                  <c:v>22.63655</c:v>
                </c:pt>
                <c:pt idx="215">
                  <c:v>22.702259999999999</c:v>
                </c:pt>
                <c:pt idx="216">
                  <c:v>22.702259999999999</c:v>
                </c:pt>
                <c:pt idx="217">
                  <c:v>23.129359999999998</c:v>
                </c:pt>
                <c:pt idx="218">
                  <c:v>23.129359999999998</c:v>
                </c:pt>
                <c:pt idx="219">
                  <c:v>23.720739999999999</c:v>
                </c:pt>
                <c:pt idx="220">
                  <c:v>23.720739999999999</c:v>
                </c:pt>
                <c:pt idx="221">
                  <c:v>23.885010000000001</c:v>
                </c:pt>
                <c:pt idx="222">
                  <c:v>23.885010000000001</c:v>
                </c:pt>
                <c:pt idx="223">
                  <c:v>24.114989999999999</c:v>
                </c:pt>
                <c:pt idx="224">
                  <c:v>24.114989999999999</c:v>
                </c:pt>
                <c:pt idx="225">
                  <c:v>24.312110000000001</c:v>
                </c:pt>
                <c:pt idx="226">
                  <c:v>24.312110000000001</c:v>
                </c:pt>
                <c:pt idx="227">
                  <c:v>24.34497</c:v>
                </c:pt>
                <c:pt idx="228">
                  <c:v>24.34497</c:v>
                </c:pt>
                <c:pt idx="229">
                  <c:v>24.574950000000001</c:v>
                </c:pt>
                <c:pt idx="230">
                  <c:v>24.574950000000001</c:v>
                </c:pt>
                <c:pt idx="231">
                  <c:v>24.70637</c:v>
                </c:pt>
                <c:pt idx="232">
                  <c:v>24.70637</c:v>
                </c:pt>
                <c:pt idx="233">
                  <c:v>26.77618</c:v>
                </c:pt>
                <c:pt idx="234">
                  <c:v>26.77618</c:v>
                </c:pt>
                <c:pt idx="235">
                  <c:v>27.039010000000001</c:v>
                </c:pt>
                <c:pt idx="236">
                  <c:v>27.039010000000001</c:v>
                </c:pt>
                <c:pt idx="237">
                  <c:v>27.696100000000001</c:v>
                </c:pt>
                <c:pt idx="238">
                  <c:v>27.696100000000001</c:v>
                </c:pt>
                <c:pt idx="239">
                  <c:v>28.714580000000002</c:v>
                </c:pt>
                <c:pt idx="240">
                  <c:v>28.714580000000002</c:v>
                </c:pt>
                <c:pt idx="241">
                  <c:v>29.89733</c:v>
                </c:pt>
                <c:pt idx="242">
                  <c:v>29.89733</c:v>
                </c:pt>
                <c:pt idx="243">
                  <c:v>30.22587</c:v>
                </c:pt>
                <c:pt idx="244">
                  <c:v>30.22587</c:v>
                </c:pt>
                <c:pt idx="245">
                  <c:v>31.507190000000001</c:v>
                </c:pt>
                <c:pt idx="246">
                  <c:v>31.507190000000001</c:v>
                </c:pt>
                <c:pt idx="247">
                  <c:v>32.492809999999999</c:v>
                </c:pt>
                <c:pt idx="248">
                  <c:v>32.492809999999999</c:v>
                </c:pt>
                <c:pt idx="249">
                  <c:v>32.887059999999998</c:v>
                </c:pt>
                <c:pt idx="250">
                  <c:v>32.887059999999998</c:v>
                </c:pt>
                <c:pt idx="251">
                  <c:v>33.018479999999997</c:v>
                </c:pt>
                <c:pt idx="252">
                  <c:v>33.018479999999997</c:v>
                </c:pt>
                <c:pt idx="253">
                  <c:v>33.08419</c:v>
                </c:pt>
                <c:pt idx="254">
                  <c:v>33.08419</c:v>
                </c:pt>
                <c:pt idx="255">
                  <c:v>33.511290000000002</c:v>
                </c:pt>
                <c:pt idx="256">
                  <c:v>33.511290000000002</c:v>
                </c:pt>
                <c:pt idx="257">
                  <c:v>33.609859999999998</c:v>
                </c:pt>
                <c:pt idx="258">
                  <c:v>33.609859999999998</c:v>
                </c:pt>
                <c:pt idx="259">
                  <c:v>34.299790000000002</c:v>
                </c:pt>
                <c:pt idx="260">
                  <c:v>34.299790000000002</c:v>
                </c:pt>
                <c:pt idx="261">
                  <c:v>34.332650000000001</c:v>
                </c:pt>
                <c:pt idx="262">
                  <c:v>34.332650000000001</c:v>
                </c:pt>
                <c:pt idx="263">
                  <c:v>34.759749999999997</c:v>
                </c:pt>
                <c:pt idx="264">
                  <c:v>34.759749999999997</c:v>
                </c:pt>
                <c:pt idx="265">
                  <c:v>37.059550000000002</c:v>
                </c:pt>
                <c:pt idx="266">
                  <c:v>37.059550000000002</c:v>
                </c:pt>
                <c:pt idx="267">
                  <c:v>38.669400000000003</c:v>
                </c:pt>
                <c:pt idx="268">
                  <c:v>38.669400000000003</c:v>
                </c:pt>
                <c:pt idx="269">
                  <c:v>39.29363</c:v>
                </c:pt>
                <c:pt idx="270">
                  <c:v>39.29363</c:v>
                </c:pt>
                <c:pt idx="271">
                  <c:v>39.425049999999999</c:v>
                </c:pt>
                <c:pt idx="272">
                  <c:v>39.425049999999999</c:v>
                </c:pt>
                <c:pt idx="273">
                  <c:v>39.655029999999996</c:v>
                </c:pt>
                <c:pt idx="274">
                  <c:v>39.655029999999996</c:v>
                </c:pt>
                <c:pt idx="275">
                  <c:v>39.852159999999998</c:v>
                </c:pt>
                <c:pt idx="276">
                  <c:v>39.852159999999998</c:v>
                </c:pt>
                <c:pt idx="277">
                  <c:v>40.147840000000002</c:v>
                </c:pt>
                <c:pt idx="278">
                  <c:v>40.147840000000002</c:v>
                </c:pt>
                <c:pt idx="279">
                  <c:v>42.119100000000003</c:v>
                </c:pt>
                <c:pt idx="280">
                  <c:v>42.119100000000003</c:v>
                </c:pt>
                <c:pt idx="281">
                  <c:v>43.367559999999997</c:v>
                </c:pt>
                <c:pt idx="282">
                  <c:v>43.367559999999997</c:v>
                </c:pt>
                <c:pt idx="283">
                  <c:v>43.991790000000002</c:v>
                </c:pt>
                <c:pt idx="284">
                  <c:v>43.991790000000002</c:v>
                </c:pt>
                <c:pt idx="285">
                  <c:v>44.057490000000001</c:v>
                </c:pt>
                <c:pt idx="286">
                  <c:v>44.057490000000001</c:v>
                </c:pt>
                <c:pt idx="287">
                  <c:v>46.25873</c:v>
                </c:pt>
                <c:pt idx="288">
                  <c:v>46.25873</c:v>
                </c:pt>
                <c:pt idx="289">
                  <c:v>46.390140000000002</c:v>
                </c:pt>
                <c:pt idx="290">
                  <c:v>46.390140000000002</c:v>
                </c:pt>
                <c:pt idx="291">
                  <c:v>48.229979999999998</c:v>
                </c:pt>
                <c:pt idx="292">
                  <c:v>48.229979999999998</c:v>
                </c:pt>
                <c:pt idx="293">
                  <c:v>49.74127</c:v>
                </c:pt>
                <c:pt idx="294">
                  <c:v>49.74127</c:v>
                </c:pt>
                <c:pt idx="295">
                  <c:v>50.496920000000003</c:v>
                </c:pt>
                <c:pt idx="296">
                  <c:v>50.496920000000003</c:v>
                </c:pt>
                <c:pt idx="297">
                  <c:v>50.858319999999999</c:v>
                </c:pt>
                <c:pt idx="298">
                  <c:v>50.858319999999999</c:v>
                </c:pt>
                <c:pt idx="299">
                  <c:v>52.928130000000003</c:v>
                </c:pt>
                <c:pt idx="300">
                  <c:v>52.928130000000003</c:v>
                </c:pt>
                <c:pt idx="301">
                  <c:v>55.030799999999999</c:v>
                </c:pt>
                <c:pt idx="302">
                  <c:v>55.030799999999999</c:v>
                </c:pt>
                <c:pt idx="303">
                  <c:v>55.129359999999998</c:v>
                </c:pt>
                <c:pt idx="304">
                  <c:v>55.129359999999998</c:v>
                </c:pt>
                <c:pt idx="305">
                  <c:v>56.739220000000003</c:v>
                </c:pt>
                <c:pt idx="306">
                  <c:v>56.739220000000003</c:v>
                </c:pt>
                <c:pt idx="307">
                  <c:v>57.7577</c:v>
                </c:pt>
                <c:pt idx="308">
                  <c:v>57.7577</c:v>
                </c:pt>
                <c:pt idx="309">
                  <c:v>57.856259999999999</c:v>
                </c:pt>
                <c:pt idx="310">
                  <c:v>57.856259999999999</c:v>
                </c:pt>
                <c:pt idx="311">
                  <c:v>58.349080000000001</c:v>
                </c:pt>
                <c:pt idx="312">
                  <c:v>58.349080000000001</c:v>
                </c:pt>
                <c:pt idx="313">
                  <c:v>62.324440000000003</c:v>
                </c:pt>
                <c:pt idx="314">
                  <c:v>62.324440000000003</c:v>
                </c:pt>
                <c:pt idx="315">
                  <c:v>62.357289999999999</c:v>
                </c:pt>
                <c:pt idx="316">
                  <c:v>62.357289999999999</c:v>
                </c:pt>
                <c:pt idx="317">
                  <c:v>62.455849999999998</c:v>
                </c:pt>
                <c:pt idx="318">
                  <c:v>62.455849999999998</c:v>
                </c:pt>
                <c:pt idx="319">
                  <c:v>67.186859999999996</c:v>
                </c:pt>
                <c:pt idx="320">
                  <c:v>67.186859999999996</c:v>
                </c:pt>
                <c:pt idx="321">
                  <c:v>68.172479999999993</c:v>
                </c:pt>
                <c:pt idx="322">
                  <c:v>68.172479999999993</c:v>
                </c:pt>
                <c:pt idx="323">
                  <c:v>72.607799999999997</c:v>
                </c:pt>
                <c:pt idx="324">
                  <c:v>72.607799999999997</c:v>
                </c:pt>
                <c:pt idx="325">
                  <c:v>75.334699999999998</c:v>
                </c:pt>
                <c:pt idx="326">
                  <c:v>75.334699999999998</c:v>
                </c:pt>
                <c:pt idx="327">
                  <c:v>76.188910000000007</c:v>
                </c:pt>
                <c:pt idx="328">
                  <c:v>76.188910000000007</c:v>
                </c:pt>
                <c:pt idx="329">
                  <c:v>80.722790000000003</c:v>
                </c:pt>
                <c:pt idx="330">
                  <c:v>80.722790000000003</c:v>
                </c:pt>
                <c:pt idx="331">
                  <c:v>87.096509999999995</c:v>
                </c:pt>
                <c:pt idx="332">
                  <c:v>87.096509999999995</c:v>
                </c:pt>
              </c:numCache>
            </c:numRef>
          </c:xVal>
          <c:yVal>
            <c:numRef>
              <c:f>Sheet1!$E$2:$E$334</c:f>
              <c:numCache>
                <c:formatCode>General</c:formatCode>
                <c:ptCount val="333"/>
                <c:pt idx="0">
                  <c:v>1</c:v>
                </c:pt>
                <c:pt idx="1">
                  <c:v>1</c:v>
                </c:pt>
                <c:pt idx="2">
                  <c:v>0.99444444444444402</c:v>
                </c:pt>
                <c:pt idx="3">
                  <c:v>0.99444444444444402</c:v>
                </c:pt>
                <c:pt idx="4">
                  <c:v>0.98888888888888904</c:v>
                </c:pt>
                <c:pt idx="5">
                  <c:v>0.98888888888888904</c:v>
                </c:pt>
                <c:pt idx="6">
                  <c:v>0.98333333333333295</c:v>
                </c:pt>
                <c:pt idx="7">
                  <c:v>0.98333333333333295</c:v>
                </c:pt>
                <c:pt idx="8">
                  <c:v>0.97777777777777797</c:v>
                </c:pt>
                <c:pt idx="9">
                  <c:v>0.97777777777777797</c:v>
                </c:pt>
                <c:pt idx="10">
                  <c:v>0.97222222222222199</c:v>
                </c:pt>
                <c:pt idx="11">
                  <c:v>0.97222222222222199</c:v>
                </c:pt>
                <c:pt idx="12">
                  <c:v>0.96666666666666701</c:v>
                </c:pt>
                <c:pt idx="13">
                  <c:v>0.96666666666666701</c:v>
                </c:pt>
                <c:pt idx="14">
                  <c:v>0.96111111111111103</c:v>
                </c:pt>
                <c:pt idx="15">
                  <c:v>0.96111111111111103</c:v>
                </c:pt>
                <c:pt idx="16">
                  <c:v>0.95</c:v>
                </c:pt>
                <c:pt idx="17">
                  <c:v>0.95</c:v>
                </c:pt>
                <c:pt idx="18">
                  <c:v>0.94444444444444398</c:v>
                </c:pt>
                <c:pt idx="19">
                  <c:v>0.94444444444444398</c:v>
                </c:pt>
                <c:pt idx="20">
                  <c:v>0.93888888888888899</c:v>
                </c:pt>
                <c:pt idx="21">
                  <c:v>0.93888888888888899</c:v>
                </c:pt>
                <c:pt idx="22">
                  <c:v>0.93333333333333302</c:v>
                </c:pt>
                <c:pt idx="23">
                  <c:v>0.93333333333333302</c:v>
                </c:pt>
                <c:pt idx="24">
                  <c:v>0.92777777777777803</c:v>
                </c:pt>
                <c:pt idx="25">
                  <c:v>0.92777777777777803</c:v>
                </c:pt>
                <c:pt idx="26">
                  <c:v>0.92222222222222205</c:v>
                </c:pt>
                <c:pt idx="27">
                  <c:v>0.92222222222222205</c:v>
                </c:pt>
                <c:pt idx="28">
                  <c:v>0.91666666666666696</c:v>
                </c:pt>
                <c:pt idx="29">
                  <c:v>0.91666666666666696</c:v>
                </c:pt>
                <c:pt idx="30">
                  <c:v>0.91111111111111098</c:v>
                </c:pt>
                <c:pt idx="31">
                  <c:v>0.91111111111111098</c:v>
                </c:pt>
                <c:pt idx="32">
                  <c:v>0.905555555555555</c:v>
                </c:pt>
                <c:pt idx="33">
                  <c:v>0.905555555555555</c:v>
                </c:pt>
                <c:pt idx="34">
                  <c:v>0.9</c:v>
                </c:pt>
                <c:pt idx="35">
                  <c:v>0.9</c:v>
                </c:pt>
                <c:pt idx="36">
                  <c:v>0.89444444444444404</c:v>
                </c:pt>
                <c:pt idx="37">
                  <c:v>0.89444444444444404</c:v>
                </c:pt>
                <c:pt idx="38">
                  <c:v>0.88888888888888895</c:v>
                </c:pt>
                <c:pt idx="39">
                  <c:v>0.88888888888888895</c:v>
                </c:pt>
                <c:pt idx="40">
                  <c:v>0.88333333333333297</c:v>
                </c:pt>
                <c:pt idx="41">
                  <c:v>0.88333333333333297</c:v>
                </c:pt>
                <c:pt idx="42">
                  <c:v>0.87777777777777799</c:v>
                </c:pt>
                <c:pt idx="43">
                  <c:v>0.87777777777777799</c:v>
                </c:pt>
                <c:pt idx="44">
                  <c:v>0.87222222222222201</c:v>
                </c:pt>
                <c:pt idx="45">
                  <c:v>0.87222222222222201</c:v>
                </c:pt>
                <c:pt idx="46">
                  <c:v>0.85555555555555596</c:v>
                </c:pt>
                <c:pt idx="47">
                  <c:v>0.85555555555555596</c:v>
                </c:pt>
                <c:pt idx="48">
                  <c:v>0.85</c:v>
                </c:pt>
                <c:pt idx="49">
                  <c:v>0.85</c:v>
                </c:pt>
                <c:pt idx="50">
                  <c:v>0.844444444444444</c:v>
                </c:pt>
                <c:pt idx="51">
                  <c:v>0.844444444444444</c:v>
                </c:pt>
                <c:pt idx="52">
                  <c:v>0.83888888888888902</c:v>
                </c:pt>
                <c:pt idx="53">
                  <c:v>0.83888888888888902</c:v>
                </c:pt>
                <c:pt idx="54">
                  <c:v>0.83333333333333304</c:v>
                </c:pt>
                <c:pt idx="55">
                  <c:v>0.83333333333333304</c:v>
                </c:pt>
                <c:pt idx="56">
                  <c:v>0.83333333333333304</c:v>
                </c:pt>
                <c:pt idx="57">
                  <c:v>0.83333333333333304</c:v>
                </c:pt>
                <c:pt idx="58">
                  <c:v>0.82774049217002199</c:v>
                </c:pt>
                <c:pt idx="59">
                  <c:v>0.82774049217002199</c:v>
                </c:pt>
                <c:pt idx="60">
                  <c:v>0.82214765100671106</c:v>
                </c:pt>
                <c:pt idx="61">
                  <c:v>0.82214765100671106</c:v>
                </c:pt>
                <c:pt idx="62">
                  <c:v>0.81655480984340001</c:v>
                </c:pt>
                <c:pt idx="63">
                  <c:v>0.81655480984340001</c:v>
                </c:pt>
                <c:pt idx="64">
                  <c:v>0.80536912751677803</c:v>
                </c:pt>
                <c:pt idx="65">
                  <c:v>0.80536912751677803</c:v>
                </c:pt>
                <c:pt idx="66">
                  <c:v>0.80536912751677803</c:v>
                </c:pt>
                <c:pt idx="67">
                  <c:v>0.80536912751677803</c:v>
                </c:pt>
                <c:pt idx="68">
                  <c:v>0.79973717557610202</c:v>
                </c:pt>
                <c:pt idx="69">
                  <c:v>0.79973717557610202</c:v>
                </c:pt>
                <c:pt idx="70">
                  <c:v>0.79410522363542502</c:v>
                </c:pt>
                <c:pt idx="71">
                  <c:v>0.79410522363542502</c:v>
                </c:pt>
                <c:pt idx="72">
                  <c:v>0.7884732716947479</c:v>
                </c:pt>
                <c:pt idx="73">
                  <c:v>0.7884732716947479</c:v>
                </c:pt>
                <c:pt idx="74">
                  <c:v>0.7884732716947479</c:v>
                </c:pt>
                <c:pt idx="75">
                  <c:v>0.7884732716947479</c:v>
                </c:pt>
                <c:pt idx="76">
                  <c:v>0.78275969726217698</c:v>
                </c:pt>
                <c:pt idx="77">
                  <c:v>0.78275969726217698</c:v>
                </c:pt>
                <c:pt idx="78">
                  <c:v>0.77704612282960694</c:v>
                </c:pt>
                <c:pt idx="79">
                  <c:v>0.77704612282960694</c:v>
                </c:pt>
                <c:pt idx="80">
                  <c:v>0.77133254839703591</c:v>
                </c:pt>
                <c:pt idx="81">
                  <c:v>0.77133254839703591</c:v>
                </c:pt>
                <c:pt idx="82">
                  <c:v>0.76561897396446599</c:v>
                </c:pt>
                <c:pt idx="83">
                  <c:v>0.76561897396446599</c:v>
                </c:pt>
                <c:pt idx="84">
                  <c:v>0.75990539953189495</c:v>
                </c:pt>
                <c:pt idx="85">
                  <c:v>0.75990539953189495</c:v>
                </c:pt>
                <c:pt idx="86">
                  <c:v>0.75419182509932403</c:v>
                </c:pt>
                <c:pt idx="87">
                  <c:v>0.75419182509932403</c:v>
                </c:pt>
                <c:pt idx="88">
                  <c:v>0.748478250666754</c:v>
                </c:pt>
                <c:pt idx="89">
                  <c:v>0.748478250666754</c:v>
                </c:pt>
                <c:pt idx="90">
                  <c:v>0.74276467623418296</c:v>
                </c:pt>
                <c:pt idx="91">
                  <c:v>0.74276467623418296</c:v>
                </c:pt>
                <c:pt idx="92">
                  <c:v>0.73705110180161204</c:v>
                </c:pt>
                <c:pt idx="93">
                  <c:v>0.73705110180161204</c:v>
                </c:pt>
                <c:pt idx="94">
                  <c:v>0.73133752736904201</c:v>
                </c:pt>
                <c:pt idx="95">
                  <c:v>0.73133752736904201</c:v>
                </c:pt>
                <c:pt idx="96">
                  <c:v>0.72562395293647097</c:v>
                </c:pt>
                <c:pt idx="97">
                  <c:v>0.72562395293647097</c:v>
                </c:pt>
                <c:pt idx="98">
                  <c:v>0.71991037850390005</c:v>
                </c:pt>
                <c:pt idx="99">
                  <c:v>0.71991037850390005</c:v>
                </c:pt>
                <c:pt idx="100">
                  <c:v>0.71419680407133002</c:v>
                </c:pt>
                <c:pt idx="101">
                  <c:v>0.71419680407133002</c:v>
                </c:pt>
                <c:pt idx="102">
                  <c:v>0.70848322963875898</c:v>
                </c:pt>
                <c:pt idx="103">
                  <c:v>0.70848322963875898</c:v>
                </c:pt>
                <c:pt idx="104">
                  <c:v>0.70276965520618906</c:v>
                </c:pt>
                <c:pt idx="105">
                  <c:v>0.70276965520618906</c:v>
                </c:pt>
                <c:pt idx="106">
                  <c:v>0.69705608077361803</c:v>
                </c:pt>
                <c:pt idx="107">
                  <c:v>0.69705608077361803</c:v>
                </c:pt>
                <c:pt idx="108">
                  <c:v>0.69134250634104699</c:v>
                </c:pt>
                <c:pt idx="109">
                  <c:v>0.69134250634104699</c:v>
                </c:pt>
                <c:pt idx="110">
                  <c:v>0.68562893190847707</c:v>
                </c:pt>
                <c:pt idx="111">
                  <c:v>0.68562893190847707</c:v>
                </c:pt>
                <c:pt idx="112">
                  <c:v>0.67991535747590603</c:v>
                </c:pt>
                <c:pt idx="113">
                  <c:v>0.67991535747590603</c:v>
                </c:pt>
                <c:pt idx="114">
                  <c:v>0.674201783043336</c:v>
                </c:pt>
                <c:pt idx="115">
                  <c:v>0.674201783043336</c:v>
                </c:pt>
                <c:pt idx="116">
                  <c:v>0.674201783043336</c:v>
                </c:pt>
                <c:pt idx="117">
                  <c:v>0.674201783043336</c:v>
                </c:pt>
                <c:pt idx="118">
                  <c:v>0.66843937464125602</c:v>
                </c:pt>
                <c:pt idx="119">
                  <c:v>0.66843937464125602</c:v>
                </c:pt>
                <c:pt idx="120">
                  <c:v>0.66267696623917605</c:v>
                </c:pt>
                <c:pt idx="121">
                  <c:v>0.66267696623917605</c:v>
                </c:pt>
                <c:pt idx="122">
                  <c:v>0.65691455783709596</c:v>
                </c:pt>
                <c:pt idx="123">
                  <c:v>0.65691455783709596</c:v>
                </c:pt>
                <c:pt idx="124">
                  <c:v>0.65115214943501698</c:v>
                </c:pt>
                <c:pt idx="125">
                  <c:v>0.65115214943501698</c:v>
                </c:pt>
                <c:pt idx="126">
                  <c:v>0.645389741032937</c:v>
                </c:pt>
                <c:pt idx="127">
                  <c:v>0.645389741032937</c:v>
                </c:pt>
                <c:pt idx="128">
                  <c:v>0.63962733263085703</c:v>
                </c:pt>
                <c:pt idx="129">
                  <c:v>0.63962733263085703</c:v>
                </c:pt>
                <c:pt idx="130">
                  <c:v>0.63386492422877705</c:v>
                </c:pt>
                <c:pt idx="131">
                  <c:v>0.63386492422877705</c:v>
                </c:pt>
                <c:pt idx="132">
                  <c:v>0.62810251582669696</c:v>
                </c:pt>
                <c:pt idx="133">
                  <c:v>0.62810251582669696</c:v>
                </c:pt>
                <c:pt idx="134">
                  <c:v>0.62234010742461798</c:v>
                </c:pt>
                <c:pt idx="135">
                  <c:v>0.62234010742461798</c:v>
                </c:pt>
                <c:pt idx="136">
                  <c:v>0.61657769902253801</c:v>
                </c:pt>
                <c:pt idx="137">
                  <c:v>0.61657769902253801</c:v>
                </c:pt>
                <c:pt idx="138">
                  <c:v>0.61081529062045803</c:v>
                </c:pt>
                <c:pt idx="139">
                  <c:v>0.61081529062045803</c:v>
                </c:pt>
                <c:pt idx="140">
                  <c:v>0.59929047381629896</c:v>
                </c:pt>
                <c:pt idx="141">
                  <c:v>0.59929047381629896</c:v>
                </c:pt>
                <c:pt idx="142">
                  <c:v>0.59352806541421899</c:v>
                </c:pt>
                <c:pt idx="143">
                  <c:v>0.59352806541421899</c:v>
                </c:pt>
                <c:pt idx="144">
                  <c:v>0.58200324861005903</c:v>
                </c:pt>
                <c:pt idx="145">
                  <c:v>0.58200324861005903</c:v>
                </c:pt>
                <c:pt idx="146">
                  <c:v>0.57624084020797905</c:v>
                </c:pt>
                <c:pt idx="147">
                  <c:v>0.57624084020797905</c:v>
                </c:pt>
                <c:pt idx="148">
                  <c:v>0.57047843180589997</c:v>
                </c:pt>
                <c:pt idx="149">
                  <c:v>0.57047843180589997</c:v>
                </c:pt>
                <c:pt idx="150">
                  <c:v>0.55895361500174001</c:v>
                </c:pt>
                <c:pt idx="151">
                  <c:v>0.55895361500174001</c:v>
                </c:pt>
                <c:pt idx="152">
                  <c:v>0.55319120659966003</c:v>
                </c:pt>
                <c:pt idx="153">
                  <c:v>0.55319120659966003</c:v>
                </c:pt>
                <c:pt idx="154">
                  <c:v>0.54742879819758106</c:v>
                </c:pt>
                <c:pt idx="155">
                  <c:v>0.54742879819758106</c:v>
                </c:pt>
                <c:pt idx="156">
                  <c:v>0.54166638979550097</c:v>
                </c:pt>
                <c:pt idx="157">
                  <c:v>0.54166638979550097</c:v>
                </c:pt>
                <c:pt idx="158">
                  <c:v>0.53590398139342099</c:v>
                </c:pt>
                <c:pt idx="159">
                  <c:v>0.53590398139342099</c:v>
                </c:pt>
                <c:pt idx="160">
                  <c:v>0.53014157299134101</c:v>
                </c:pt>
                <c:pt idx="161">
                  <c:v>0.53014157299134101</c:v>
                </c:pt>
                <c:pt idx="162">
                  <c:v>0.53014157299134101</c:v>
                </c:pt>
                <c:pt idx="163">
                  <c:v>0.53014157299134101</c:v>
                </c:pt>
                <c:pt idx="164">
                  <c:v>0.52431584142000798</c:v>
                </c:pt>
                <c:pt idx="165">
                  <c:v>0.52431584142000798</c:v>
                </c:pt>
                <c:pt idx="166">
                  <c:v>0.51849010984867394</c:v>
                </c:pt>
                <c:pt idx="167">
                  <c:v>0.51849010984867394</c:v>
                </c:pt>
                <c:pt idx="168">
                  <c:v>0.51266437827734102</c:v>
                </c:pt>
                <c:pt idx="169">
                  <c:v>0.51266437827734102</c:v>
                </c:pt>
                <c:pt idx="170">
                  <c:v>0.50683864670600798</c:v>
                </c:pt>
                <c:pt idx="171">
                  <c:v>0.50683864670600798</c:v>
                </c:pt>
                <c:pt idx="172">
                  <c:v>0.50101291513467405</c:v>
                </c:pt>
                <c:pt idx="173">
                  <c:v>0.50101291513467405</c:v>
                </c:pt>
                <c:pt idx="174">
                  <c:v>0.49518718356334096</c:v>
                </c:pt>
                <c:pt idx="175">
                  <c:v>0.49518718356334096</c:v>
                </c:pt>
                <c:pt idx="176">
                  <c:v>0.48936145199200703</c:v>
                </c:pt>
                <c:pt idx="177">
                  <c:v>0.48936145199200703</c:v>
                </c:pt>
                <c:pt idx="178">
                  <c:v>0.483535720420674</c:v>
                </c:pt>
                <c:pt idx="179">
                  <c:v>0.483535720420674</c:v>
                </c:pt>
                <c:pt idx="180">
                  <c:v>0.47770998884934002</c:v>
                </c:pt>
                <c:pt idx="181">
                  <c:v>0.47770998884934002</c:v>
                </c:pt>
                <c:pt idx="182">
                  <c:v>0.47188425727800698</c:v>
                </c:pt>
                <c:pt idx="183">
                  <c:v>0.47188425727800698</c:v>
                </c:pt>
                <c:pt idx="184">
                  <c:v>0.466058525706674</c:v>
                </c:pt>
                <c:pt idx="185">
                  <c:v>0.466058525706674</c:v>
                </c:pt>
                <c:pt idx="186">
                  <c:v>0.46023279413533996</c:v>
                </c:pt>
                <c:pt idx="187">
                  <c:v>0.46023279413533996</c:v>
                </c:pt>
                <c:pt idx="188">
                  <c:v>0.448581330992673</c:v>
                </c:pt>
                <c:pt idx="189">
                  <c:v>0.448581330992673</c:v>
                </c:pt>
                <c:pt idx="190">
                  <c:v>0.43692986785000598</c:v>
                </c:pt>
                <c:pt idx="191">
                  <c:v>0.43692986785000598</c:v>
                </c:pt>
                <c:pt idx="192">
                  <c:v>0.431104136278673</c:v>
                </c:pt>
                <c:pt idx="193">
                  <c:v>0.431104136278673</c:v>
                </c:pt>
                <c:pt idx="194">
                  <c:v>0.42527840470733996</c:v>
                </c:pt>
                <c:pt idx="195">
                  <c:v>0.42527840470733996</c:v>
                </c:pt>
                <c:pt idx="196">
                  <c:v>0.41945267313600604</c:v>
                </c:pt>
                <c:pt idx="197">
                  <c:v>0.41945267313600604</c:v>
                </c:pt>
                <c:pt idx="198">
                  <c:v>0.413626941564673</c:v>
                </c:pt>
                <c:pt idx="199">
                  <c:v>0.413626941564673</c:v>
                </c:pt>
                <c:pt idx="200">
                  <c:v>0.40780120999333902</c:v>
                </c:pt>
                <c:pt idx="201">
                  <c:v>0.40780120999333902</c:v>
                </c:pt>
                <c:pt idx="202">
                  <c:v>0.40197547842200598</c:v>
                </c:pt>
                <c:pt idx="203">
                  <c:v>0.40197547842200598</c:v>
                </c:pt>
                <c:pt idx="204">
                  <c:v>0.396149746850673</c:v>
                </c:pt>
                <c:pt idx="205">
                  <c:v>0.396149746850673</c:v>
                </c:pt>
                <c:pt idx="206">
                  <c:v>0.396149746850673</c:v>
                </c:pt>
                <c:pt idx="207">
                  <c:v>0.396149746850673</c:v>
                </c:pt>
                <c:pt idx="208">
                  <c:v>0.39023706406185604</c:v>
                </c:pt>
                <c:pt idx="209">
                  <c:v>0.39023706406185604</c:v>
                </c:pt>
                <c:pt idx="210">
                  <c:v>0.39023706406185604</c:v>
                </c:pt>
                <c:pt idx="211">
                  <c:v>0.39023706406185604</c:v>
                </c:pt>
                <c:pt idx="212">
                  <c:v>0.37822976978302997</c:v>
                </c:pt>
                <c:pt idx="213">
                  <c:v>0.37822976978302997</c:v>
                </c:pt>
                <c:pt idx="214">
                  <c:v>0.37222612264361699</c:v>
                </c:pt>
                <c:pt idx="215">
                  <c:v>0.37222612264361699</c:v>
                </c:pt>
                <c:pt idx="216">
                  <c:v>0.36622247550420395</c:v>
                </c:pt>
                <c:pt idx="217">
                  <c:v>0.36622247550420395</c:v>
                </c:pt>
                <c:pt idx="218">
                  <c:v>0.36021882836479102</c:v>
                </c:pt>
                <c:pt idx="219">
                  <c:v>0.36021882836479102</c:v>
                </c:pt>
                <c:pt idx="220">
                  <c:v>0.35421518122537698</c:v>
                </c:pt>
                <c:pt idx="221">
                  <c:v>0.35421518122537698</c:v>
                </c:pt>
                <c:pt idx="222">
                  <c:v>0.348211534085964</c:v>
                </c:pt>
                <c:pt idx="223">
                  <c:v>0.348211534085964</c:v>
                </c:pt>
                <c:pt idx="224">
                  <c:v>0.34220788694655097</c:v>
                </c:pt>
                <c:pt idx="225">
                  <c:v>0.34220788694655097</c:v>
                </c:pt>
                <c:pt idx="226">
                  <c:v>0.33620423980713804</c:v>
                </c:pt>
                <c:pt idx="227">
                  <c:v>0.33620423980713804</c:v>
                </c:pt>
                <c:pt idx="228">
                  <c:v>0.330200592667725</c:v>
                </c:pt>
                <c:pt idx="229">
                  <c:v>0.330200592667725</c:v>
                </c:pt>
                <c:pt idx="230">
                  <c:v>0.32419694552831102</c:v>
                </c:pt>
                <c:pt idx="231">
                  <c:v>0.32419694552831102</c:v>
                </c:pt>
                <c:pt idx="232">
                  <c:v>0.31819329838889798</c:v>
                </c:pt>
                <c:pt idx="233">
                  <c:v>0.31819329838889798</c:v>
                </c:pt>
                <c:pt idx="234">
                  <c:v>0.312189651249485</c:v>
                </c:pt>
                <c:pt idx="235">
                  <c:v>0.312189651249485</c:v>
                </c:pt>
                <c:pt idx="236">
                  <c:v>0.30618600411007202</c:v>
                </c:pt>
                <c:pt idx="237">
                  <c:v>0.30618600411007202</c:v>
                </c:pt>
                <c:pt idx="238">
                  <c:v>0.30018235697065898</c:v>
                </c:pt>
                <c:pt idx="239">
                  <c:v>0.30018235697065898</c:v>
                </c:pt>
                <c:pt idx="240">
                  <c:v>0.294178709831246</c:v>
                </c:pt>
                <c:pt idx="241">
                  <c:v>0.294178709831246</c:v>
                </c:pt>
                <c:pt idx="242">
                  <c:v>0.28817506269183196</c:v>
                </c:pt>
                <c:pt idx="243">
                  <c:v>0.28817506269183196</c:v>
                </c:pt>
                <c:pt idx="244">
                  <c:v>0.28817506269183196</c:v>
                </c:pt>
                <c:pt idx="245">
                  <c:v>0.28817506269183196</c:v>
                </c:pt>
                <c:pt idx="246">
                  <c:v>0.28817506269183196</c:v>
                </c:pt>
                <c:pt idx="247">
                  <c:v>0.28817506269183196</c:v>
                </c:pt>
                <c:pt idx="248">
                  <c:v>0.281910387415923</c:v>
                </c:pt>
                <c:pt idx="249">
                  <c:v>0.281910387415923</c:v>
                </c:pt>
                <c:pt idx="250">
                  <c:v>0.27564571214001399</c:v>
                </c:pt>
                <c:pt idx="251">
                  <c:v>0.27564571214001399</c:v>
                </c:pt>
                <c:pt idx="252">
                  <c:v>0.26938103686410403</c:v>
                </c:pt>
                <c:pt idx="253">
                  <c:v>0.26938103686410403</c:v>
                </c:pt>
                <c:pt idx="254">
                  <c:v>0.26296720265305401</c:v>
                </c:pt>
                <c:pt idx="255">
                  <c:v>0.26296720265305401</c:v>
                </c:pt>
                <c:pt idx="256">
                  <c:v>0.25655336844200399</c:v>
                </c:pt>
                <c:pt idx="257">
                  <c:v>0.25655336844200399</c:v>
                </c:pt>
                <c:pt idx="258">
                  <c:v>0.25013953423095403</c:v>
                </c:pt>
                <c:pt idx="259">
                  <c:v>0.25013953423095403</c:v>
                </c:pt>
                <c:pt idx="260">
                  <c:v>0.25013953423095403</c:v>
                </c:pt>
                <c:pt idx="261">
                  <c:v>0.25013953423095403</c:v>
                </c:pt>
                <c:pt idx="262">
                  <c:v>0.25013953423095403</c:v>
                </c:pt>
                <c:pt idx="263">
                  <c:v>0.25013953423095403</c:v>
                </c:pt>
                <c:pt idx="264">
                  <c:v>0.24337900627876599</c:v>
                </c:pt>
                <c:pt idx="265">
                  <c:v>0.24337900627876599</c:v>
                </c:pt>
                <c:pt idx="266">
                  <c:v>0.23661847832657798</c:v>
                </c:pt>
                <c:pt idx="267">
                  <c:v>0.23661847832657798</c:v>
                </c:pt>
                <c:pt idx="268">
                  <c:v>0.229659111316973</c:v>
                </c:pt>
                <c:pt idx="269">
                  <c:v>0.229659111316973</c:v>
                </c:pt>
                <c:pt idx="270">
                  <c:v>0.229659111316973</c:v>
                </c:pt>
                <c:pt idx="271">
                  <c:v>0.229659111316973</c:v>
                </c:pt>
                <c:pt idx="272">
                  <c:v>0.22248226408831701</c:v>
                </c:pt>
                <c:pt idx="273">
                  <c:v>0.22248226408831701</c:v>
                </c:pt>
                <c:pt idx="274">
                  <c:v>0.22248226408831701</c:v>
                </c:pt>
                <c:pt idx="275">
                  <c:v>0.22248226408831701</c:v>
                </c:pt>
                <c:pt idx="276">
                  <c:v>0.22248226408831701</c:v>
                </c:pt>
                <c:pt idx="277">
                  <c:v>0.22248226408831701</c:v>
                </c:pt>
                <c:pt idx="278">
                  <c:v>0.21481046187837499</c:v>
                </c:pt>
                <c:pt idx="279">
                  <c:v>0.21481046187837499</c:v>
                </c:pt>
                <c:pt idx="280">
                  <c:v>0.21481046187837499</c:v>
                </c:pt>
                <c:pt idx="281">
                  <c:v>0.21481046187837499</c:v>
                </c:pt>
                <c:pt idx="282">
                  <c:v>0.20685451884584299</c:v>
                </c:pt>
                <c:pt idx="283">
                  <c:v>0.20685451884584299</c:v>
                </c:pt>
                <c:pt idx="284">
                  <c:v>0.20685451884584299</c:v>
                </c:pt>
                <c:pt idx="285">
                  <c:v>0.20685451884584299</c:v>
                </c:pt>
                <c:pt idx="286">
                  <c:v>0.19858033809200901</c:v>
                </c:pt>
                <c:pt idx="287">
                  <c:v>0.19858033809200901</c:v>
                </c:pt>
                <c:pt idx="288">
                  <c:v>0.19858033809200901</c:v>
                </c:pt>
                <c:pt idx="289">
                  <c:v>0.19858033809200901</c:v>
                </c:pt>
                <c:pt idx="290">
                  <c:v>0.19858033809200901</c:v>
                </c:pt>
                <c:pt idx="291">
                  <c:v>0.19858033809200901</c:v>
                </c:pt>
                <c:pt idx="292">
                  <c:v>0.19858033809200901</c:v>
                </c:pt>
                <c:pt idx="293">
                  <c:v>0.19858033809200901</c:v>
                </c:pt>
                <c:pt idx="294">
                  <c:v>0.19858033809200901</c:v>
                </c:pt>
                <c:pt idx="295">
                  <c:v>0.19858033809200901</c:v>
                </c:pt>
                <c:pt idx="296">
                  <c:v>0.19858033809200901</c:v>
                </c:pt>
                <c:pt idx="297">
                  <c:v>0.19858033809200901</c:v>
                </c:pt>
                <c:pt idx="298">
                  <c:v>0.18754809708689799</c:v>
                </c:pt>
                <c:pt idx="299">
                  <c:v>0.18754809708689799</c:v>
                </c:pt>
                <c:pt idx="300">
                  <c:v>0.17651585608178599</c:v>
                </c:pt>
                <c:pt idx="301">
                  <c:v>0.17651585608178599</c:v>
                </c:pt>
                <c:pt idx="302">
                  <c:v>0.17651585608178599</c:v>
                </c:pt>
                <c:pt idx="303">
                  <c:v>0.17651585608178599</c:v>
                </c:pt>
                <c:pt idx="304">
                  <c:v>0.16474813234300001</c:v>
                </c:pt>
                <c:pt idx="305">
                  <c:v>0.16474813234300001</c:v>
                </c:pt>
                <c:pt idx="306">
                  <c:v>0.16474813234300001</c:v>
                </c:pt>
                <c:pt idx="307">
                  <c:v>0.16474813234300001</c:v>
                </c:pt>
                <c:pt idx="308">
                  <c:v>0.16474813234300001</c:v>
                </c:pt>
                <c:pt idx="309">
                  <c:v>0.16474813234300001</c:v>
                </c:pt>
                <c:pt idx="310">
                  <c:v>0.151019121314417</c:v>
                </c:pt>
                <c:pt idx="311">
                  <c:v>0.151019121314417</c:v>
                </c:pt>
                <c:pt idx="312">
                  <c:v>0.13729011028583299</c:v>
                </c:pt>
                <c:pt idx="313">
                  <c:v>0.13729011028583299</c:v>
                </c:pt>
                <c:pt idx="314">
                  <c:v>0.13729011028583299</c:v>
                </c:pt>
                <c:pt idx="315">
                  <c:v>0.13729011028583299</c:v>
                </c:pt>
                <c:pt idx="316">
                  <c:v>0.13729011028583299</c:v>
                </c:pt>
                <c:pt idx="317">
                  <c:v>0.13729011028583299</c:v>
                </c:pt>
                <c:pt idx="318">
                  <c:v>0.12012884650010401</c:v>
                </c:pt>
                <c:pt idx="319">
                  <c:v>0.12012884650010401</c:v>
                </c:pt>
                <c:pt idx="320">
                  <c:v>0.12012884650010401</c:v>
                </c:pt>
                <c:pt idx="321">
                  <c:v>0.12012884650010401</c:v>
                </c:pt>
                <c:pt idx="322">
                  <c:v>0.12012884650010401</c:v>
                </c:pt>
                <c:pt idx="323">
                  <c:v>0.12012884650010401</c:v>
                </c:pt>
                <c:pt idx="324">
                  <c:v>0.12012884650010401</c:v>
                </c:pt>
                <c:pt idx="325">
                  <c:v>0.12012884650010401</c:v>
                </c:pt>
                <c:pt idx="326">
                  <c:v>0.12012884650010401</c:v>
                </c:pt>
                <c:pt idx="327">
                  <c:v>0.12012884650010401</c:v>
                </c:pt>
                <c:pt idx="328">
                  <c:v>0.12012884650010401</c:v>
                </c:pt>
                <c:pt idx="329">
                  <c:v>0.12012884650010401</c:v>
                </c:pt>
                <c:pt idx="330">
                  <c:v>0.12012884650010401</c:v>
                </c:pt>
                <c:pt idx="331">
                  <c:v>0.12012884650010401</c:v>
                </c:pt>
                <c:pt idx="332">
                  <c:v>0.12012884650010401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9E95-4450-8BCD-EF97530F3F77}"/>
            </c:ext>
          </c:extLst>
        </c:ser>
        <c:ser>
          <c:idx val="1"/>
          <c:order val="4"/>
          <c:tx>
            <c:strRef>
              <c:f>Sheet1!$N$1</c:f>
              <c:strCache>
                <c:ptCount val="1"/>
                <c:pt idx="0">
                  <c:v>NPM1 mut FLT3ITD WT Placebo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noFill/>
              <a:ln w="9525">
                <a:solidFill>
                  <a:srgbClr val="A69F9F"/>
                </a:solidFill>
              </a:ln>
              <a:effectLst/>
            </c:spPr>
          </c:marker>
          <c:xVal>
            <c:numRef>
              <c:f>Sheet1!$M$2:$M$22</c:f>
              <c:numCache>
                <c:formatCode>General</c:formatCode>
                <c:ptCount val="21"/>
                <c:pt idx="0">
                  <c:v>37.58522</c:v>
                </c:pt>
                <c:pt idx="1">
                  <c:v>39.490760000000002</c:v>
                </c:pt>
                <c:pt idx="2">
                  <c:v>39.98357</c:v>
                </c:pt>
                <c:pt idx="3">
                  <c:v>41.527720000000002</c:v>
                </c:pt>
                <c:pt idx="4">
                  <c:v>42.513350000000003</c:v>
                </c:pt>
                <c:pt idx="5">
                  <c:v>42.513350000000003</c:v>
                </c:pt>
                <c:pt idx="6">
                  <c:v>43.728949999999998</c:v>
                </c:pt>
                <c:pt idx="7">
                  <c:v>44.944560000000003</c:v>
                </c:pt>
                <c:pt idx="8">
                  <c:v>45.733060000000002</c:v>
                </c:pt>
                <c:pt idx="9">
                  <c:v>45.963039999999999</c:v>
                </c:pt>
                <c:pt idx="10">
                  <c:v>46.817250000000001</c:v>
                </c:pt>
                <c:pt idx="11">
                  <c:v>47.31006</c:v>
                </c:pt>
                <c:pt idx="12">
                  <c:v>48.821359999999999</c:v>
                </c:pt>
                <c:pt idx="13">
                  <c:v>49.609859999999998</c:v>
                </c:pt>
                <c:pt idx="14">
                  <c:v>57.527720000000002</c:v>
                </c:pt>
                <c:pt idx="15">
                  <c:v>60.418889999999998</c:v>
                </c:pt>
                <c:pt idx="16">
                  <c:v>67.416839999999993</c:v>
                </c:pt>
                <c:pt idx="17">
                  <c:v>73.593429999999998</c:v>
                </c:pt>
                <c:pt idx="18">
                  <c:v>78.850099999999998</c:v>
                </c:pt>
                <c:pt idx="19">
                  <c:v>79.60575</c:v>
                </c:pt>
                <c:pt idx="20">
                  <c:v>81.281310000000005</c:v>
                </c:pt>
              </c:numCache>
            </c:numRef>
          </c:xVal>
          <c:yVal>
            <c:numRef>
              <c:f>Sheet1!$N$2:$N$22</c:f>
              <c:numCache>
                <c:formatCode>General</c:formatCode>
                <c:ptCount val="21"/>
                <c:pt idx="0">
                  <c:v>0.39622641509433998</c:v>
                </c:pt>
                <c:pt idx="1">
                  <c:v>0.39622641509433998</c:v>
                </c:pt>
                <c:pt idx="2">
                  <c:v>0.39622641509433998</c:v>
                </c:pt>
                <c:pt idx="3">
                  <c:v>0.39622641509433998</c:v>
                </c:pt>
                <c:pt idx="4">
                  <c:v>0.39622641509433998</c:v>
                </c:pt>
                <c:pt idx="5">
                  <c:v>0.39622641509433998</c:v>
                </c:pt>
                <c:pt idx="6">
                  <c:v>0.39622641509433998</c:v>
                </c:pt>
                <c:pt idx="7">
                  <c:v>0.39622641509433998</c:v>
                </c:pt>
                <c:pt idx="8">
                  <c:v>0.39622641509433998</c:v>
                </c:pt>
                <c:pt idx="9">
                  <c:v>0.39622641509433998</c:v>
                </c:pt>
                <c:pt idx="10">
                  <c:v>0.39622641509433998</c:v>
                </c:pt>
                <c:pt idx="11">
                  <c:v>0.39622641509433998</c:v>
                </c:pt>
                <c:pt idx="12">
                  <c:v>0.39622641509433998</c:v>
                </c:pt>
                <c:pt idx="13">
                  <c:v>0.39622641509433998</c:v>
                </c:pt>
                <c:pt idx="14">
                  <c:v>0.39622641509433998</c:v>
                </c:pt>
                <c:pt idx="15">
                  <c:v>0.39622641509433998</c:v>
                </c:pt>
                <c:pt idx="16">
                  <c:v>0.39622641509433998</c:v>
                </c:pt>
                <c:pt idx="17">
                  <c:v>0.39622641509433998</c:v>
                </c:pt>
                <c:pt idx="18">
                  <c:v>0.39622641509433998</c:v>
                </c:pt>
                <c:pt idx="19">
                  <c:v>0.39622641509433998</c:v>
                </c:pt>
                <c:pt idx="20">
                  <c:v>0.39622641509433998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9E95-4450-8BCD-EF97530F3F77}"/>
            </c:ext>
          </c:extLst>
        </c:ser>
        <c:ser>
          <c:idx val="2"/>
          <c:order val="5"/>
          <c:tx>
            <c:strRef>
              <c:f>Sheet1!$R$1</c:f>
              <c:strCache>
                <c:ptCount val="1"/>
                <c:pt idx="0">
                  <c:v>Other Placebo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noFill/>
              <a:ln w="9525">
                <a:solidFill>
                  <a:srgbClr val="A69F9F"/>
                </a:solidFill>
              </a:ln>
              <a:effectLst/>
            </c:spPr>
          </c:marker>
          <c:xVal>
            <c:numRef>
              <c:f>Sheet1!$Q$2:$Q$38</c:f>
              <c:numCache>
                <c:formatCode>General</c:formatCode>
                <c:ptCount val="37"/>
                <c:pt idx="0">
                  <c:v>4.8624229999999997</c:v>
                </c:pt>
                <c:pt idx="1">
                  <c:v>5.5523610000000003</c:v>
                </c:pt>
                <c:pt idx="2">
                  <c:v>5.7823409999999997</c:v>
                </c:pt>
                <c:pt idx="3">
                  <c:v>5.8151950000000001</c:v>
                </c:pt>
                <c:pt idx="4">
                  <c:v>8.4106780000000008</c:v>
                </c:pt>
                <c:pt idx="5">
                  <c:v>12.221769999999999</c:v>
                </c:pt>
                <c:pt idx="6">
                  <c:v>18.924019999999999</c:v>
                </c:pt>
                <c:pt idx="7">
                  <c:v>21.486650000000001</c:v>
                </c:pt>
                <c:pt idx="8">
                  <c:v>30.22587</c:v>
                </c:pt>
                <c:pt idx="9">
                  <c:v>31.507190000000001</c:v>
                </c:pt>
                <c:pt idx="10">
                  <c:v>33.018479999999997</c:v>
                </c:pt>
                <c:pt idx="11">
                  <c:v>34.299790000000002</c:v>
                </c:pt>
                <c:pt idx="12">
                  <c:v>34.332650000000001</c:v>
                </c:pt>
                <c:pt idx="13">
                  <c:v>37.059550000000002</c:v>
                </c:pt>
                <c:pt idx="14">
                  <c:v>39.29363</c:v>
                </c:pt>
                <c:pt idx="15">
                  <c:v>39.655029999999996</c:v>
                </c:pt>
                <c:pt idx="16">
                  <c:v>39.852159999999998</c:v>
                </c:pt>
                <c:pt idx="17">
                  <c:v>42.119100000000003</c:v>
                </c:pt>
                <c:pt idx="18">
                  <c:v>43.991790000000002</c:v>
                </c:pt>
                <c:pt idx="19">
                  <c:v>44.057490000000001</c:v>
                </c:pt>
                <c:pt idx="20">
                  <c:v>46.25873</c:v>
                </c:pt>
                <c:pt idx="21">
                  <c:v>46.390140000000002</c:v>
                </c:pt>
                <c:pt idx="22">
                  <c:v>48.229979999999998</c:v>
                </c:pt>
                <c:pt idx="23">
                  <c:v>49.74127</c:v>
                </c:pt>
                <c:pt idx="24">
                  <c:v>50.496920000000003</c:v>
                </c:pt>
                <c:pt idx="25">
                  <c:v>55.030799999999999</c:v>
                </c:pt>
                <c:pt idx="26">
                  <c:v>56.739220000000003</c:v>
                </c:pt>
                <c:pt idx="27">
                  <c:v>57.7577</c:v>
                </c:pt>
                <c:pt idx="28">
                  <c:v>62.324440000000003</c:v>
                </c:pt>
                <c:pt idx="29">
                  <c:v>62.357289999999999</c:v>
                </c:pt>
                <c:pt idx="30">
                  <c:v>67.186859999999996</c:v>
                </c:pt>
                <c:pt idx="31">
                  <c:v>68.172479999999993</c:v>
                </c:pt>
                <c:pt idx="32">
                  <c:v>72.607799999999997</c:v>
                </c:pt>
                <c:pt idx="33">
                  <c:v>75.334699999999998</c:v>
                </c:pt>
                <c:pt idx="34">
                  <c:v>76.188910000000007</c:v>
                </c:pt>
                <c:pt idx="35">
                  <c:v>80.722790000000003</c:v>
                </c:pt>
                <c:pt idx="36">
                  <c:v>87.096509999999995</c:v>
                </c:pt>
              </c:numCache>
            </c:numRef>
          </c:xVal>
          <c:yVal>
            <c:numRef>
              <c:f>Sheet1!$R$2:$R$38</c:f>
              <c:numCache>
                <c:formatCode>General</c:formatCode>
                <c:ptCount val="37"/>
                <c:pt idx="0">
                  <c:v>0.83333333333333304</c:v>
                </c:pt>
                <c:pt idx="1">
                  <c:v>0.80536912751677803</c:v>
                </c:pt>
                <c:pt idx="2">
                  <c:v>0.7884732716947479</c:v>
                </c:pt>
                <c:pt idx="3">
                  <c:v>0.7884732716947479</c:v>
                </c:pt>
                <c:pt idx="4">
                  <c:v>0.674201783043336</c:v>
                </c:pt>
                <c:pt idx="5">
                  <c:v>0.53014157299134101</c:v>
                </c:pt>
                <c:pt idx="6">
                  <c:v>0.396149746850673</c:v>
                </c:pt>
                <c:pt idx="7">
                  <c:v>0.39023706406185604</c:v>
                </c:pt>
                <c:pt idx="8">
                  <c:v>0.28817506269183196</c:v>
                </c:pt>
                <c:pt idx="9">
                  <c:v>0.28817506269183196</c:v>
                </c:pt>
                <c:pt idx="10">
                  <c:v>0.26938103686410403</c:v>
                </c:pt>
                <c:pt idx="11">
                  <c:v>0.25013953423095403</c:v>
                </c:pt>
                <c:pt idx="12">
                  <c:v>0.25013953423095403</c:v>
                </c:pt>
                <c:pt idx="13">
                  <c:v>0.23661847832657798</c:v>
                </c:pt>
                <c:pt idx="14">
                  <c:v>0.229659111316973</c:v>
                </c:pt>
                <c:pt idx="15">
                  <c:v>0.22248226408831701</c:v>
                </c:pt>
                <c:pt idx="16">
                  <c:v>0.22248226408831701</c:v>
                </c:pt>
                <c:pt idx="17">
                  <c:v>0.21481046187837499</c:v>
                </c:pt>
                <c:pt idx="18">
                  <c:v>0.20685451884584299</c:v>
                </c:pt>
                <c:pt idx="19">
                  <c:v>0.19858033809200901</c:v>
                </c:pt>
                <c:pt idx="20">
                  <c:v>0.19858033809200901</c:v>
                </c:pt>
                <c:pt idx="21">
                  <c:v>0.19858033809200901</c:v>
                </c:pt>
                <c:pt idx="22">
                  <c:v>0.19858033809200901</c:v>
                </c:pt>
                <c:pt idx="23">
                  <c:v>0.19858033809200901</c:v>
                </c:pt>
                <c:pt idx="24">
                  <c:v>0.19858033809200901</c:v>
                </c:pt>
                <c:pt idx="25">
                  <c:v>0.17651585608178599</c:v>
                </c:pt>
                <c:pt idx="26">
                  <c:v>0.16474813234300001</c:v>
                </c:pt>
                <c:pt idx="27">
                  <c:v>0.16474813234300001</c:v>
                </c:pt>
                <c:pt idx="28">
                  <c:v>0.13729011028583299</c:v>
                </c:pt>
                <c:pt idx="29">
                  <c:v>0.13729011028583299</c:v>
                </c:pt>
                <c:pt idx="30">
                  <c:v>0.12012884650010401</c:v>
                </c:pt>
                <c:pt idx="31">
                  <c:v>0.12012884650010401</c:v>
                </c:pt>
                <c:pt idx="32">
                  <c:v>0.12012884650010401</c:v>
                </c:pt>
                <c:pt idx="33">
                  <c:v>0.12012884650010401</c:v>
                </c:pt>
                <c:pt idx="34">
                  <c:v>0.12012884650010401</c:v>
                </c:pt>
                <c:pt idx="35">
                  <c:v>0.12012884650010401</c:v>
                </c:pt>
                <c:pt idx="36">
                  <c:v>0.12012884650010401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9E95-4450-8BCD-EF97530F3F77}"/>
            </c:ext>
          </c:extLst>
        </c:ser>
        <c:ser>
          <c:idx val="4"/>
          <c:order val="6"/>
          <c:tx>
            <c:strRef>
              <c:f>Sheet1!$U$1</c:f>
              <c:strCache>
                <c:ptCount val="1"/>
                <c:pt idx="0">
                  <c:v>NPM1 mut FLT3ITD WT CC-486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noFill/>
              <a:ln w="9525">
                <a:solidFill>
                  <a:srgbClr val="FFAC25"/>
                </a:solidFill>
              </a:ln>
              <a:effectLst/>
            </c:spPr>
          </c:marker>
          <c:xVal>
            <c:numRef>
              <c:f>Sheet1!$T$2:$T$31</c:f>
              <c:numCache>
                <c:formatCode>General</c:formatCode>
                <c:ptCount val="30"/>
                <c:pt idx="0">
                  <c:v>1.2813140000000001</c:v>
                </c:pt>
                <c:pt idx="1">
                  <c:v>1.9383980000000001</c:v>
                </c:pt>
                <c:pt idx="2">
                  <c:v>37.486649999999997</c:v>
                </c:pt>
                <c:pt idx="3">
                  <c:v>38.997950000000003</c:v>
                </c:pt>
                <c:pt idx="4">
                  <c:v>40.739220000000003</c:v>
                </c:pt>
                <c:pt idx="5">
                  <c:v>42.80903</c:v>
                </c:pt>
                <c:pt idx="6">
                  <c:v>43.49897</c:v>
                </c:pt>
                <c:pt idx="7">
                  <c:v>44.87885</c:v>
                </c:pt>
                <c:pt idx="8">
                  <c:v>46.62012</c:v>
                </c:pt>
                <c:pt idx="9">
                  <c:v>47.178640000000001</c:v>
                </c:pt>
                <c:pt idx="10">
                  <c:v>48.032850000000003</c:v>
                </c:pt>
                <c:pt idx="11">
                  <c:v>48.065710000000003</c:v>
                </c:pt>
                <c:pt idx="12">
                  <c:v>50.06982</c:v>
                </c:pt>
                <c:pt idx="13">
                  <c:v>51.351129999999998</c:v>
                </c:pt>
                <c:pt idx="14">
                  <c:v>51.679670000000002</c:v>
                </c:pt>
                <c:pt idx="15">
                  <c:v>52.928130000000003</c:v>
                </c:pt>
                <c:pt idx="16">
                  <c:v>53.880899999999997</c:v>
                </c:pt>
                <c:pt idx="17">
                  <c:v>54.275149999999996</c:v>
                </c:pt>
                <c:pt idx="18">
                  <c:v>59.10472</c:v>
                </c:pt>
                <c:pt idx="19">
                  <c:v>63.01437</c:v>
                </c:pt>
                <c:pt idx="20">
                  <c:v>74.546199999999999</c:v>
                </c:pt>
                <c:pt idx="21">
                  <c:v>75.13758</c:v>
                </c:pt>
                <c:pt idx="22">
                  <c:v>82.004109999999997</c:v>
                </c:pt>
                <c:pt idx="23">
                  <c:v>84.698149999999998</c:v>
                </c:pt>
                <c:pt idx="24">
                  <c:v>90.874740000000003</c:v>
                </c:pt>
              </c:numCache>
            </c:numRef>
          </c:xVal>
          <c:yVal>
            <c:numRef>
              <c:f>Sheet1!$U$2:$U$31</c:f>
              <c:numCache>
                <c:formatCode>General</c:formatCode>
                <c:ptCount val="30"/>
                <c:pt idx="0">
                  <c:v>1</c:v>
                </c:pt>
                <c:pt idx="1">
                  <c:v>1</c:v>
                </c:pt>
                <c:pt idx="2">
                  <c:v>0.57692307692307698</c:v>
                </c:pt>
                <c:pt idx="3">
                  <c:v>0.57692307692307698</c:v>
                </c:pt>
                <c:pt idx="4">
                  <c:v>0.57692307692307698</c:v>
                </c:pt>
                <c:pt idx="5">
                  <c:v>0.57692307692307698</c:v>
                </c:pt>
                <c:pt idx="6">
                  <c:v>0.57692307692307698</c:v>
                </c:pt>
                <c:pt idx="7">
                  <c:v>0.57692307692307698</c:v>
                </c:pt>
                <c:pt idx="8">
                  <c:v>0.55288461538461497</c:v>
                </c:pt>
                <c:pt idx="9">
                  <c:v>0.52775349650349601</c:v>
                </c:pt>
                <c:pt idx="10">
                  <c:v>0.501365821678322</c:v>
                </c:pt>
                <c:pt idx="11">
                  <c:v>0.501365821678322</c:v>
                </c:pt>
                <c:pt idx="12">
                  <c:v>0.44238160736322496</c:v>
                </c:pt>
                <c:pt idx="13">
                  <c:v>0.44238160736322496</c:v>
                </c:pt>
                <c:pt idx="14">
                  <c:v>0.44238160736322496</c:v>
                </c:pt>
                <c:pt idx="15">
                  <c:v>0.44238160736322496</c:v>
                </c:pt>
                <c:pt idx="16">
                  <c:v>0.44238160736322496</c:v>
                </c:pt>
                <c:pt idx="17">
                  <c:v>0.39814344662690204</c:v>
                </c:pt>
                <c:pt idx="18">
                  <c:v>0.34837551579853998</c:v>
                </c:pt>
                <c:pt idx="19">
                  <c:v>0.34837551579853998</c:v>
                </c:pt>
                <c:pt idx="20">
                  <c:v>0.34837551579853998</c:v>
                </c:pt>
                <c:pt idx="21">
                  <c:v>0.34837551579853998</c:v>
                </c:pt>
                <c:pt idx="22">
                  <c:v>0.34837551579853998</c:v>
                </c:pt>
                <c:pt idx="23">
                  <c:v>0.34837551579853998</c:v>
                </c:pt>
                <c:pt idx="24">
                  <c:v>0.34837551579853998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9E95-4450-8BCD-EF97530F3F77}"/>
            </c:ext>
          </c:extLst>
        </c:ser>
        <c:ser>
          <c:idx val="5"/>
          <c:order val="7"/>
          <c:tx>
            <c:strRef>
              <c:f>Sheet1!$X$1</c:f>
              <c:strCache>
                <c:ptCount val="1"/>
                <c:pt idx="0">
                  <c:v>Other CC-486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3"/>
            <c:spPr>
              <a:noFill/>
              <a:ln w="9525">
                <a:solidFill>
                  <a:srgbClr val="FFAC25"/>
                </a:solidFill>
              </a:ln>
              <a:effectLst/>
            </c:spPr>
          </c:marker>
          <c:xVal>
            <c:numRef>
              <c:f>Sheet1!$W$2:$W$63</c:f>
              <c:numCache>
                <c:formatCode>General</c:formatCode>
                <c:ptCount val="62"/>
                <c:pt idx="0">
                  <c:v>6.5708000000000003E-2</c:v>
                </c:pt>
                <c:pt idx="1">
                  <c:v>0.29568800000000001</c:v>
                </c:pt>
                <c:pt idx="2">
                  <c:v>0.59137600000000001</c:v>
                </c:pt>
                <c:pt idx="3">
                  <c:v>3.9096510000000002</c:v>
                </c:pt>
                <c:pt idx="4">
                  <c:v>4.6652979999999999</c:v>
                </c:pt>
                <c:pt idx="5">
                  <c:v>19.351130000000001</c:v>
                </c:pt>
                <c:pt idx="6">
                  <c:v>30.882960000000001</c:v>
                </c:pt>
                <c:pt idx="7">
                  <c:v>32.624229999999997</c:v>
                </c:pt>
                <c:pt idx="8">
                  <c:v>34.989730000000002</c:v>
                </c:pt>
                <c:pt idx="9">
                  <c:v>39.655029999999996</c:v>
                </c:pt>
                <c:pt idx="10">
                  <c:v>39.852159999999998</c:v>
                </c:pt>
                <c:pt idx="11">
                  <c:v>40.279260000000001</c:v>
                </c:pt>
                <c:pt idx="12">
                  <c:v>40.410679999999999</c:v>
                </c:pt>
                <c:pt idx="13">
                  <c:v>40.476390000000002</c:v>
                </c:pt>
                <c:pt idx="14">
                  <c:v>42.217660000000002</c:v>
                </c:pt>
                <c:pt idx="15">
                  <c:v>42.841889999999999</c:v>
                </c:pt>
                <c:pt idx="16">
                  <c:v>42.874740000000003</c:v>
                </c:pt>
                <c:pt idx="17">
                  <c:v>44.550310000000003</c:v>
                </c:pt>
                <c:pt idx="18">
                  <c:v>44.747430000000001</c:v>
                </c:pt>
                <c:pt idx="19">
                  <c:v>45.043120000000002</c:v>
                </c:pt>
                <c:pt idx="20">
                  <c:v>46.521560000000001</c:v>
                </c:pt>
                <c:pt idx="21">
                  <c:v>47.080080000000002</c:v>
                </c:pt>
                <c:pt idx="22">
                  <c:v>47.342919999999999</c:v>
                </c:pt>
                <c:pt idx="23">
                  <c:v>47.408619999999999</c:v>
                </c:pt>
                <c:pt idx="24">
                  <c:v>49.445590000000003</c:v>
                </c:pt>
                <c:pt idx="25">
                  <c:v>51.745379999999997</c:v>
                </c:pt>
                <c:pt idx="26">
                  <c:v>52.369610000000002</c:v>
                </c:pt>
                <c:pt idx="27">
                  <c:v>53.749490000000002</c:v>
                </c:pt>
                <c:pt idx="28">
                  <c:v>55.063659999999999</c:v>
                </c:pt>
                <c:pt idx="29">
                  <c:v>55.589320000000001</c:v>
                </c:pt>
                <c:pt idx="30">
                  <c:v>55.917859999999997</c:v>
                </c:pt>
                <c:pt idx="31">
                  <c:v>57.264890000000001</c:v>
                </c:pt>
                <c:pt idx="32">
                  <c:v>58.41478</c:v>
                </c:pt>
                <c:pt idx="33">
                  <c:v>58.677619999999997</c:v>
                </c:pt>
                <c:pt idx="34">
                  <c:v>60.386040000000001</c:v>
                </c:pt>
                <c:pt idx="35">
                  <c:v>62.554409999999997</c:v>
                </c:pt>
                <c:pt idx="36">
                  <c:v>62.587269999999997</c:v>
                </c:pt>
                <c:pt idx="37">
                  <c:v>67.613960000000006</c:v>
                </c:pt>
                <c:pt idx="38">
                  <c:v>69.749489999999994</c:v>
                </c:pt>
                <c:pt idx="39">
                  <c:v>73.429159999999996</c:v>
                </c:pt>
                <c:pt idx="40">
                  <c:v>73.593429999999998</c:v>
                </c:pt>
                <c:pt idx="41">
                  <c:v>74.809030000000007</c:v>
                </c:pt>
                <c:pt idx="42">
                  <c:v>77.963040000000007</c:v>
                </c:pt>
                <c:pt idx="43">
                  <c:v>78.22587</c:v>
                </c:pt>
                <c:pt idx="44">
                  <c:v>79.60575</c:v>
                </c:pt>
                <c:pt idx="45">
                  <c:v>81.215609999999998</c:v>
                </c:pt>
                <c:pt idx="46">
                  <c:v>82.792609999999996</c:v>
                </c:pt>
              </c:numCache>
            </c:numRef>
          </c:xVal>
          <c:yVal>
            <c:numRef>
              <c:f>Sheet1!$X$2:$X$63</c:f>
              <c:numCache>
                <c:formatCode>General</c:formatCode>
                <c:ptCount val="6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0.96089385474860289</c:v>
                </c:pt>
                <c:pt idx="4">
                  <c:v>0.93841680551471796</c:v>
                </c:pt>
                <c:pt idx="5">
                  <c:v>0.52008642233345803</c:v>
                </c:pt>
                <c:pt idx="6">
                  <c:v>0.37720553707701399</c:v>
                </c:pt>
                <c:pt idx="7">
                  <c:v>0.35399288864150597</c:v>
                </c:pt>
                <c:pt idx="8">
                  <c:v>0.33629324420943002</c:v>
                </c:pt>
                <c:pt idx="9">
                  <c:v>0.28224611567577201</c:v>
                </c:pt>
                <c:pt idx="10">
                  <c:v>0.28224611567577201</c:v>
                </c:pt>
                <c:pt idx="11">
                  <c:v>0.28224611567577201</c:v>
                </c:pt>
                <c:pt idx="12">
                  <c:v>0.28224611567577201</c:v>
                </c:pt>
                <c:pt idx="13">
                  <c:v>0.28224611567577201</c:v>
                </c:pt>
                <c:pt idx="14">
                  <c:v>0.26880582445311602</c:v>
                </c:pt>
                <c:pt idx="15">
                  <c:v>0.26191336741585702</c:v>
                </c:pt>
                <c:pt idx="16">
                  <c:v>0.26191336741585702</c:v>
                </c:pt>
                <c:pt idx="17">
                  <c:v>0.26191336741585702</c:v>
                </c:pt>
                <c:pt idx="18">
                  <c:v>0.26191336741585702</c:v>
                </c:pt>
                <c:pt idx="19">
                  <c:v>0.26191336741585702</c:v>
                </c:pt>
                <c:pt idx="20">
                  <c:v>0.25397659870628503</c:v>
                </c:pt>
                <c:pt idx="21">
                  <c:v>0.25397659870628503</c:v>
                </c:pt>
                <c:pt idx="22">
                  <c:v>0.25397659870628503</c:v>
                </c:pt>
                <c:pt idx="23">
                  <c:v>0.25397659870628503</c:v>
                </c:pt>
                <c:pt idx="24">
                  <c:v>0.244906005895346</c:v>
                </c:pt>
                <c:pt idx="25">
                  <c:v>0.244906005895346</c:v>
                </c:pt>
                <c:pt idx="26">
                  <c:v>0.244906005895346</c:v>
                </c:pt>
                <c:pt idx="27">
                  <c:v>0.23470158898304</c:v>
                </c:pt>
                <c:pt idx="28">
                  <c:v>0.23470158898304</c:v>
                </c:pt>
                <c:pt idx="29">
                  <c:v>0.23470158898304</c:v>
                </c:pt>
                <c:pt idx="30">
                  <c:v>0.23470158898304</c:v>
                </c:pt>
                <c:pt idx="31">
                  <c:v>0.23470158898304</c:v>
                </c:pt>
                <c:pt idx="32">
                  <c:v>0.23470158898304</c:v>
                </c:pt>
                <c:pt idx="33">
                  <c:v>0.23470158898304</c:v>
                </c:pt>
                <c:pt idx="34">
                  <c:v>0.23470158898304</c:v>
                </c:pt>
                <c:pt idx="35">
                  <c:v>0.23470158898304</c:v>
                </c:pt>
                <c:pt idx="36">
                  <c:v>0.23470158898304</c:v>
                </c:pt>
                <c:pt idx="37">
                  <c:v>0.198593652216419</c:v>
                </c:pt>
                <c:pt idx="38">
                  <c:v>0.198593652216419</c:v>
                </c:pt>
                <c:pt idx="39">
                  <c:v>0.17652769085903899</c:v>
                </c:pt>
                <c:pt idx="40">
                  <c:v>0.17652769085903899</c:v>
                </c:pt>
                <c:pt idx="41">
                  <c:v>0.17652769085903899</c:v>
                </c:pt>
                <c:pt idx="42">
                  <c:v>0.17652769085903899</c:v>
                </c:pt>
                <c:pt idx="43">
                  <c:v>0.17652769085903899</c:v>
                </c:pt>
                <c:pt idx="44">
                  <c:v>0.17652769085903899</c:v>
                </c:pt>
                <c:pt idx="45">
                  <c:v>0.17652769085903899</c:v>
                </c:pt>
                <c:pt idx="46">
                  <c:v>0.17652769085903899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9E95-4450-8BCD-EF97530F3F77}"/>
            </c:ext>
          </c:extLst>
        </c:ser>
        <c:ser>
          <c:idx val="7"/>
          <c:order val="8"/>
          <c:tx>
            <c:strRef>
              <c:f>Sheet1!$AA$1</c:f>
              <c:strCache>
                <c:ptCount val="1"/>
                <c:pt idx="0">
                  <c:v>0.5line</c:v>
                </c:pt>
              </c:strCache>
            </c:strRef>
          </c:tx>
          <c:spPr>
            <a:ln w="12700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Sheet1!$Z$2:$Z$3</c:f>
              <c:numCache>
                <c:formatCode>General</c:formatCode>
                <c:ptCount val="2"/>
                <c:pt idx="0">
                  <c:v>0</c:v>
                </c:pt>
                <c:pt idx="1">
                  <c:v>48.6</c:v>
                </c:pt>
              </c:numCache>
            </c:numRef>
          </c:xVal>
          <c:yVal>
            <c:numRef>
              <c:f>Sheet1!$AA$2:$AA$3</c:f>
              <c:numCache>
                <c:formatCode>General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9E95-4450-8BCD-EF97530F3F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57857040"/>
        <c:axId val="1557857872"/>
      </c:scatterChart>
      <c:valAx>
        <c:axId val="1557857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57857872"/>
        <c:crosses val="autoZero"/>
        <c:crossBetween val="midCat"/>
        <c:majorUnit val="12"/>
      </c:valAx>
      <c:valAx>
        <c:axId val="1557857872"/>
        <c:scaling>
          <c:orientation val="minMax"/>
          <c:max val="1.01"/>
          <c:min val="0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578570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0.02629</cdr:x>
      <cdr:y>0.15803</cdr:y>
    </cdr:from>
    <cdr:to>
      <cdr:x>0.07338</cdr:x>
      <cdr:y>0.83487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5FE8CA8-B526-4AC2-96FD-F01A868FE910}"/>
            </a:ext>
          </a:extLst>
        </cdr:cNvPr>
        <cdr:cNvSpPr txBox="1"/>
      </cdr:nvSpPr>
      <cdr:spPr>
        <a:xfrm xmlns:a="http://schemas.openxmlformats.org/drawingml/2006/main" rot="16200000">
          <a:off x="-832449" y="1470426"/>
          <a:ext cx="2166159" cy="2368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sz="1200" dirty="0">
              <a:solidFill>
                <a:schemeClr val="tx1"/>
              </a:solidFill>
            </a:rPr>
            <a:t>Survival probability</a:t>
          </a:r>
        </a:p>
      </cdr:txBody>
    </cdr:sp>
  </cdr:relSizeAnchor>
  <cdr:relSizeAnchor xmlns:cdr="http://schemas.openxmlformats.org/drawingml/2006/chartDrawing">
    <cdr:from>
      <cdr:x>0.16958</cdr:x>
      <cdr:y>0.9012</cdr:y>
    </cdr:from>
    <cdr:to>
      <cdr:x>0.96731</cdr:x>
      <cdr:y>0.94175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3E657D17-1D7E-4923-B595-A2D3ED5708EC}"/>
            </a:ext>
          </a:extLst>
        </cdr:cNvPr>
        <cdr:cNvSpPr txBox="1"/>
      </cdr:nvSpPr>
      <cdr:spPr>
        <a:xfrm xmlns:a="http://schemas.openxmlformats.org/drawingml/2006/main">
          <a:off x="852854" y="2884200"/>
          <a:ext cx="4011941" cy="129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lvl="0" algn="ctr"/>
          <a:r>
            <a:rPr lang="en-US" dirty="0">
              <a:solidFill>
                <a:srgbClr val="595454"/>
              </a:solidFill>
            </a:rPr>
            <a:t>Months from randomization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0.01861</cdr:x>
      <cdr:y>0.15557</cdr:y>
    </cdr:from>
    <cdr:to>
      <cdr:x>0.0657</cdr:x>
      <cdr:y>0.83241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5FE8CA8-B526-4AC2-96FD-F01A868FE910}"/>
            </a:ext>
          </a:extLst>
        </cdr:cNvPr>
        <cdr:cNvSpPr txBox="1"/>
      </cdr:nvSpPr>
      <cdr:spPr>
        <a:xfrm xmlns:a="http://schemas.openxmlformats.org/drawingml/2006/main" rot="16200000">
          <a:off x="-871074" y="1462558"/>
          <a:ext cx="2166159" cy="2368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sz="1200" dirty="0">
              <a:solidFill>
                <a:schemeClr val="tx1"/>
              </a:solidFill>
            </a:rPr>
            <a:t>Survival probability</a:t>
          </a:r>
        </a:p>
      </cdr:txBody>
    </cdr:sp>
  </cdr:relSizeAnchor>
  <cdr:relSizeAnchor xmlns:cdr="http://schemas.openxmlformats.org/drawingml/2006/chartDrawing">
    <cdr:from>
      <cdr:x>0.16693</cdr:x>
      <cdr:y>0.9012</cdr:y>
    </cdr:from>
    <cdr:to>
      <cdr:x>0.96731</cdr:x>
      <cdr:y>0.94175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3E657D17-1D7E-4923-B595-A2D3ED5708EC}"/>
            </a:ext>
          </a:extLst>
        </cdr:cNvPr>
        <cdr:cNvSpPr txBox="1"/>
      </cdr:nvSpPr>
      <cdr:spPr>
        <a:xfrm xmlns:a="http://schemas.openxmlformats.org/drawingml/2006/main">
          <a:off x="839510" y="2884200"/>
          <a:ext cx="4025285" cy="129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lvl="0" algn="ctr"/>
          <a:r>
            <a:rPr lang="en-US" dirty="0">
              <a:solidFill>
                <a:srgbClr val="595454"/>
              </a:solidFill>
            </a:rPr>
            <a:t>Months from randomization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1A1F094-023F-AD4F-B658-4F73622CCF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D748AD-1F5D-7446-A0B7-DCBD383053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89C1B-291C-0341-91FA-705DD6F2DCBB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0056EA-ED77-6A47-8A3A-4142694523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EE44A8-B005-3945-A02A-CCCD16A76B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D678A-C471-2B4C-A5BD-630D5163E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3670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D0CD8-4A45-8F46-908C-854822ACBBCD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712E9-B558-8A40-83A8-F8FDD415D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502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297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43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7668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05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2599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8772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8604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6878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4907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624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530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7143F8-2BF6-A440-8224-5EF41932D9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1515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900" b="1">
                <a:solidFill>
                  <a:schemeClr val="tx1"/>
                </a:solidFill>
                <a:latin typeface="Arial" pitchFamily="34" charset="0"/>
              </a:defRPr>
            </a:lvl1pPr>
            <a:lvl2pPr marL="711095" indent="-273498" eaLnBrk="0" hangingPunct="0">
              <a:defRPr sz="900" b="1">
                <a:solidFill>
                  <a:schemeClr val="tx1"/>
                </a:solidFill>
                <a:latin typeface="Arial" pitchFamily="34" charset="0"/>
              </a:defRPr>
            </a:lvl2pPr>
            <a:lvl3pPr marL="1093992" indent="-218799" eaLnBrk="0" hangingPunct="0">
              <a:defRPr sz="900" b="1">
                <a:solidFill>
                  <a:schemeClr val="tx1"/>
                </a:solidFill>
                <a:latin typeface="Arial" pitchFamily="34" charset="0"/>
              </a:defRPr>
            </a:lvl3pPr>
            <a:lvl4pPr marL="1531588" indent="-218799" eaLnBrk="0" hangingPunct="0">
              <a:defRPr sz="900" b="1">
                <a:solidFill>
                  <a:schemeClr val="tx1"/>
                </a:solidFill>
                <a:latin typeface="Arial" pitchFamily="34" charset="0"/>
              </a:defRPr>
            </a:lvl4pPr>
            <a:lvl5pPr marL="1969184" indent="-218799" eaLnBrk="0" hangingPunct="0">
              <a:defRPr sz="900" b="1">
                <a:solidFill>
                  <a:schemeClr val="tx1"/>
                </a:solidFill>
                <a:latin typeface="Arial" pitchFamily="34" charset="0"/>
              </a:defRPr>
            </a:lvl5pPr>
            <a:lvl6pPr marL="2406782" indent="-218799" algn="ctr" eaLnBrk="0" fontAlgn="base" hangingPunct="0">
              <a:spcBef>
                <a:spcPct val="5000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Arial" pitchFamily="34" charset="0"/>
              </a:defRPr>
            </a:lvl6pPr>
            <a:lvl7pPr marL="2844378" indent="-218799" algn="ctr" eaLnBrk="0" fontAlgn="base" hangingPunct="0">
              <a:spcBef>
                <a:spcPct val="5000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Arial" pitchFamily="34" charset="0"/>
              </a:defRPr>
            </a:lvl7pPr>
            <a:lvl8pPr marL="3281974" indent="-218799" algn="ctr" eaLnBrk="0" fontAlgn="base" hangingPunct="0">
              <a:spcBef>
                <a:spcPct val="5000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Arial" pitchFamily="34" charset="0"/>
              </a:defRPr>
            </a:lvl8pPr>
            <a:lvl9pPr marL="3719569" indent="-218799" algn="ctr" eaLnBrk="0" fontAlgn="base" hangingPunct="0">
              <a:spcBef>
                <a:spcPct val="5000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98A22C-C234-4246-9BC6-EEB70BFDB580}" type="slidenum">
              <a:rPr kumimoji="0" lang="de-DE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DE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7513" y="685800"/>
            <a:ext cx="6111875" cy="3438525"/>
          </a:xfrm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55265" indent="-255265">
              <a:spcAft>
                <a:spcPts val="569"/>
              </a:spcAft>
              <a:buFont typeface="Arial" panose="020B0604020202020204" pitchFamily="34" charset="0"/>
              <a:buChar char="•"/>
            </a:pPr>
            <a:endParaRPr lang="de-DE" sz="900" dirty="0"/>
          </a:p>
          <a:p>
            <a:pPr marL="255265" indent="-255265">
              <a:spcAft>
                <a:spcPts val="569"/>
              </a:spcAft>
              <a:buFont typeface="Arial" panose="020B0604020202020204" pitchFamily="34" charset="0"/>
              <a:buChar char="•"/>
            </a:pPr>
            <a:endParaRPr lang="de-DE" sz="900" dirty="0"/>
          </a:p>
        </p:txBody>
      </p:sp>
    </p:spTree>
    <p:extLst>
      <p:ext uri="{BB962C8B-B14F-4D97-AF65-F5344CB8AC3E}">
        <p14:creationId xmlns:p14="http://schemas.microsoft.com/office/powerpoint/2010/main" val="500570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E4953F-501C-498F-811F-52E153962C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5353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IDH1 mut clearance</a:t>
            </a:r>
            <a:r>
              <a:rPr lang="en-AU" sz="18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52%</a:t>
            </a:r>
            <a:r>
              <a:rPr lang="en-AU" sz="18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30%</a:t>
            </a: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724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2800" dirty="0">
                <a:solidFill>
                  <a:srgbClr val="4B4D4F"/>
                </a:solidFill>
                <a:effectLst/>
                <a:latin typeface="Trebuchet MS" panose="020B0703020202090204" pitchFamily="34" charset="0"/>
              </a:rPr>
              <a:t>At the updated data cut-off (19 Aug 2020):</a:t>
            </a:r>
          </a:p>
          <a:p>
            <a:r>
              <a:rPr lang="en-AU" sz="2800" dirty="0">
                <a:solidFill>
                  <a:srgbClr val="4B4D4F"/>
                </a:solidFill>
                <a:effectLst/>
                <a:latin typeface="Trebuchet MS" panose="020B0703020202090204" pitchFamily="34" charset="0"/>
              </a:rPr>
              <a:t>—Median exposures were 12.1 </a:t>
            </a:r>
            <a:r>
              <a:rPr lang="en-AU" sz="2800" dirty="0" err="1">
                <a:solidFill>
                  <a:srgbClr val="4B4D4F"/>
                </a:solidFill>
                <a:effectLst/>
                <a:latin typeface="Trebuchet MS" panose="020B0703020202090204" pitchFamily="34" charset="0"/>
              </a:rPr>
              <a:t>mo</a:t>
            </a:r>
            <a:r>
              <a:rPr lang="en-AU" sz="2800" dirty="0">
                <a:solidFill>
                  <a:srgbClr val="4B4D4F"/>
                </a:solidFill>
                <a:effectLst/>
                <a:latin typeface="Trebuchet MS" panose="020B0703020202090204" pitchFamily="34" charset="0"/>
              </a:rPr>
              <a:t> in the ENA + AZA arm and 6.2 </a:t>
            </a:r>
            <a:r>
              <a:rPr lang="en-AU" sz="2800" dirty="0" err="1">
                <a:solidFill>
                  <a:srgbClr val="4B4D4F"/>
                </a:solidFill>
                <a:effectLst/>
                <a:latin typeface="Trebuchet MS" panose="020B0703020202090204" pitchFamily="34" charset="0"/>
              </a:rPr>
              <a:t>mo</a:t>
            </a:r>
            <a:r>
              <a:rPr lang="en-AU" sz="2800" dirty="0">
                <a:solidFill>
                  <a:srgbClr val="4B4D4F"/>
                </a:solidFill>
                <a:effectLst/>
                <a:latin typeface="Trebuchet MS" panose="020B0703020202090204" pitchFamily="34" charset="0"/>
              </a:rPr>
              <a:t> in the AZA-only arm</a:t>
            </a:r>
          </a:p>
          <a:p>
            <a:r>
              <a:rPr lang="en-AU" sz="2800" dirty="0">
                <a:solidFill>
                  <a:srgbClr val="4B4D4F"/>
                </a:solidFill>
                <a:effectLst/>
                <a:latin typeface="Trebuchet MS" panose="020B0703020202090204" pitchFamily="34" charset="0"/>
              </a:rPr>
              <a:t>•After Tx discontinuation, 24% (16/68) and 58% (19/33) of pts randomized to ENA + AZA and AZA-only, respectively, received subsequent AML Tx</a:t>
            </a:r>
          </a:p>
          <a:p>
            <a:r>
              <a:rPr lang="en-AU" sz="2800" dirty="0">
                <a:solidFill>
                  <a:srgbClr val="4B4D4F"/>
                </a:solidFill>
                <a:effectLst/>
                <a:latin typeface="Trebuchet MS" panose="020B0703020202090204" pitchFamily="34" charset="0"/>
              </a:rPr>
              <a:t>—11 pts (33%) in the AZA-only arm received subsequent Tx with commercially available ENA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083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CR/</a:t>
            </a:r>
            <a:r>
              <a:rPr lang="en-US" dirty="0" err="1"/>
              <a:t>CRh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200mg 15%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80mg 41%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Intensive chemo selected 25% vs 16%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Prior intensive chemo 84%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 cycle 94%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Primary refractory (40%) OS 10 vs 7 m, response 32 vs 21%</a:t>
            </a:r>
          </a:p>
          <a:p>
            <a:r>
              <a:rPr lang="en-US" dirty="0"/>
              <a:t>Relapsed (60%)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8640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677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858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ags" Target="../tags/tag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G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F01256F-877C-1D49-9D54-BB8162351C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1D071EC-7B05-934D-A50D-B527AB057E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6466" y="429271"/>
            <a:ext cx="2249220" cy="807412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B0DB931-C2F3-8841-A4F1-96F5B3DE14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6317" y="2419717"/>
            <a:ext cx="7599363" cy="1355725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3200" dirty="0">
                <a:ln>
                  <a:noFill/>
                </a:ln>
                <a:solidFill>
                  <a:srgbClr val="4D4D4C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Title of Presentation Title of Presentation Title of Presentation</a:t>
            </a:r>
          </a:p>
          <a:p>
            <a:pPr algn="ctr"/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C3DFDE6-C61C-7F40-8117-D96F3553DF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96317" y="3760420"/>
            <a:ext cx="7599363" cy="716350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400" dirty="0">
                <a:ln>
                  <a:noFill/>
                </a:ln>
                <a:solidFill>
                  <a:srgbClr val="4D4D4C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18B486A-86F2-6F42-BACB-5C22B4E864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6317" y="4494735"/>
            <a:ext cx="7599363" cy="416011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1600" dirty="0">
                <a:ln>
                  <a:noFill/>
                </a:ln>
                <a:solidFill>
                  <a:srgbClr val="4D4D4C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Division or department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4FF9062-980F-0548-9E09-DDB9385F5E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96317" y="4928711"/>
            <a:ext cx="7599363" cy="416011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1600" dirty="0">
                <a:ln>
                  <a:noFill/>
                </a:ln>
                <a:solidFill>
                  <a:srgbClr val="4D4D4C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Walter and Eliza Hall Institute of Medical Research</a:t>
            </a:r>
          </a:p>
        </p:txBody>
      </p:sp>
    </p:spTree>
    <p:extLst>
      <p:ext uri="{BB962C8B-B14F-4D97-AF65-F5344CB8AC3E}">
        <p14:creationId xmlns:p14="http://schemas.microsoft.com/office/powerpoint/2010/main" val="2854767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HI D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oup of palm trees with a building in the background&#10;&#10;Description automatically generated">
            <a:extLst>
              <a:ext uri="{FF2B5EF4-FFF2-40B4-BE49-F238E27FC236}">
                <a16:creationId xmlns:a16="http://schemas.microsoft.com/office/drawing/2014/main" id="{ACC822A4-938E-5F4C-9FDD-0D7919301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25"/>
                    </a14:imgEffect>
                    <a14:imgEffect>
                      <a14:saturation sat="11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11951495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9D035F2-4137-1443-ACAB-D6BA77257D7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004929" y="376516"/>
            <a:ext cx="1548337" cy="55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HI 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F5D3CE6-99C2-D641-892B-109B40AA04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1951494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BF96CD9-5825-EC45-9D44-062FAD10F2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004929" y="376516"/>
            <a:ext cx="1548336" cy="55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51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D418E5B-63CA-1A4D-B152-456379B9BD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BB03C7FA-1B83-0243-837D-016BFBA9D2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38741" y="1305098"/>
            <a:ext cx="3514517" cy="12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95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ext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E6A48-BD34-9247-8CD2-A207D07E22B4}" type="datetime1">
              <a:rPr lang="en-US"/>
              <a:pPr/>
              <a:t>11/28/22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8128000" cy="713539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368922"/>
            <a:ext cx="10972800" cy="4947903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3448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BC096-62B1-2A4A-8065-1EB0F28BC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8E4D0-A5AE-AD40-84A7-465169AA6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16BCC7-3222-824F-B57E-6E1543E8DD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D1A4CB-5EB7-564F-A785-20EF847A0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EF9E-86C1-C44B-A5FA-E30F33F241C5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72D745-A16C-9449-AE8A-03634C4B0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0CADF7-B1AF-1E4D-8A41-12866B886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AF841-910C-2042-8ACE-AE98C8F03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60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9EFEF-B2AA-644F-8D22-D22E1D5D74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C46003-8920-CA4C-B8D8-D6B38C14B4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DEB28-7E97-3249-B431-76C251642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EE78E-A39A-F049-AD5A-AD73E670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B431D9-79A8-F148-A1CB-6E5268353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4616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57E3A-1FF0-974F-9BD8-319C3C1AE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FDDF0-922A-B343-8B22-3B44D05F4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A9033-BA84-794C-947A-20A5C863E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960FD-5DC1-164F-AB2F-6241E969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B2196-7B03-3C4A-8AAF-A34128A6F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149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34DE2-B984-8B46-BEAD-9D6B66D56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40285-ACBE-344D-8E27-690DA46C43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36091-8D83-3C4B-9E15-814CA060F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3C6CB-2040-EB4C-B3CF-1E58CF9B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F41E0-B22D-0D47-96C7-566BFB4BD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874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F4BE7-2905-9E41-985B-1488DC766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E8F79-7BB7-364A-90D8-4C032130A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1A9C4F-B8D9-4C4E-8E64-69EF6D70D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FA682C-EA83-9E47-BE98-CA70A0E5A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9BFAF4-FB08-A14A-85C3-11B8DBF6C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527A0A-4E1A-4D46-A289-7DF58226A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9934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B2678-634E-6141-A0C3-3EAB0BF95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8703CA-63B6-1145-BE07-E300D5DC6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F1C066-9009-604D-A69E-7101F77A58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9FE57A-3889-9843-A9B8-674EF347CF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BD9A73-0B3D-074A-8542-91F69D94D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CA51D-DBFF-7E44-AEFE-8B6C36876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9725BD-6362-4645-AAFA-639504116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D2C80D-8C7C-AE46-84E9-B1AB29550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00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G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09D0482-AD7D-BA48-BF7A-9257A92345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6BB9AE80-61A4-4C42-BD7A-1427AA0206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7789" y="430305"/>
            <a:ext cx="2238936" cy="803721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EA6BB92-BB9C-7C45-956B-6897F08773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6318" y="2416347"/>
            <a:ext cx="7599363" cy="1355725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3200" dirty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Title of Presentation Title of Presentation Title of Presentation</a:t>
            </a:r>
          </a:p>
          <a:p>
            <a:pPr algn="ctr"/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77CB12A-44E2-2940-AF86-799CB4FD132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96317" y="3760420"/>
            <a:ext cx="7599363" cy="716350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400" dirty="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3B23E4F8-EA61-014F-90AC-1819A18441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6317" y="4494735"/>
            <a:ext cx="7599363" cy="416011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1600" dirty="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Division or department 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718677B-FC2B-F94C-85AD-035514C7FD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96317" y="4928711"/>
            <a:ext cx="7599363" cy="416011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1600" dirty="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Walter and Eliza Hall Institute of Medical Research</a:t>
            </a:r>
          </a:p>
        </p:txBody>
      </p:sp>
    </p:spTree>
    <p:extLst>
      <p:ext uri="{BB962C8B-B14F-4D97-AF65-F5344CB8AC3E}">
        <p14:creationId xmlns:p14="http://schemas.microsoft.com/office/powerpoint/2010/main" val="4105521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FD6C3-56D5-614A-938E-63827974F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DFD072-86EB-6549-AA1C-8CE832A1A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A7CA5C-8C3F-5545-B165-B0C0217B0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E0450-10B9-0445-9F3F-0CFC1CD7D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7532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6E60A5-BAE1-864E-B088-40AFD74DF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DFF23E-316F-A64D-A9AC-CB629020E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F71418-17D8-2B49-916A-DCF67F6DD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1730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18410-1C56-A943-93D6-9439F48C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4CD1C-5E42-8346-B73D-4EBB5B116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9D7E96-7355-F94E-BBD1-A09C2953F0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F11D2E-0592-0F4F-BAD7-65D7E00DB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7F2E31-1EB8-9E45-9AFF-F74CEB018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B259-F4A8-CC43-BF5B-972375EE1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37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54810-D507-5A49-B315-59648D91B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DDF000-A7D2-BA4C-9273-DC3F6269A8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672C6-BE86-304B-AD75-C6EDBD253B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B9BCC8-C254-F942-87FB-7F4123788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A9171-6FEB-0944-A86D-E16A00905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00DDC8-AF4F-9646-8AC5-FE61AAF9C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2740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F1172-33F9-5347-981D-F956F5981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1F2DCC-4E78-7440-A315-C4738348B2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F11ACF-68C8-AF4A-B82D-9F075DCF2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DD4C1-B741-6142-8E4E-312452E3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4F33B-37B6-DB43-96D4-45FFFD84C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4275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C24846-A840-1144-A09C-1F4B571DBB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FF4129-6BF1-B848-8D11-8D883BC307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78382-46B3-6247-8AB0-EC27D0615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3F33EA-FF04-FC40-9C08-D58592BF4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D0380-D757-4844-A61A-773CCAFF2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166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9EFEF-B2AA-644F-8D22-D22E1D5D74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C46003-8920-CA4C-B8D8-D6B38C14B4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DEB28-7E97-3249-B431-76C251642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EE78E-A39A-F049-AD5A-AD73E670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B431D9-79A8-F148-A1CB-6E5268353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1025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57E3A-1FF0-974F-9BD8-319C3C1AE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FDDF0-922A-B343-8B22-3B44D05F4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A9033-BA84-794C-947A-20A5C863E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960FD-5DC1-164F-AB2F-6241E969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B2196-7B03-3C4A-8AAF-A34128A6F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1809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34DE2-B984-8B46-BEAD-9D6B66D56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40285-ACBE-344D-8E27-690DA46C43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36091-8D83-3C4B-9E15-814CA060F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3C6CB-2040-EB4C-B3CF-1E58CF9B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F41E0-B22D-0D47-96C7-566BFB4BD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1851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F4BE7-2905-9E41-985B-1488DC766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E8F79-7BB7-364A-90D8-4C032130A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1A9C4F-B8D9-4C4E-8E64-69EF6D70D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FA682C-EA83-9E47-BE98-CA70A0E5A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9BFAF4-FB08-A14A-85C3-11B8DBF6C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527A0A-4E1A-4D46-A289-7DF58226A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8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29302-2BF7-D24C-B9D5-A20E55A0F1F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2170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B2678-634E-6141-A0C3-3EAB0BF95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8703CA-63B6-1145-BE07-E300D5DC6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F1C066-9009-604D-A69E-7101F77A58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9FE57A-3889-9843-A9B8-674EF347CF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BD9A73-0B3D-074A-8542-91F69D94D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CA51D-DBFF-7E44-AEFE-8B6C36876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9725BD-6362-4645-AAFA-639504116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D2C80D-8C7C-AE46-84E9-B1AB29550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8272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FD6C3-56D5-614A-938E-63827974F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DFD072-86EB-6549-AA1C-8CE832A1A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A7CA5C-8C3F-5545-B165-B0C0217B0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E0450-10B9-0445-9F3F-0CFC1CD7D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4424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6E60A5-BAE1-864E-B088-40AFD74DF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DFF23E-316F-A64D-A9AC-CB629020E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F71418-17D8-2B49-916A-DCF67F6DD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1417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18410-1C56-A943-93D6-9439F48C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4CD1C-5E42-8346-B73D-4EBB5B116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9D7E96-7355-F94E-BBD1-A09C2953F0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F11D2E-0592-0F4F-BAD7-65D7E00DB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7F2E31-1EB8-9E45-9AFF-F74CEB018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B259-F4A8-CC43-BF5B-972375EE1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104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54810-D507-5A49-B315-59648D91B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DDF000-A7D2-BA4C-9273-DC3F6269A8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672C6-BE86-304B-AD75-C6EDBD253B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B9BCC8-C254-F942-87FB-7F4123788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A9171-6FEB-0944-A86D-E16A00905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00DDC8-AF4F-9646-8AC5-FE61AAF9C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157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F1172-33F9-5347-981D-F956F5981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1F2DCC-4E78-7440-A315-C4738348B2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F11ACF-68C8-AF4A-B82D-9F075DCF2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DD4C1-B741-6142-8E4E-312452E3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4F33B-37B6-DB43-96D4-45FFFD84C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2317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C24846-A840-1144-A09C-1F4B571DBB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FF4129-6BF1-B848-8D11-8D883BC307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78382-46B3-6247-8AB0-EC27D0615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3F33EA-FF04-FC40-9C08-D58592BF4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D0380-D757-4844-A61A-773CCAFF2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075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00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C95D4A-3CC5-4C27-823A-CAA475AFD2E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8000" y="1396800"/>
            <a:ext cx="11433600" cy="46224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7F6216B-9AD2-4048-A40A-7939527225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8462" y="6413120"/>
            <a:ext cx="10791188" cy="195643"/>
          </a:xfrm>
        </p:spPr>
        <p:txBody>
          <a:bodyPr lIns="0" tIns="0" rIns="0" bIns="0" anchor="b" anchorCtr="0"/>
          <a:lstStyle>
            <a:lvl1pPr>
              <a:spcBef>
                <a:spcPts val="0"/>
              </a:spcBef>
              <a:spcAft>
                <a:spcPts val="300"/>
              </a:spcAft>
              <a:defRPr sz="11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 err="1"/>
              <a:t>aFootnote</a:t>
            </a:r>
            <a:r>
              <a:rPr lang="en-US" dirty="0"/>
              <a:t>; </a:t>
            </a:r>
            <a:r>
              <a:rPr lang="en-US" dirty="0" err="1"/>
              <a:t>bFootnote</a:t>
            </a:r>
            <a:r>
              <a:rPr lang="en-US" dirty="0"/>
              <a:t>; superscript a, </a:t>
            </a:r>
            <a:r>
              <a:rPr lang="en-US" dirty="0" err="1"/>
              <a:t>b.</a:t>
            </a:r>
            <a:r>
              <a:rPr lang="en-US" dirty="0"/>
              <a:t>..</a:t>
            </a:r>
          </a:p>
        </p:txBody>
      </p:sp>
      <p:sp>
        <p:nvSpPr>
          <p:cNvPr id="9" name="TextBox 15">
            <a:extLst>
              <a:ext uri="{FF2B5EF4-FFF2-40B4-BE49-F238E27FC236}">
                <a16:creationId xmlns:a16="http://schemas.microsoft.com/office/drawing/2014/main" id="{1396CD10-3A38-4835-9CE1-B1DA5D38BF4A}"/>
              </a:ext>
            </a:extLst>
          </p:cNvPr>
          <p:cNvSpPr txBox="1"/>
          <p:nvPr userDrawn="1"/>
        </p:nvSpPr>
        <p:spPr>
          <a:xfrm>
            <a:off x="4313637" y="6608763"/>
            <a:ext cx="356232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latin typeface="Trebuchet MS" panose="020B0603020202020204" pitchFamily="34" charset="0"/>
                <a:cs typeface="Arial" panose="020B0604020202020204" pitchFamily="34" charset="0"/>
              </a:rPr>
              <a:t>Döhner H, et al. ASH 2021 [Abstract #804]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17608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8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53C28-A2C0-164B-8847-D9AC936E11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5581CF-C3CC-9441-93D2-30C473C7D2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AA313E-F042-9746-A982-CD68EFFF6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7BDC26-486D-FF4E-8417-69EC3FA76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118DC-4E00-4840-95F4-34949E63A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0976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6E359-1C08-EF44-AE33-3C12ED53E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6361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8E4B9-41DA-A048-85B1-991E8A7C0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8425"/>
            <a:ext cx="10515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4C3321-82DC-3D45-A9EB-AF7A54957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F4D724-CE8A-EC4D-8AB9-D00D902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C1480-B6EE-C44E-9652-944A0E308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65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54534"/>
            <a:ext cx="103632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879335"/>
            <a:ext cx="10363200" cy="336535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9AFD1-1721-9E4B-9475-BFA4B3DF6ED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808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383FD-6E6A-C74F-9918-D59E9E9EB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6DC368-C20C-8A4E-9999-366F8F4CA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BB82B-DB82-D741-8496-93945E4E2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7B68F-D1D6-FC44-A031-F5294D724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2FDA1-D6AD-F74D-A753-D84CA9599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2984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E3010-F142-624A-A2DE-0AF0E3E44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7D675-89C3-B64F-971B-A21606991A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12BEA4-F5D5-9844-9559-5DBE539EAA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043EB9-69AF-1640-9746-D4953473C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9AFE5C-275F-4C4F-ACF6-04E0CDDA7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1F06B7-DA5A-7A40-832F-0B9C3FC7D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1932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078FC-29E7-B847-A60D-FD6C27A98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8B75D9-2E2E-5047-B3AD-354742DA11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3B2EE5-36C6-FB47-8EC0-6C7A89E3E2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F132F8-08B2-E14F-BDD4-B691095852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F54D19-BBEA-8E48-8025-8FC5C07CB4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90F244-6DA8-EE4F-A261-6F659871F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7A8A56-0B9F-A94A-BB45-285DEB6AD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C7D308-2C8D-2246-9B00-BBC771F81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1751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59A3E-FE63-2D43-B96F-01626A21B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49086"/>
          </a:xfrm>
        </p:spPr>
        <p:txBody>
          <a:bodyPr>
            <a:normAutofit/>
          </a:bodyPr>
          <a:lstStyle>
            <a:lvl1pPr algn="ctr">
              <a:defRPr sz="2400" b="1">
                <a:solidFill>
                  <a:srgbClr val="C0000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5FB7E2-98D5-BC44-B6DE-82E96ED37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CF6F84-AA0D-D443-8B03-C1D7C5241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C054AA-4744-0D42-B09D-03F82F691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4337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BDB23C-5E0A-B44F-B405-FE3D5A825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7F1CE6-C5C9-7B4C-8F36-921A3F385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4A303-2AD5-9A40-9EF5-561FCD93C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490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B3B8B-0F6A-8A43-AA7A-EFD7728C2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79429-10AA-DE4E-8F9C-C9B01916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346574-79FE-6146-AC49-FA8F93D54E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36EBD4-FA38-CB4A-A49F-5D944511B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B00E3D-5700-3F41-8766-371EAECA0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AC4310-D7F2-1D43-AB32-5B370E667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857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1D9EF-455A-A343-A57D-E897DE1F7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42CDEE-783E-2744-B0D9-97597D251B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1A1ED9-3EC2-A044-AAEF-D5400E37B4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2FD11D-FD6A-6049-B495-287E0B4EF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43B776-4675-D84D-8BD5-C20F87EE7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98F9DD-8B33-DA4C-AA9B-47A3E36CF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5999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621DA-87F7-6A40-9877-232AE659B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B49F80-A31C-A74A-9D4C-16CBDEE216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A1741E-74DE-4541-839F-8C72F6E33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095FC6-0ABD-E043-8D5C-F20E9624E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DFB6A-8330-E541-BB8C-9918E4788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9194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B541BC-C0E0-FA40-94A5-52862047B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D99866-0FB1-F744-9A3D-E2DD0E8867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85A25-430A-BB49-BD75-04695B4F0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0DED4-E72B-1447-A831-F3BB5147A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E70674-163A-5545-A61B-1124941B7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6971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0"/>
            <a:ext cx="5638800" cy="68580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 bwMode="auto">
          <a:xfrm>
            <a:off x="5437103" y="0"/>
            <a:ext cx="2871893" cy="6858000"/>
          </a:xfrm>
          <a:prstGeom prst="rect">
            <a:avLst/>
          </a:prstGeom>
          <a:gradFill flip="none" rotWithShape="1">
            <a:gsLst>
              <a:gs pos="1205">
                <a:schemeClr val="bg1">
                  <a:alpha val="28000"/>
                </a:schemeClr>
              </a:gs>
              <a:gs pos="29000">
                <a:schemeClr val="bg1">
                  <a:alpha val="37000"/>
                </a:schemeClr>
              </a:gs>
              <a:gs pos="91000">
                <a:schemeClr val="bg1"/>
              </a:gs>
              <a:gs pos="60000">
                <a:schemeClr val="bg1">
                  <a:alpha val="64000"/>
                </a:schemeClr>
              </a:gs>
            </a:gsLst>
            <a:lin ang="10800000" scaled="1"/>
            <a:tileRect/>
          </a:gradFill>
          <a:ln w="28575" cap="sq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50000"/>
              </a:spcBef>
              <a:spcAft>
                <a:spcPct val="50000"/>
              </a:spcAft>
            </a:pPr>
            <a:endParaRPr lang="en-GB" sz="2200" dirty="0">
              <a:solidFill>
                <a:srgbClr val="2D2926"/>
              </a:solidFill>
              <a:latin typeface="Arial" charset="0"/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704851" y="485776"/>
            <a:ext cx="1843616" cy="239713"/>
          </a:xfrm>
          <a:custGeom>
            <a:avLst/>
            <a:gdLst>
              <a:gd name="T0" fmla="*/ 2147483647 w 5472"/>
              <a:gd name="T1" fmla="*/ 2147483647 h 952"/>
              <a:gd name="T2" fmla="*/ 2147483647 w 5472"/>
              <a:gd name="T3" fmla="*/ 2147483647 h 952"/>
              <a:gd name="T4" fmla="*/ 2147483647 w 5472"/>
              <a:gd name="T5" fmla="*/ 2147483647 h 952"/>
              <a:gd name="T6" fmla="*/ 2147483647 w 5472"/>
              <a:gd name="T7" fmla="*/ 2147483647 h 952"/>
              <a:gd name="T8" fmla="*/ 2147483647 w 5472"/>
              <a:gd name="T9" fmla="*/ 2147483647 h 952"/>
              <a:gd name="T10" fmla="*/ 2147483647 w 5472"/>
              <a:gd name="T11" fmla="*/ 2147483647 h 952"/>
              <a:gd name="T12" fmla="*/ 2147483647 w 5472"/>
              <a:gd name="T13" fmla="*/ 2147483647 h 952"/>
              <a:gd name="T14" fmla="*/ 2147483647 w 5472"/>
              <a:gd name="T15" fmla="*/ 2147483647 h 952"/>
              <a:gd name="T16" fmla="*/ 2147483647 w 5472"/>
              <a:gd name="T17" fmla="*/ 2147483647 h 952"/>
              <a:gd name="T18" fmla="*/ 2147483647 w 5472"/>
              <a:gd name="T19" fmla="*/ 2147483647 h 952"/>
              <a:gd name="T20" fmla="*/ 2147483647 w 5472"/>
              <a:gd name="T21" fmla="*/ 2147483647 h 952"/>
              <a:gd name="T22" fmla="*/ 2147483647 w 5472"/>
              <a:gd name="T23" fmla="*/ 2147483647 h 952"/>
              <a:gd name="T24" fmla="*/ 2147483647 w 5472"/>
              <a:gd name="T25" fmla="*/ 2147483647 h 952"/>
              <a:gd name="T26" fmla="*/ 2147483647 w 5472"/>
              <a:gd name="T27" fmla="*/ 2147483647 h 952"/>
              <a:gd name="T28" fmla="*/ 2147483647 w 5472"/>
              <a:gd name="T29" fmla="*/ 2147483647 h 952"/>
              <a:gd name="T30" fmla="*/ 2147483647 w 5472"/>
              <a:gd name="T31" fmla="*/ 2147483647 h 952"/>
              <a:gd name="T32" fmla="*/ 2147483647 w 5472"/>
              <a:gd name="T33" fmla="*/ 2147483647 h 952"/>
              <a:gd name="T34" fmla="*/ 2147483647 w 5472"/>
              <a:gd name="T35" fmla="*/ 2147483647 h 952"/>
              <a:gd name="T36" fmla="*/ 2147483647 w 5472"/>
              <a:gd name="T37" fmla="*/ 2147483647 h 952"/>
              <a:gd name="T38" fmla="*/ 2147483647 w 5472"/>
              <a:gd name="T39" fmla="*/ 2147483647 h 952"/>
              <a:gd name="T40" fmla="*/ 2147483647 w 5472"/>
              <a:gd name="T41" fmla="*/ 2147483647 h 952"/>
              <a:gd name="T42" fmla="*/ 2147483647 w 5472"/>
              <a:gd name="T43" fmla="*/ 2147483647 h 952"/>
              <a:gd name="T44" fmla="*/ 2147483647 w 5472"/>
              <a:gd name="T45" fmla="*/ 2147483647 h 952"/>
              <a:gd name="T46" fmla="*/ 2147483647 w 5472"/>
              <a:gd name="T47" fmla="*/ 2147483647 h 952"/>
              <a:gd name="T48" fmla="*/ 2147483647 w 5472"/>
              <a:gd name="T49" fmla="*/ 2147483647 h 952"/>
              <a:gd name="T50" fmla="*/ 2147483647 w 5472"/>
              <a:gd name="T51" fmla="*/ 2147483647 h 952"/>
              <a:gd name="T52" fmla="*/ 2147483647 w 5472"/>
              <a:gd name="T53" fmla="*/ 2147483647 h 952"/>
              <a:gd name="T54" fmla="*/ 2147483647 w 5472"/>
              <a:gd name="T55" fmla="*/ 2147483647 h 952"/>
              <a:gd name="T56" fmla="*/ 2147483647 w 5472"/>
              <a:gd name="T57" fmla="*/ 2147483647 h 952"/>
              <a:gd name="T58" fmla="*/ 2147483647 w 5472"/>
              <a:gd name="T59" fmla="*/ 2147483647 h 952"/>
              <a:gd name="T60" fmla="*/ 2147483647 w 5472"/>
              <a:gd name="T61" fmla="*/ 2147483647 h 952"/>
              <a:gd name="T62" fmla="*/ 2147483647 w 5472"/>
              <a:gd name="T63" fmla="*/ 2147483647 h 952"/>
              <a:gd name="T64" fmla="*/ 2147483647 w 5472"/>
              <a:gd name="T65" fmla="*/ 2147483647 h 952"/>
              <a:gd name="T66" fmla="*/ 2147483647 w 5472"/>
              <a:gd name="T67" fmla="*/ 2147483647 h 952"/>
              <a:gd name="T68" fmla="*/ 2147483647 w 5472"/>
              <a:gd name="T69" fmla="*/ 2147483647 h 952"/>
              <a:gd name="T70" fmla="*/ 2147483647 w 5472"/>
              <a:gd name="T71" fmla="*/ 2147483647 h 952"/>
              <a:gd name="T72" fmla="*/ 2147483647 w 5472"/>
              <a:gd name="T73" fmla="*/ 2147483647 h 952"/>
              <a:gd name="T74" fmla="*/ 2147483647 w 5472"/>
              <a:gd name="T75" fmla="*/ 2147483647 h 952"/>
              <a:gd name="T76" fmla="*/ 2147483647 w 5472"/>
              <a:gd name="T77" fmla="*/ 2147483647 h 952"/>
              <a:gd name="T78" fmla="*/ 2147483647 w 5472"/>
              <a:gd name="T79" fmla="*/ 2147483647 h 952"/>
              <a:gd name="T80" fmla="*/ 2147483647 w 5472"/>
              <a:gd name="T81" fmla="*/ 2147483647 h 952"/>
              <a:gd name="T82" fmla="*/ 2147483647 w 5472"/>
              <a:gd name="T83" fmla="*/ 0 h 952"/>
              <a:gd name="T84" fmla="*/ 2147483647 w 5472"/>
              <a:gd name="T85" fmla="*/ 2147483647 h 952"/>
              <a:gd name="T86" fmla="*/ 2147483647 w 5472"/>
              <a:gd name="T87" fmla="*/ 2147483647 h 952"/>
              <a:gd name="T88" fmla="*/ 2147483647 w 5472"/>
              <a:gd name="T89" fmla="*/ 2147483647 h 952"/>
              <a:gd name="T90" fmla="*/ 2147483647 w 5472"/>
              <a:gd name="T91" fmla="*/ 2147483647 h 952"/>
              <a:gd name="T92" fmla="*/ 2147483647 w 5472"/>
              <a:gd name="T93" fmla="*/ 2147483647 h 952"/>
              <a:gd name="T94" fmla="*/ 2147483647 w 5472"/>
              <a:gd name="T95" fmla="*/ 2147483647 h 952"/>
              <a:gd name="T96" fmla="*/ 2147483647 w 5472"/>
              <a:gd name="T97" fmla="*/ 2147483647 h 952"/>
              <a:gd name="T98" fmla="*/ 2147483647 w 5472"/>
              <a:gd name="T99" fmla="*/ 2147483647 h 952"/>
              <a:gd name="T100" fmla="*/ 2147483647 w 5472"/>
              <a:gd name="T101" fmla="*/ 2147483647 h 952"/>
              <a:gd name="T102" fmla="*/ 2147483647 w 5472"/>
              <a:gd name="T103" fmla="*/ 2147483647 h 952"/>
              <a:gd name="T104" fmla="*/ 2147483647 w 5472"/>
              <a:gd name="T105" fmla="*/ 2147483647 h 952"/>
              <a:gd name="T106" fmla="*/ 2147483647 w 5472"/>
              <a:gd name="T107" fmla="*/ 2147483647 h 952"/>
              <a:gd name="T108" fmla="*/ 2147483647 w 5472"/>
              <a:gd name="T109" fmla="*/ 0 h 952"/>
              <a:gd name="T110" fmla="*/ 2147483647 w 5472"/>
              <a:gd name="T111" fmla="*/ 2147483647 h 952"/>
              <a:gd name="T112" fmla="*/ 2147483647 w 5472"/>
              <a:gd name="T113" fmla="*/ 2147483647 h 952"/>
              <a:gd name="T114" fmla="*/ 2147483647 w 5472"/>
              <a:gd name="T115" fmla="*/ 2147483647 h 952"/>
              <a:gd name="T116" fmla="*/ 2147483647 w 5472"/>
              <a:gd name="T117" fmla="*/ 2147483647 h 952"/>
              <a:gd name="T118" fmla="*/ 2147483647 w 5472"/>
              <a:gd name="T119" fmla="*/ 2147483647 h 952"/>
              <a:gd name="T120" fmla="*/ 2147483647 w 5472"/>
              <a:gd name="T121" fmla="*/ 2147483647 h 952"/>
              <a:gd name="T122" fmla="*/ 2147483647 w 5472"/>
              <a:gd name="T123" fmla="*/ 2147483647 h 9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472" h="952">
                <a:moveTo>
                  <a:pt x="5454" y="922"/>
                </a:moveTo>
                <a:lnTo>
                  <a:pt x="5454" y="922"/>
                </a:lnTo>
                <a:lnTo>
                  <a:pt x="5452" y="902"/>
                </a:lnTo>
                <a:lnTo>
                  <a:pt x="5448" y="886"/>
                </a:lnTo>
                <a:lnTo>
                  <a:pt x="5440" y="872"/>
                </a:lnTo>
                <a:lnTo>
                  <a:pt x="5430" y="862"/>
                </a:lnTo>
                <a:lnTo>
                  <a:pt x="5418" y="854"/>
                </a:lnTo>
                <a:lnTo>
                  <a:pt x="5402" y="848"/>
                </a:lnTo>
                <a:lnTo>
                  <a:pt x="5384" y="844"/>
                </a:lnTo>
                <a:lnTo>
                  <a:pt x="5364" y="844"/>
                </a:lnTo>
                <a:lnTo>
                  <a:pt x="4946" y="844"/>
                </a:lnTo>
                <a:lnTo>
                  <a:pt x="4910" y="842"/>
                </a:lnTo>
                <a:lnTo>
                  <a:pt x="4878" y="838"/>
                </a:lnTo>
                <a:lnTo>
                  <a:pt x="4848" y="832"/>
                </a:lnTo>
                <a:lnTo>
                  <a:pt x="4820" y="824"/>
                </a:lnTo>
                <a:lnTo>
                  <a:pt x="4796" y="814"/>
                </a:lnTo>
                <a:lnTo>
                  <a:pt x="4774" y="800"/>
                </a:lnTo>
                <a:lnTo>
                  <a:pt x="4754" y="788"/>
                </a:lnTo>
                <a:lnTo>
                  <a:pt x="4738" y="772"/>
                </a:lnTo>
                <a:lnTo>
                  <a:pt x="4722" y="756"/>
                </a:lnTo>
                <a:lnTo>
                  <a:pt x="4710" y="740"/>
                </a:lnTo>
                <a:lnTo>
                  <a:pt x="4698" y="724"/>
                </a:lnTo>
                <a:lnTo>
                  <a:pt x="4690" y="706"/>
                </a:lnTo>
                <a:lnTo>
                  <a:pt x="4682" y="688"/>
                </a:lnTo>
                <a:lnTo>
                  <a:pt x="4676" y="672"/>
                </a:lnTo>
                <a:lnTo>
                  <a:pt x="4674" y="654"/>
                </a:lnTo>
                <a:lnTo>
                  <a:pt x="4670" y="638"/>
                </a:lnTo>
                <a:lnTo>
                  <a:pt x="5252" y="638"/>
                </a:lnTo>
                <a:lnTo>
                  <a:pt x="5282" y="636"/>
                </a:lnTo>
                <a:lnTo>
                  <a:pt x="5310" y="632"/>
                </a:lnTo>
                <a:lnTo>
                  <a:pt x="5336" y="626"/>
                </a:lnTo>
                <a:lnTo>
                  <a:pt x="5358" y="618"/>
                </a:lnTo>
                <a:lnTo>
                  <a:pt x="5378" y="608"/>
                </a:lnTo>
                <a:lnTo>
                  <a:pt x="5396" y="596"/>
                </a:lnTo>
                <a:lnTo>
                  <a:pt x="5412" y="582"/>
                </a:lnTo>
                <a:lnTo>
                  <a:pt x="5426" y="568"/>
                </a:lnTo>
                <a:lnTo>
                  <a:pt x="5438" y="552"/>
                </a:lnTo>
                <a:lnTo>
                  <a:pt x="5448" y="536"/>
                </a:lnTo>
                <a:lnTo>
                  <a:pt x="5456" y="518"/>
                </a:lnTo>
                <a:lnTo>
                  <a:pt x="5462" y="502"/>
                </a:lnTo>
                <a:lnTo>
                  <a:pt x="5466" y="486"/>
                </a:lnTo>
                <a:lnTo>
                  <a:pt x="5470" y="468"/>
                </a:lnTo>
                <a:lnTo>
                  <a:pt x="5472" y="452"/>
                </a:lnTo>
                <a:lnTo>
                  <a:pt x="5472" y="438"/>
                </a:lnTo>
                <a:lnTo>
                  <a:pt x="5472" y="422"/>
                </a:lnTo>
                <a:lnTo>
                  <a:pt x="5470" y="404"/>
                </a:lnTo>
                <a:lnTo>
                  <a:pt x="5466" y="388"/>
                </a:lnTo>
                <a:lnTo>
                  <a:pt x="5460" y="370"/>
                </a:lnTo>
                <a:lnTo>
                  <a:pt x="5454" y="354"/>
                </a:lnTo>
                <a:lnTo>
                  <a:pt x="5446" y="336"/>
                </a:lnTo>
                <a:lnTo>
                  <a:pt x="5436" y="320"/>
                </a:lnTo>
                <a:lnTo>
                  <a:pt x="5424" y="306"/>
                </a:lnTo>
                <a:lnTo>
                  <a:pt x="5410" y="292"/>
                </a:lnTo>
                <a:lnTo>
                  <a:pt x="5394" y="278"/>
                </a:lnTo>
                <a:lnTo>
                  <a:pt x="5376" y="266"/>
                </a:lnTo>
                <a:lnTo>
                  <a:pt x="5356" y="256"/>
                </a:lnTo>
                <a:lnTo>
                  <a:pt x="5334" y="248"/>
                </a:lnTo>
                <a:lnTo>
                  <a:pt x="5310" y="242"/>
                </a:lnTo>
                <a:lnTo>
                  <a:pt x="5282" y="238"/>
                </a:lnTo>
                <a:lnTo>
                  <a:pt x="5252" y="236"/>
                </a:lnTo>
                <a:lnTo>
                  <a:pt x="4938" y="236"/>
                </a:lnTo>
                <a:lnTo>
                  <a:pt x="4886" y="238"/>
                </a:lnTo>
                <a:lnTo>
                  <a:pt x="4840" y="246"/>
                </a:lnTo>
                <a:lnTo>
                  <a:pt x="4796" y="256"/>
                </a:lnTo>
                <a:lnTo>
                  <a:pt x="4758" y="270"/>
                </a:lnTo>
                <a:lnTo>
                  <a:pt x="4724" y="286"/>
                </a:lnTo>
                <a:lnTo>
                  <a:pt x="4692" y="306"/>
                </a:lnTo>
                <a:lnTo>
                  <a:pt x="4664" y="328"/>
                </a:lnTo>
                <a:lnTo>
                  <a:pt x="4640" y="354"/>
                </a:lnTo>
                <a:lnTo>
                  <a:pt x="4620" y="380"/>
                </a:lnTo>
                <a:lnTo>
                  <a:pt x="4602" y="408"/>
                </a:lnTo>
                <a:lnTo>
                  <a:pt x="4588" y="438"/>
                </a:lnTo>
                <a:lnTo>
                  <a:pt x="4578" y="468"/>
                </a:lnTo>
                <a:lnTo>
                  <a:pt x="4568" y="498"/>
                </a:lnTo>
                <a:lnTo>
                  <a:pt x="4562" y="528"/>
                </a:lnTo>
                <a:lnTo>
                  <a:pt x="4560" y="560"/>
                </a:lnTo>
                <a:lnTo>
                  <a:pt x="4558" y="590"/>
                </a:lnTo>
                <a:lnTo>
                  <a:pt x="4560" y="622"/>
                </a:lnTo>
                <a:lnTo>
                  <a:pt x="4564" y="654"/>
                </a:lnTo>
                <a:lnTo>
                  <a:pt x="4570" y="686"/>
                </a:lnTo>
                <a:lnTo>
                  <a:pt x="4578" y="718"/>
                </a:lnTo>
                <a:lnTo>
                  <a:pt x="4592" y="748"/>
                </a:lnTo>
                <a:lnTo>
                  <a:pt x="4606" y="778"/>
                </a:lnTo>
                <a:lnTo>
                  <a:pt x="4624" y="804"/>
                </a:lnTo>
                <a:lnTo>
                  <a:pt x="4646" y="830"/>
                </a:lnTo>
                <a:lnTo>
                  <a:pt x="4670" y="854"/>
                </a:lnTo>
                <a:lnTo>
                  <a:pt x="4698" y="876"/>
                </a:lnTo>
                <a:lnTo>
                  <a:pt x="4728" y="896"/>
                </a:lnTo>
                <a:lnTo>
                  <a:pt x="4764" y="912"/>
                </a:lnTo>
                <a:lnTo>
                  <a:pt x="4802" y="924"/>
                </a:lnTo>
                <a:lnTo>
                  <a:pt x="4842" y="934"/>
                </a:lnTo>
                <a:lnTo>
                  <a:pt x="4888" y="940"/>
                </a:lnTo>
                <a:lnTo>
                  <a:pt x="4938" y="942"/>
                </a:lnTo>
                <a:lnTo>
                  <a:pt x="5454" y="942"/>
                </a:lnTo>
                <a:lnTo>
                  <a:pt x="5454" y="922"/>
                </a:lnTo>
                <a:close/>
                <a:moveTo>
                  <a:pt x="4946" y="334"/>
                </a:moveTo>
                <a:lnTo>
                  <a:pt x="4946" y="334"/>
                </a:lnTo>
                <a:lnTo>
                  <a:pt x="5238" y="334"/>
                </a:lnTo>
                <a:lnTo>
                  <a:pt x="5256" y="336"/>
                </a:lnTo>
                <a:lnTo>
                  <a:pt x="5272" y="338"/>
                </a:lnTo>
                <a:lnTo>
                  <a:pt x="5286" y="340"/>
                </a:lnTo>
                <a:lnTo>
                  <a:pt x="5300" y="344"/>
                </a:lnTo>
                <a:lnTo>
                  <a:pt x="5312" y="350"/>
                </a:lnTo>
                <a:lnTo>
                  <a:pt x="5322" y="356"/>
                </a:lnTo>
                <a:lnTo>
                  <a:pt x="5330" y="364"/>
                </a:lnTo>
                <a:lnTo>
                  <a:pt x="5338" y="370"/>
                </a:lnTo>
                <a:lnTo>
                  <a:pt x="5350" y="388"/>
                </a:lnTo>
                <a:lnTo>
                  <a:pt x="5358" y="404"/>
                </a:lnTo>
                <a:lnTo>
                  <a:pt x="5362" y="422"/>
                </a:lnTo>
                <a:lnTo>
                  <a:pt x="5362" y="438"/>
                </a:lnTo>
                <a:lnTo>
                  <a:pt x="5362" y="452"/>
                </a:lnTo>
                <a:lnTo>
                  <a:pt x="5358" y="468"/>
                </a:lnTo>
                <a:lnTo>
                  <a:pt x="5350" y="486"/>
                </a:lnTo>
                <a:lnTo>
                  <a:pt x="5338" y="502"/>
                </a:lnTo>
                <a:lnTo>
                  <a:pt x="5332" y="510"/>
                </a:lnTo>
                <a:lnTo>
                  <a:pt x="5322" y="518"/>
                </a:lnTo>
                <a:lnTo>
                  <a:pt x="5312" y="524"/>
                </a:lnTo>
                <a:lnTo>
                  <a:pt x="5300" y="530"/>
                </a:lnTo>
                <a:lnTo>
                  <a:pt x="5288" y="534"/>
                </a:lnTo>
                <a:lnTo>
                  <a:pt x="5272" y="538"/>
                </a:lnTo>
                <a:lnTo>
                  <a:pt x="5256" y="540"/>
                </a:lnTo>
                <a:lnTo>
                  <a:pt x="5238" y="540"/>
                </a:lnTo>
                <a:lnTo>
                  <a:pt x="4670" y="540"/>
                </a:lnTo>
                <a:lnTo>
                  <a:pt x="4676" y="512"/>
                </a:lnTo>
                <a:lnTo>
                  <a:pt x="4680" y="496"/>
                </a:lnTo>
                <a:lnTo>
                  <a:pt x="4688" y="478"/>
                </a:lnTo>
                <a:lnTo>
                  <a:pt x="4696" y="462"/>
                </a:lnTo>
                <a:lnTo>
                  <a:pt x="4706" y="444"/>
                </a:lnTo>
                <a:lnTo>
                  <a:pt x="4718" y="428"/>
                </a:lnTo>
                <a:lnTo>
                  <a:pt x="4732" y="412"/>
                </a:lnTo>
                <a:lnTo>
                  <a:pt x="4750" y="396"/>
                </a:lnTo>
                <a:lnTo>
                  <a:pt x="4768" y="382"/>
                </a:lnTo>
                <a:lnTo>
                  <a:pt x="4790" y="368"/>
                </a:lnTo>
                <a:lnTo>
                  <a:pt x="4816" y="356"/>
                </a:lnTo>
                <a:lnTo>
                  <a:pt x="4844" y="348"/>
                </a:lnTo>
                <a:lnTo>
                  <a:pt x="4874" y="340"/>
                </a:lnTo>
                <a:lnTo>
                  <a:pt x="4908" y="336"/>
                </a:lnTo>
                <a:lnTo>
                  <a:pt x="4946" y="334"/>
                </a:lnTo>
                <a:close/>
                <a:moveTo>
                  <a:pt x="3760" y="898"/>
                </a:moveTo>
                <a:lnTo>
                  <a:pt x="3760" y="898"/>
                </a:lnTo>
                <a:lnTo>
                  <a:pt x="3740" y="924"/>
                </a:lnTo>
                <a:lnTo>
                  <a:pt x="3730" y="932"/>
                </a:lnTo>
                <a:lnTo>
                  <a:pt x="3720" y="940"/>
                </a:lnTo>
                <a:lnTo>
                  <a:pt x="3712" y="946"/>
                </a:lnTo>
                <a:lnTo>
                  <a:pt x="3702" y="950"/>
                </a:lnTo>
                <a:lnTo>
                  <a:pt x="3694" y="952"/>
                </a:lnTo>
                <a:lnTo>
                  <a:pt x="3684" y="952"/>
                </a:lnTo>
                <a:lnTo>
                  <a:pt x="3670" y="952"/>
                </a:lnTo>
                <a:lnTo>
                  <a:pt x="3660" y="948"/>
                </a:lnTo>
                <a:lnTo>
                  <a:pt x="3650" y="944"/>
                </a:lnTo>
                <a:lnTo>
                  <a:pt x="3642" y="938"/>
                </a:lnTo>
                <a:lnTo>
                  <a:pt x="3634" y="930"/>
                </a:lnTo>
                <a:lnTo>
                  <a:pt x="3624" y="920"/>
                </a:lnTo>
                <a:lnTo>
                  <a:pt x="3606" y="898"/>
                </a:lnTo>
                <a:lnTo>
                  <a:pt x="3124" y="236"/>
                </a:lnTo>
                <a:lnTo>
                  <a:pt x="3188" y="236"/>
                </a:lnTo>
                <a:lnTo>
                  <a:pt x="3212" y="238"/>
                </a:lnTo>
                <a:lnTo>
                  <a:pt x="3232" y="240"/>
                </a:lnTo>
                <a:lnTo>
                  <a:pt x="3250" y="246"/>
                </a:lnTo>
                <a:lnTo>
                  <a:pt x="3264" y="254"/>
                </a:lnTo>
                <a:lnTo>
                  <a:pt x="3276" y="264"/>
                </a:lnTo>
                <a:lnTo>
                  <a:pt x="3286" y="274"/>
                </a:lnTo>
                <a:lnTo>
                  <a:pt x="3308" y="302"/>
                </a:lnTo>
                <a:lnTo>
                  <a:pt x="3686" y="836"/>
                </a:lnTo>
                <a:lnTo>
                  <a:pt x="4066" y="300"/>
                </a:lnTo>
                <a:lnTo>
                  <a:pt x="4086" y="274"/>
                </a:lnTo>
                <a:lnTo>
                  <a:pt x="4098" y="262"/>
                </a:lnTo>
                <a:lnTo>
                  <a:pt x="4110" y="254"/>
                </a:lnTo>
                <a:lnTo>
                  <a:pt x="4124" y="246"/>
                </a:lnTo>
                <a:lnTo>
                  <a:pt x="4140" y="240"/>
                </a:lnTo>
                <a:lnTo>
                  <a:pt x="4160" y="238"/>
                </a:lnTo>
                <a:lnTo>
                  <a:pt x="4184" y="236"/>
                </a:lnTo>
                <a:lnTo>
                  <a:pt x="4242" y="236"/>
                </a:lnTo>
                <a:lnTo>
                  <a:pt x="3760" y="898"/>
                </a:lnTo>
                <a:close/>
                <a:moveTo>
                  <a:pt x="1002" y="942"/>
                </a:moveTo>
                <a:lnTo>
                  <a:pt x="1002" y="942"/>
                </a:lnTo>
                <a:lnTo>
                  <a:pt x="986" y="940"/>
                </a:lnTo>
                <a:lnTo>
                  <a:pt x="972" y="938"/>
                </a:lnTo>
                <a:lnTo>
                  <a:pt x="960" y="932"/>
                </a:lnTo>
                <a:lnTo>
                  <a:pt x="948" y="926"/>
                </a:lnTo>
                <a:lnTo>
                  <a:pt x="938" y="916"/>
                </a:lnTo>
                <a:lnTo>
                  <a:pt x="932" y="904"/>
                </a:lnTo>
                <a:lnTo>
                  <a:pt x="926" y="890"/>
                </a:lnTo>
                <a:lnTo>
                  <a:pt x="922" y="874"/>
                </a:lnTo>
                <a:lnTo>
                  <a:pt x="906" y="796"/>
                </a:lnTo>
                <a:lnTo>
                  <a:pt x="894" y="816"/>
                </a:lnTo>
                <a:lnTo>
                  <a:pt x="876" y="838"/>
                </a:lnTo>
                <a:lnTo>
                  <a:pt x="850" y="862"/>
                </a:lnTo>
                <a:lnTo>
                  <a:pt x="836" y="874"/>
                </a:lnTo>
                <a:lnTo>
                  <a:pt x="818" y="886"/>
                </a:lnTo>
                <a:lnTo>
                  <a:pt x="798" y="898"/>
                </a:lnTo>
                <a:lnTo>
                  <a:pt x="778" y="908"/>
                </a:lnTo>
                <a:lnTo>
                  <a:pt x="754" y="918"/>
                </a:lnTo>
                <a:lnTo>
                  <a:pt x="728" y="926"/>
                </a:lnTo>
                <a:lnTo>
                  <a:pt x="700" y="932"/>
                </a:lnTo>
                <a:lnTo>
                  <a:pt x="670" y="938"/>
                </a:lnTo>
                <a:lnTo>
                  <a:pt x="638" y="940"/>
                </a:lnTo>
                <a:lnTo>
                  <a:pt x="604" y="942"/>
                </a:lnTo>
                <a:lnTo>
                  <a:pt x="384" y="942"/>
                </a:lnTo>
                <a:lnTo>
                  <a:pt x="356" y="942"/>
                </a:lnTo>
                <a:lnTo>
                  <a:pt x="330" y="940"/>
                </a:lnTo>
                <a:lnTo>
                  <a:pt x="306" y="936"/>
                </a:lnTo>
                <a:lnTo>
                  <a:pt x="282" y="932"/>
                </a:lnTo>
                <a:lnTo>
                  <a:pt x="258" y="928"/>
                </a:lnTo>
                <a:lnTo>
                  <a:pt x="238" y="922"/>
                </a:lnTo>
                <a:lnTo>
                  <a:pt x="198" y="908"/>
                </a:lnTo>
                <a:lnTo>
                  <a:pt x="162" y="890"/>
                </a:lnTo>
                <a:lnTo>
                  <a:pt x="130" y="870"/>
                </a:lnTo>
                <a:lnTo>
                  <a:pt x="104" y="846"/>
                </a:lnTo>
                <a:lnTo>
                  <a:pt x="80" y="822"/>
                </a:lnTo>
                <a:lnTo>
                  <a:pt x="60" y="794"/>
                </a:lnTo>
                <a:lnTo>
                  <a:pt x="42" y="766"/>
                </a:lnTo>
                <a:lnTo>
                  <a:pt x="28" y="738"/>
                </a:lnTo>
                <a:lnTo>
                  <a:pt x="18" y="708"/>
                </a:lnTo>
                <a:lnTo>
                  <a:pt x="10" y="678"/>
                </a:lnTo>
                <a:lnTo>
                  <a:pt x="4" y="648"/>
                </a:lnTo>
                <a:lnTo>
                  <a:pt x="2" y="618"/>
                </a:lnTo>
                <a:lnTo>
                  <a:pt x="0" y="590"/>
                </a:lnTo>
                <a:lnTo>
                  <a:pt x="2" y="558"/>
                </a:lnTo>
                <a:lnTo>
                  <a:pt x="4" y="526"/>
                </a:lnTo>
                <a:lnTo>
                  <a:pt x="12" y="494"/>
                </a:lnTo>
                <a:lnTo>
                  <a:pt x="20" y="462"/>
                </a:lnTo>
                <a:lnTo>
                  <a:pt x="32" y="432"/>
                </a:lnTo>
                <a:lnTo>
                  <a:pt x="46" y="404"/>
                </a:lnTo>
                <a:lnTo>
                  <a:pt x="64" y="376"/>
                </a:lnTo>
                <a:lnTo>
                  <a:pt x="86" y="350"/>
                </a:lnTo>
                <a:lnTo>
                  <a:pt x="110" y="326"/>
                </a:lnTo>
                <a:lnTo>
                  <a:pt x="138" y="304"/>
                </a:lnTo>
                <a:lnTo>
                  <a:pt x="170" y="284"/>
                </a:lnTo>
                <a:lnTo>
                  <a:pt x="204" y="268"/>
                </a:lnTo>
                <a:lnTo>
                  <a:pt x="244" y="254"/>
                </a:lnTo>
                <a:lnTo>
                  <a:pt x="286" y="244"/>
                </a:lnTo>
                <a:lnTo>
                  <a:pt x="332" y="238"/>
                </a:lnTo>
                <a:lnTo>
                  <a:pt x="384" y="236"/>
                </a:lnTo>
                <a:lnTo>
                  <a:pt x="604" y="236"/>
                </a:lnTo>
                <a:lnTo>
                  <a:pt x="642" y="238"/>
                </a:lnTo>
                <a:lnTo>
                  <a:pt x="680" y="242"/>
                </a:lnTo>
                <a:lnTo>
                  <a:pt x="714" y="248"/>
                </a:lnTo>
                <a:lnTo>
                  <a:pt x="746" y="258"/>
                </a:lnTo>
                <a:lnTo>
                  <a:pt x="776" y="270"/>
                </a:lnTo>
                <a:lnTo>
                  <a:pt x="804" y="284"/>
                </a:lnTo>
                <a:lnTo>
                  <a:pt x="830" y="300"/>
                </a:lnTo>
                <a:lnTo>
                  <a:pt x="854" y="318"/>
                </a:lnTo>
                <a:lnTo>
                  <a:pt x="876" y="338"/>
                </a:lnTo>
                <a:lnTo>
                  <a:pt x="894" y="358"/>
                </a:lnTo>
                <a:lnTo>
                  <a:pt x="912" y="382"/>
                </a:lnTo>
                <a:lnTo>
                  <a:pt x="926" y="406"/>
                </a:lnTo>
                <a:lnTo>
                  <a:pt x="940" y="432"/>
                </a:lnTo>
                <a:lnTo>
                  <a:pt x="950" y="458"/>
                </a:lnTo>
                <a:lnTo>
                  <a:pt x="958" y="484"/>
                </a:lnTo>
                <a:lnTo>
                  <a:pt x="966" y="514"/>
                </a:lnTo>
                <a:lnTo>
                  <a:pt x="1046" y="942"/>
                </a:lnTo>
                <a:lnTo>
                  <a:pt x="1002" y="942"/>
                </a:lnTo>
                <a:close/>
                <a:moveTo>
                  <a:pt x="580" y="334"/>
                </a:moveTo>
                <a:lnTo>
                  <a:pt x="580" y="334"/>
                </a:lnTo>
                <a:lnTo>
                  <a:pt x="392" y="334"/>
                </a:lnTo>
                <a:lnTo>
                  <a:pt x="354" y="336"/>
                </a:lnTo>
                <a:lnTo>
                  <a:pt x="318" y="340"/>
                </a:lnTo>
                <a:lnTo>
                  <a:pt x="286" y="348"/>
                </a:lnTo>
                <a:lnTo>
                  <a:pt x="258" y="358"/>
                </a:lnTo>
                <a:lnTo>
                  <a:pt x="232" y="370"/>
                </a:lnTo>
                <a:lnTo>
                  <a:pt x="210" y="384"/>
                </a:lnTo>
                <a:lnTo>
                  <a:pt x="188" y="400"/>
                </a:lnTo>
                <a:lnTo>
                  <a:pt x="170" y="416"/>
                </a:lnTo>
                <a:lnTo>
                  <a:pt x="156" y="436"/>
                </a:lnTo>
                <a:lnTo>
                  <a:pt x="142" y="456"/>
                </a:lnTo>
                <a:lnTo>
                  <a:pt x="132" y="476"/>
                </a:lnTo>
                <a:lnTo>
                  <a:pt x="122" y="498"/>
                </a:lnTo>
                <a:lnTo>
                  <a:pt x="116" y="520"/>
                </a:lnTo>
                <a:lnTo>
                  <a:pt x="112" y="544"/>
                </a:lnTo>
                <a:lnTo>
                  <a:pt x="110" y="566"/>
                </a:lnTo>
                <a:lnTo>
                  <a:pt x="108" y="590"/>
                </a:lnTo>
                <a:lnTo>
                  <a:pt x="110" y="612"/>
                </a:lnTo>
                <a:lnTo>
                  <a:pt x="112" y="636"/>
                </a:lnTo>
                <a:lnTo>
                  <a:pt x="116" y="658"/>
                </a:lnTo>
                <a:lnTo>
                  <a:pt x="122" y="680"/>
                </a:lnTo>
                <a:lnTo>
                  <a:pt x="132" y="702"/>
                </a:lnTo>
                <a:lnTo>
                  <a:pt x="142" y="724"/>
                </a:lnTo>
                <a:lnTo>
                  <a:pt x="156" y="744"/>
                </a:lnTo>
                <a:lnTo>
                  <a:pt x="170" y="762"/>
                </a:lnTo>
                <a:lnTo>
                  <a:pt x="188" y="780"/>
                </a:lnTo>
                <a:lnTo>
                  <a:pt x="210" y="796"/>
                </a:lnTo>
                <a:lnTo>
                  <a:pt x="232" y="810"/>
                </a:lnTo>
                <a:lnTo>
                  <a:pt x="258" y="822"/>
                </a:lnTo>
                <a:lnTo>
                  <a:pt x="286" y="830"/>
                </a:lnTo>
                <a:lnTo>
                  <a:pt x="318" y="838"/>
                </a:lnTo>
                <a:lnTo>
                  <a:pt x="354" y="842"/>
                </a:lnTo>
                <a:lnTo>
                  <a:pt x="392" y="844"/>
                </a:lnTo>
                <a:lnTo>
                  <a:pt x="580" y="844"/>
                </a:lnTo>
                <a:lnTo>
                  <a:pt x="618" y="842"/>
                </a:lnTo>
                <a:lnTo>
                  <a:pt x="654" y="838"/>
                </a:lnTo>
                <a:lnTo>
                  <a:pt x="688" y="830"/>
                </a:lnTo>
                <a:lnTo>
                  <a:pt x="716" y="820"/>
                </a:lnTo>
                <a:lnTo>
                  <a:pt x="744" y="808"/>
                </a:lnTo>
                <a:lnTo>
                  <a:pt x="766" y="794"/>
                </a:lnTo>
                <a:lnTo>
                  <a:pt x="786" y="778"/>
                </a:lnTo>
                <a:lnTo>
                  <a:pt x="804" y="760"/>
                </a:lnTo>
                <a:lnTo>
                  <a:pt x="820" y="740"/>
                </a:lnTo>
                <a:lnTo>
                  <a:pt x="832" y="720"/>
                </a:lnTo>
                <a:lnTo>
                  <a:pt x="842" y="700"/>
                </a:lnTo>
                <a:lnTo>
                  <a:pt x="850" y="678"/>
                </a:lnTo>
                <a:lnTo>
                  <a:pt x="856" y="656"/>
                </a:lnTo>
                <a:lnTo>
                  <a:pt x="860" y="634"/>
                </a:lnTo>
                <a:lnTo>
                  <a:pt x="864" y="610"/>
                </a:lnTo>
                <a:lnTo>
                  <a:pt x="864" y="590"/>
                </a:lnTo>
                <a:lnTo>
                  <a:pt x="864" y="570"/>
                </a:lnTo>
                <a:lnTo>
                  <a:pt x="862" y="548"/>
                </a:lnTo>
                <a:lnTo>
                  <a:pt x="858" y="528"/>
                </a:lnTo>
                <a:lnTo>
                  <a:pt x="852" y="506"/>
                </a:lnTo>
                <a:lnTo>
                  <a:pt x="844" y="484"/>
                </a:lnTo>
                <a:lnTo>
                  <a:pt x="834" y="464"/>
                </a:lnTo>
                <a:lnTo>
                  <a:pt x="822" y="444"/>
                </a:lnTo>
                <a:lnTo>
                  <a:pt x="806" y="424"/>
                </a:lnTo>
                <a:lnTo>
                  <a:pt x="790" y="406"/>
                </a:lnTo>
                <a:lnTo>
                  <a:pt x="770" y="388"/>
                </a:lnTo>
                <a:lnTo>
                  <a:pt x="746" y="372"/>
                </a:lnTo>
                <a:lnTo>
                  <a:pt x="720" y="360"/>
                </a:lnTo>
                <a:lnTo>
                  <a:pt x="690" y="350"/>
                </a:lnTo>
                <a:lnTo>
                  <a:pt x="656" y="342"/>
                </a:lnTo>
                <a:lnTo>
                  <a:pt x="620" y="336"/>
                </a:lnTo>
                <a:lnTo>
                  <a:pt x="580" y="334"/>
                </a:lnTo>
                <a:close/>
                <a:moveTo>
                  <a:pt x="4384" y="156"/>
                </a:moveTo>
                <a:lnTo>
                  <a:pt x="4384" y="156"/>
                </a:lnTo>
                <a:lnTo>
                  <a:pt x="4394" y="154"/>
                </a:lnTo>
                <a:lnTo>
                  <a:pt x="4404" y="152"/>
                </a:lnTo>
                <a:lnTo>
                  <a:pt x="4414" y="148"/>
                </a:lnTo>
                <a:lnTo>
                  <a:pt x="4422" y="142"/>
                </a:lnTo>
                <a:lnTo>
                  <a:pt x="4430" y="134"/>
                </a:lnTo>
                <a:lnTo>
                  <a:pt x="4434" y="124"/>
                </a:lnTo>
                <a:lnTo>
                  <a:pt x="4438" y="112"/>
                </a:lnTo>
                <a:lnTo>
                  <a:pt x="4438" y="100"/>
                </a:lnTo>
                <a:lnTo>
                  <a:pt x="4438" y="76"/>
                </a:lnTo>
                <a:lnTo>
                  <a:pt x="4438" y="64"/>
                </a:lnTo>
                <a:lnTo>
                  <a:pt x="4434" y="52"/>
                </a:lnTo>
                <a:lnTo>
                  <a:pt x="4430" y="42"/>
                </a:lnTo>
                <a:lnTo>
                  <a:pt x="4422" y="34"/>
                </a:lnTo>
                <a:lnTo>
                  <a:pt x="4414" y="28"/>
                </a:lnTo>
                <a:lnTo>
                  <a:pt x="4404" y="24"/>
                </a:lnTo>
                <a:lnTo>
                  <a:pt x="4394" y="22"/>
                </a:lnTo>
                <a:lnTo>
                  <a:pt x="4384" y="20"/>
                </a:lnTo>
                <a:lnTo>
                  <a:pt x="4372" y="22"/>
                </a:lnTo>
                <a:lnTo>
                  <a:pt x="4362" y="24"/>
                </a:lnTo>
                <a:lnTo>
                  <a:pt x="4352" y="28"/>
                </a:lnTo>
                <a:lnTo>
                  <a:pt x="4344" y="34"/>
                </a:lnTo>
                <a:lnTo>
                  <a:pt x="4338" y="42"/>
                </a:lnTo>
                <a:lnTo>
                  <a:pt x="4332" y="52"/>
                </a:lnTo>
                <a:lnTo>
                  <a:pt x="4328" y="64"/>
                </a:lnTo>
                <a:lnTo>
                  <a:pt x="4328" y="76"/>
                </a:lnTo>
                <a:lnTo>
                  <a:pt x="4328" y="100"/>
                </a:lnTo>
                <a:lnTo>
                  <a:pt x="4328" y="112"/>
                </a:lnTo>
                <a:lnTo>
                  <a:pt x="4332" y="124"/>
                </a:lnTo>
                <a:lnTo>
                  <a:pt x="4336" y="134"/>
                </a:lnTo>
                <a:lnTo>
                  <a:pt x="4344" y="142"/>
                </a:lnTo>
                <a:lnTo>
                  <a:pt x="4352" y="148"/>
                </a:lnTo>
                <a:lnTo>
                  <a:pt x="4362" y="152"/>
                </a:lnTo>
                <a:lnTo>
                  <a:pt x="4372" y="154"/>
                </a:lnTo>
                <a:lnTo>
                  <a:pt x="4384" y="156"/>
                </a:lnTo>
                <a:close/>
                <a:moveTo>
                  <a:pt x="4328" y="236"/>
                </a:moveTo>
                <a:lnTo>
                  <a:pt x="4328" y="236"/>
                </a:lnTo>
                <a:lnTo>
                  <a:pt x="4354" y="236"/>
                </a:lnTo>
                <a:lnTo>
                  <a:pt x="4372" y="238"/>
                </a:lnTo>
                <a:lnTo>
                  <a:pt x="4388" y="242"/>
                </a:lnTo>
                <a:lnTo>
                  <a:pt x="4402" y="248"/>
                </a:lnTo>
                <a:lnTo>
                  <a:pt x="4414" y="256"/>
                </a:lnTo>
                <a:lnTo>
                  <a:pt x="4424" y="268"/>
                </a:lnTo>
                <a:lnTo>
                  <a:pt x="4432" y="284"/>
                </a:lnTo>
                <a:lnTo>
                  <a:pt x="4436" y="304"/>
                </a:lnTo>
                <a:lnTo>
                  <a:pt x="4438" y="328"/>
                </a:lnTo>
                <a:lnTo>
                  <a:pt x="4438" y="942"/>
                </a:lnTo>
                <a:lnTo>
                  <a:pt x="4410" y="942"/>
                </a:lnTo>
                <a:lnTo>
                  <a:pt x="4390" y="940"/>
                </a:lnTo>
                <a:lnTo>
                  <a:pt x="4374" y="936"/>
                </a:lnTo>
                <a:lnTo>
                  <a:pt x="4360" y="930"/>
                </a:lnTo>
                <a:lnTo>
                  <a:pt x="4348" y="920"/>
                </a:lnTo>
                <a:lnTo>
                  <a:pt x="4340" y="908"/>
                </a:lnTo>
                <a:lnTo>
                  <a:pt x="4334" y="892"/>
                </a:lnTo>
                <a:lnTo>
                  <a:pt x="4330" y="874"/>
                </a:lnTo>
                <a:lnTo>
                  <a:pt x="4328" y="852"/>
                </a:lnTo>
                <a:lnTo>
                  <a:pt x="4328" y="236"/>
                </a:lnTo>
                <a:close/>
                <a:moveTo>
                  <a:pt x="1210" y="328"/>
                </a:moveTo>
                <a:lnTo>
                  <a:pt x="1210" y="328"/>
                </a:lnTo>
                <a:lnTo>
                  <a:pt x="1230" y="312"/>
                </a:lnTo>
                <a:lnTo>
                  <a:pt x="1252" y="296"/>
                </a:lnTo>
                <a:lnTo>
                  <a:pt x="1280" y="280"/>
                </a:lnTo>
                <a:lnTo>
                  <a:pt x="1310" y="266"/>
                </a:lnTo>
                <a:lnTo>
                  <a:pt x="1344" y="254"/>
                </a:lnTo>
                <a:lnTo>
                  <a:pt x="1382" y="244"/>
                </a:lnTo>
                <a:lnTo>
                  <a:pt x="1424" y="238"/>
                </a:lnTo>
                <a:lnTo>
                  <a:pt x="1472" y="236"/>
                </a:lnTo>
                <a:lnTo>
                  <a:pt x="1692" y="236"/>
                </a:lnTo>
                <a:lnTo>
                  <a:pt x="1718" y="238"/>
                </a:lnTo>
                <a:lnTo>
                  <a:pt x="1744" y="238"/>
                </a:lnTo>
                <a:lnTo>
                  <a:pt x="1770" y="242"/>
                </a:lnTo>
                <a:lnTo>
                  <a:pt x="1794" y="246"/>
                </a:lnTo>
                <a:lnTo>
                  <a:pt x="1816" y="250"/>
                </a:lnTo>
                <a:lnTo>
                  <a:pt x="1838" y="256"/>
                </a:lnTo>
                <a:lnTo>
                  <a:pt x="1878" y="270"/>
                </a:lnTo>
                <a:lnTo>
                  <a:pt x="1912" y="288"/>
                </a:lnTo>
                <a:lnTo>
                  <a:pt x="1944" y="308"/>
                </a:lnTo>
                <a:lnTo>
                  <a:pt x="1972" y="332"/>
                </a:lnTo>
                <a:lnTo>
                  <a:pt x="1996" y="356"/>
                </a:lnTo>
                <a:lnTo>
                  <a:pt x="2016" y="384"/>
                </a:lnTo>
                <a:lnTo>
                  <a:pt x="2032" y="412"/>
                </a:lnTo>
                <a:lnTo>
                  <a:pt x="2046" y="440"/>
                </a:lnTo>
                <a:lnTo>
                  <a:pt x="2058" y="470"/>
                </a:lnTo>
                <a:lnTo>
                  <a:pt x="2066" y="500"/>
                </a:lnTo>
                <a:lnTo>
                  <a:pt x="2070" y="530"/>
                </a:lnTo>
                <a:lnTo>
                  <a:pt x="2074" y="560"/>
                </a:lnTo>
                <a:lnTo>
                  <a:pt x="2074" y="590"/>
                </a:lnTo>
                <a:lnTo>
                  <a:pt x="2074" y="620"/>
                </a:lnTo>
                <a:lnTo>
                  <a:pt x="2070" y="652"/>
                </a:lnTo>
                <a:lnTo>
                  <a:pt x="2064" y="684"/>
                </a:lnTo>
                <a:lnTo>
                  <a:pt x="2054" y="716"/>
                </a:lnTo>
                <a:lnTo>
                  <a:pt x="2042" y="746"/>
                </a:lnTo>
                <a:lnTo>
                  <a:pt x="2028" y="774"/>
                </a:lnTo>
                <a:lnTo>
                  <a:pt x="2010" y="802"/>
                </a:lnTo>
                <a:lnTo>
                  <a:pt x="1988" y="828"/>
                </a:lnTo>
                <a:lnTo>
                  <a:pt x="1964" y="852"/>
                </a:lnTo>
                <a:lnTo>
                  <a:pt x="1936" y="874"/>
                </a:lnTo>
                <a:lnTo>
                  <a:pt x="1906" y="894"/>
                </a:lnTo>
                <a:lnTo>
                  <a:pt x="1870" y="910"/>
                </a:lnTo>
                <a:lnTo>
                  <a:pt x="1832" y="924"/>
                </a:lnTo>
                <a:lnTo>
                  <a:pt x="1788" y="934"/>
                </a:lnTo>
                <a:lnTo>
                  <a:pt x="1742" y="940"/>
                </a:lnTo>
                <a:lnTo>
                  <a:pt x="1692" y="942"/>
                </a:lnTo>
                <a:lnTo>
                  <a:pt x="1472" y="942"/>
                </a:lnTo>
                <a:lnTo>
                  <a:pt x="1432" y="940"/>
                </a:lnTo>
                <a:lnTo>
                  <a:pt x="1394" y="936"/>
                </a:lnTo>
                <a:lnTo>
                  <a:pt x="1358" y="928"/>
                </a:lnTo>
                <a:lnTo>
                  <a:pt x="1324" y="916"/>
                </a:lnTo>
                <a:lnTo>
                  <a:pt x="1290" y="904"/>
                </a:lnTo>
                <a:lnTo>
                  <a:pt x="1260" y="886"/>
                </a:lnTo>
                <a:lnTo>
                  <a:pt x="1232" y="868"/>
                </a:lnTo>
                <a:lnTo>
                  <a:pt x="1206" y="846"/>
                </a:lnTo>
                <a:lnTo>
                  <a:pt x="1184" y="822"/>
                </a:lnTo>
                <a:lnTo>
                  <a:pt x="1162" y="796"/>
                </a:lnTo>
                <a:lnTo>
                  <a:pt x="1144" y="766"/>
                </a:lnTo>
                <a:lnTo>
                  <a:pt x="1130" y="734"/>
                </a:lnTo>
                <a:lnTo>
                  <a:pt x="1118" y="702"/>
                </a:lnTo>
                <a:lnTo>
                  <a:pt x="1110" y="666"/>
                </a:lnTo>
                <a:lnTo>
                  <a:pt x="1104" y="628"/>
                </a:lnTo>
                <a:lnTo>
                  <a:pt x="1102" y="590"/>
                </a:lnTo>
                <a:lnTo>
                  <a:pt x="1102" y="0"/>
                </a:lnTo>
                <a:lnTo>
                  <a:pt x="1136" y="0"/>
                </a:lnTo>
                <a:lnTo>
                  <a:pt x="1154" y="0"/>
                </a:lnTo>
                <a:lnTo>
                  <a:pt x="1168" y="4"/>
                </a:lnTo>
                <a:lnTo>
                  <a:pt x="1180" y="10"/>
                </a:lnTo>
                <a:lnTo>
                  <a:pt x="1192" y="18"/>
                </a:lnTo>
                <a:lnTo>
                  <a:pt x="1200" y="28"/>
                </a:lnTo>
                <a:lnTo>
                  <a:pt x="1206" y="40"/>
                </a:lnTo>
                <a:lnTo>
                  <a:pt x="1210" y="54"/>
                </a:lnTo>
                <a:lnTo>
                  <a:pt x="1210" y="70"/>
                </a:lnTo>
                <a:lnTo>
                  <a:pt x="1210" y="328"/>
                </a:lnTo>
                <a:close/>
                <a:moveTo>
                  <a:pt x="1496" y="844"/>
                </a:moveTo>
                <a:lnTo>
                  <a:pt x="1496" y="844"/>
                </a:lnTo>
                <a:lnTo>
                  <a:pt x="1684" y="844"/>
                </a:lnTo>
                <a:lnTo>
                  <a:pt x="1722" y="842"/>
                </a:lnTo>
                <a:lnTo>
                  <a:pt x="1756" y="838"/>
                </a:lnTo>
                <a:lnTo>
                  <a:pt x="1788" y="830"/>
                </a:lnTo>
                <a:lnTo>
                  <a:pt x="1816" y="820"/>
                </a:lnTo>
                <a:lnTo>
                  <a:pt x="1842" y="810"/>
                </a:lnTo>
                <a:lnTo>
                  <a:pt x="1866" y="796"/>
                </a:lnTo>
                <a:lnTo>
                  <a:pt x="1886" y="780"/>
                </a:lnTo>
                <a:lnTo>
                  <a:pt x="1904" y="762"/>
                </a:lnTo>
                <a:lnTo>
                  <a:pt x="1920" y="742"/>
                </a:lnTo>
                <a:lnTo>
                  <a:pt x="1932" y="722"/>
                </a:lnTo>
                <a:lnTo>
                  <a:pt x="1944" y="702"/>
                </a:lnTo>
                <a:lnTo>
                  <a:pt x="1952" y="680"/>
                </a:lnTo>
                <a:lnTo>
                  <a:pt x="1958" y="658"/>
                </a:lnTo>
                <a:lnTo>
                  <a:pt x="1964" y="634"/>
                </a:lnTo>
                <a:lnTo>
                  <a:pt x="1966" y="612"/>
                </a:lnTo>
                <a:lnTo>
                  <a:pt x="1966" y="590"/>
                </a:lnTo>
                <a:lnTo>
                  <a:pt x="1966" y="566"/>
                </a:lnTo>
                <a:lnTo>
                  <a:pt x="1964" y="544"/>
                </a:lnTo>
                <a:lnTo>
                  <a:pt x="1958" y="520"/>
                </a:lnTo>
                <a:lnTo>
                  <a:pt x="1952" y="498"/>
                </a:lnTo>
                <a:lnTo>
                  <a:pt x="1944" y="476"/>
                </a:lnTo>
                <a:lnTo>
                  <a:pt x="1932" y="456"/>
                </a:lnTo>
                <a:lnTo>
                  <a:pt x="1920" y="436"/>
                </a:lnTo>
                <a:lnTo>
                  <a:pt x="1904" y="416"/>
                </a:lnTo>
                <a:lnTo>
                  <a:pt x="1886" y="398"/>
                </a:lnTo>
                <a:lnTo>
                  <a:pt x="1866" y="382"/>
                </a:lnTo>
                <a:lnTo>
                  <a:pt x="1842" y="370"/>
                </a:lnTo>
                <a:lnTo>
                  <a:pt x="1816" y="358"/>
                </a:lnTo>
                <a:lnTo>
                  <a:pt x="1788" y="348"/>
                </a:lnTo>
                <a:lnTo>
                  <a:pt x="1756" y="340"/>
                </a:lnTo>
                <a:lnTo>
                  <a:pt x="1722" y="336"/>
                </a:lnTo>
                <a:lnTo>
                  <a:pt x="1684" y="334"/>
                </a:lnTo>
                <a:lnTo>
                  <a:pt x="1496" y="334"/>
                </a:lnTo>
                <a:lnTo>
                  <a:pt x="1456" y="336"/>
                </a:lnTo>
                <a:lnTo>
                  <a:pt x="1420" y="340"/>
                </a:lnTo>
                <a:lnTo>
                  <a:pt x="1388" y="348"/>
                </a:lnTo>
                <a:lnTo>
                  <a:pt x="1358" y="358"/>
                </a:lnTo>
                <a:lnTo>
                  <a:pt x="1332" y="370"/>
                </a:lnTo>
                <a:lnTo>
                  <a:pt x="1308" y="384"/>
                </a:lnTo>
                <a:lnTo>
                  <a:pt x="1288" y="402"/>
                </a:lnTo>
                <a:lnTo>
                  <a:pt x="1270" y="418"/>
                </a:lnTo>
                <a:lnTo>
                  <a:pt x="1256" y="438"/>
                </a:lnTo>
                <a:lnTo>
                  <a:pt x="1242" y="458"/>
                </a:lnTo>
                <a:lnTo>
                  <a:pt x="1232" y="480"/>
                </a:lnTo>
                <a:lnTo>
                  <a:pt x="1224" y="500"/>
                </a:lnTo>
                <a:lnTo>
                  <a:pt x="1218" y="524"/>
                </a:lnTo>
                <a:lnTo>
                  <a:pt x="1214" y="546"/>
                </a:lnTo>
                <a:lnTo>
                  <a:pt x="1212" y="568"/>
                </a:lnTo>
                <a:lnTo>
                  <a:pt x="1210" y="590"/>
                </a:lnTo>
                <a:lnTo>
                  <a:pt x="1212" y="608"/>
                </a:lnTo>
                <a:lnTo>
                  <a:pt x="1214" y="630"/>
                </a:lnTo>
                <a:lnTo>
                  <a:pt x="1218" y="650"/>
                </a:lnTo>
                <a:lnTo>
                  <a:pt x="1224" y="672"/>
                </a:lnTo>
                <a:lnTo>
                  <a:pt x="1232" y="694"/>
                </a:lnTo>
                <a:lnTo>
                  <a:pt x="1242" y="714"/>
                </a:lnTo>
                <a:lnTo>
                  <a:pt x="1254" y="736"/>
                </a:lnTo>
                <a:lnTo>
                  <a:pt x="1268" y="754"/>
                </a:lnTo>
                <a:lnTo>
                  <a:pt x="1286" y="774"/>
                </a:lnTo>
                <a:lnTo>
                  <a:pt x="1306" y="790"/>
                </a:lnTo>
                <a:lnTo>
                  <a:pt x="1328" y="806"/>
                </a:lnTo>
                <a:lnTo>
                  <a:pt x="1356" y="818"/>
                </a:lnTo>
                <a:lnTo>
                  <a:pt x="1384" y="830"/>
                </a:lnTo>
                <a:lnTo>
                  <a:pt x="1418" y="838"/>
                </a:lnTo>
                <a:lnTo>
                  <a:pt x="1456" y="842"/>
                </a:lnTo>
                <a:lnTo>
                  <a:pt x="1496" y="844"/>
                </a:lnTo>
                <a:close/>
                <a:moveTo>
                  <a:pt x="2294" y="328"/>
                </a:moveTo>
                <a:lnTo>
                  <a:pt x="2294" y="328"/>
                </a:lnTo>
                <a:lnTo>
                  <a:pt x="2312" y="312"/>
                </a:lnTo>
                <a:lnTo>
                  <a:pt x="2336" y="296"/>
                </a:lnTo>
                <a:lnTo>
                  <a:pt x="2362" y="280"/>
                </a:lnTo>
                <a:lnTo>
                  <a:pt x="2392" y="266"/>
                </a:lnTo>
                <a:lnTo>
                  <a:pt x="2426" y="254"/>
                </a:lnTo>
                <a:lnTo>
                  <a:pt x="2464" y="244"/>
                </a:lnTo>
                <a:lnTo>
                  <a:pt x="2506" y="238"/>
                </a:lnTo>
                <a:lnTo>
                  <a:pt x="2554" y="236"/>
                </a:lnTo>
                <a:lnTo>
                  <a:pt x="2774" y="236"/>
                </a:lnTo>
                <a:lnTo>
                  <a:pt x="2800" y="238"/>
                </a:lnTo>
                <a:lnTo>
                  <a:pt x="2828" y="238"/>
                </a:lnTo>
                <a:lnTo>
                  <a:pt x="2852" y="242"/>
                </a:lnTo>
                <a:lnTo>
                  <a:pt x="2876" y="246"/>
                </a:lnTo>
                <a:lnTo>
                  <a:pt x="2898" y="250"/>
                </a:lnTo>
                <a:lnTo>
                  <a:pt x="2920" y="256"/>
                </a:lnTo>
                <a:lnTo>
                  <a:pt x="2960" y="270"/>
                </a:lnTo>
                <a:lnTo>
                  <a:pt x="2996" y="288"/>
                </a:lnTo>
                <a:lnTo>
                  <a:pt x="3026" y="308"/>
                </a:lnTo>
                <a:lnTo>
                  <a:pt x="3054" y="332"/>
                </a:lnTo>
                <a:lnTo>
                  <a:pt x="3078" y="356"/>
                </a:lnTo>
                <a:lnTo>
                  <a:pt x="3098" y="384"/>
                </a:lnTo>
                <a:lnTo>
                  <a:pt x="3114" y="412"/>
                </a:lnTo>
                <a:lnTo>
                  <a:pt x="3128" y="440"/>
                </a:lnTo>
                <a:lnTo>
                  <a:pt x="3140" y="470"/>
                </a:lnTo>
                <a:lnTo>
                  <a:pt x="3148" y="500"/>
                </a:lnTo>
                <a:lnTo>
                  <a:pt x="3152" y="530"/>
                </a:lnTo>
                <a:lnTo>
                  <a:pt x="3156" y="560"/>
                </a:lnTo>
                <a:lnTo>
                  <a:pt x="3158" y="590"/>
                </a:lnTo>
                <a:lnTo>
                  <a:pt x="3156" y="620"/>
                </a:lnTo>
                <a:lnTo>
                  <a:pt x="3152" y="652"/>
                </a:lnTo>
                <a:lnTo>
                  <a:pt x="3146" y="684"/>
                </a:lnTo>
                <a:lnTo>
                  <a:pt x="3136" y="716"/>
                </a:lnTo>
                <a:lnTo>
                  <a:pt x="3126" y="746"/>
                </a:lnTo>
                <a:lnTo>
                  <a:pt x="3110" y="774"/>
                </a:lnTo>
                <a:lnTo>
                  <a:pt x="3092" y="802"/>
                </a:lnTo>
                <a:lnTo>
                  <a:pt x="3072" y="828"/>
                </a:lnTo>
                <a:lnTo>
                  <a:pt x="3046" y="852"/>
                </a:lnTo>
                <a:lnTo>
                  <a:pt x="3018" y="874"/>
                </a:lnTo>
                <a:lnTo>
                  <a:pt x="2988" y="894"/>
                </a:lnTo>
                <a:lnTo>
                  <a:pt x="2952" y="910"/>
                </a:lnTo>
                <a:lnTo>
                  <a:pt x="2914" y="924"/>
                </a:lnTo>
                <a:lnTo>
                  <a:pt x="2872" y="934"/>
                </a:lnTo>
                <a:lnTo>
                  <a:pt x="2824" y="940"/>
                </a:lnTo>
                <a:lnTo>
                  <a:pt x="2774" y="942"/>
                </a:lnTo>
                <a:lnTo>
                  <a:pt x="2554" y="942"/>
                </a:lnTo>
                <a:lnTo>
                  <a:pt x="2514" y="940"/>
                </a:lnTo>
                <a:lnTo>
                  <a:pt x="2476" y="936"/>
                </a:lnTo>
                <a:lnTo>
                  <a:pt x="2440" y="928"/>
                </a:lnTo>
                <a:lnTo>
                  <a:pt x="2406" y="916"/>
                </a:lnTo>
                <a:lnTo>
                  <a:pt x="2374" y="904"/>
                </a:lnTo>
                <a:lnTo>
                  <a:pt x="2342" y="886"/>
                </a:lnTo>
                <a:lnTo>
                  <a:pt x="2314" y="868"/>
                </a:lnTo>
                <a:lnTo>
                  <a:pt x="2288" y="846"/>
                </a:lnTo>
                <a:lnTo>
                  <a:pt x="2266" y="822"/>
                </a:lnTo>
                <a:lnTo>
                  <a:pt x="2246" y="796"/>
                </a:lnTo>
                <a:lnTo>
                  <a:pt x="2228" y="766"/>
                </a:lnTo>
                <a:lnTo>
                  <a:pt x="2212" y="734"/>
                </a:lnTo>
                <a:lnTo>
                  <a:pt x="2200" y="702"/>
                </a:lnTo>
                <a:lnTo>
                  <a:pt x="2192" y="666"/>
                </a:lnTo>
                <a:lnTo>
                  <a:pt x="2186" y="628"/>
                </a:lnTo>
                <a:lnTo>
                  <a:pt x="2184" y="590"/>
                </a:lnTo>
                <a:lnTo>
                  <a:pt x="2184" y="0"/>
                </a:lnTo>
                <a:lnTo>
                  <a:pt x="2218" y="0"/>
                </a:lnTo>
                <a:lnTo>
                  <a:pt x="2236" y="0"/>
                </a:lnTo>
                <a:lnTo>
                  <a:pt x="2250" y="4"/>
                </a:lnTo>
                <a:lnTo>
                  <a:pt x="2264" y="10"/>
                </a:lnTo>
                <a:lnTo>
                  <a:pt x="2274" y="18"/>
                </a:lnTo>
                <a:lnTo>
                  <a:pt x="2282" y="28"/>
                </a:lnTo>
                <a:lnTo>
                  <a:pt x="2288" y="40"/>
                </a:lnTo>
                <a:lnTo>
                  <a:pt x="2292" y="54"/>
                </a:lnTo>
                <a:lnTo>
                  <a:pt x="2294" y="70"/>
                </a:lnTo>
                <a:lnTo>
                  <a:pt x="2294" y="328"/>
                </a:lnTo>
                <a:close/>
                <a:moveTo>
                  <a:pt x="2578" y="844"/>
                </a:moveTo>
                <a:lnTo>
                  <a:pt x="2578" y="844"/>
                </a:lnTo>
                <a:lnTo>
                  <a:pt x="2766" y="844"/>
                </a:lnTo>
                <a:lnTo>
                  <a:pt x="2804" y="842"/>
                </a:lnTo>
                <a:lnTo>
                  <a:pt x="2838" y="838"/>
                </a:lnTo>
                <a:lnTo>
                  <a:pt x="2870" y="830"/>
                </a:lnTo>
                <a:lnTo>
                  <a:pt x="2900" y="820"/>
                </a:lnTo>
                <a:lnTo>
                  <a:pt x="2924" y="810"/>
                </a:lnTo>
                <a:lnTo>
                  <a:pt x="2948" y="796"/>
                </a:lnTo>
                <a:lnTo>
                  <a:pt x="2968" y="780"/>
                </a:lnTo>
                <a:lnTo>
                  <a:pt x="2986" y="762"/>
                </a:lnTo>
                <a:lnTo>
                  <a:pt x="3002" y="742"/>
                </a:lnTo>
                <a:lnTo>
                  <a:pt x="3014" y="722"/>
                </a:lnTo>
                <a:lnTo>
                  <a:pt x="3026" y="702"/>
                </a:lnTo>
                <a:lnTo>
                  <a:pt x="3034" y="680"/>
                </a:lnTo>
                <a:lnTo>
                  <a:pt x="3040" y="658"/>
                </a:lnTo>
                <a:lnTo>
                  <a:pt x="3046" y="634"/>
                </a:lnTo>
                <a:lnTo>
                  <a:pt x="3048" y="612"/>
                </a:lnTo>
                <a:lnTo>
                  <a:pt x="3048" y="590"/>
                </a:lnTo>
                <a:lnTo>
                  <a:pt x="3048" y="566"/>
                </a:lnTo>
                <a:lnTo>
                  <a:pt x="3046" y="544"/>
                </a:lnTo>
                <a:lnTo>
                  <a:pt x="3040" y="520"/>
                </a:lnTo>
                <a:lnTo>
                  <a:pt x="3034" y="498"/>
                </a:lnTo>
                <a:lnTo>
                  <a:pt x="3026" y="476"/>
                </a:lnTo>
                <a:lnTo>
                  <a:pt x="3014" y="456"/>
                </a:lnTo>
                <a:lnTo>
                  <a:pt x="3002" y="436"/>
                </a:lnTo>
                <a:lnTo>
                  <a:pt x="2986" y="416"/>
                </a:lnTo>
                <a:lnTo>
                  <a:pt x="2968" y="398"/>
                </a:lnTo>
                <a:lnTo>
                  <a:pt x="2948" y="382"/>
                </a:lnTo>
                <a:lnTo>
                  <a:pt x="2924" y="370"/>
                </a:lnTo>
                <a:lnTo>
                  <a:pt x="2900" y="358"/>
                </a:lnTo>
                <a:lnTo>
                  <a:pt x="2870" y="348"/>
                </a:lnTo>
                <a:lnTo>
                  <a:pt x="2838" y="340"/>
                </a:lnTo>
                <a:lnTo>
                  <a:pt x="2804" y="336"/>
                </a:lnTo>
                <a:lnTo>
                  <a:pt x="2766" y="334"/>
                </a:lnTo>
                <a:lnTo>
                  <a:pt x="2578" y="334"/>
                </a:lnTo>
                <a:lnTo>
                  <a:pt x="2538" y="336"/>
                </a:lnTo>
                <a:lnTo>
                  <a:pt x="2502" y="340"/>
                </a:lnTo>
                <a:lnTo>
                  <a:pt x="2470" y="348"/>
                </a:lnTo>
                <a:lnTo>
                  <a:pt x="2440" y="358"/>
                </a:lnTo>
                <a:lnTo>
                  <a:pt x="2414" y="370"/>
                </a:lnTo>
                <a:lnTo>
                  <a:pt x="2390" y="384"/>
                </a:lnTo>
                <a:lnTo>
                  <a:pt x="2370" y="402"/>
                </a:lnTo>
                <a:lnTo>
                  <a:pt x="2352" y="418"/>
                </a:lnTo>
                <a:lnTo>
                  <a:pt x="2338" y="438"/>
                </a:lnTo>
                <a:lnTo>
                  <a:pt x="2326" y="458"/>
                </a:lnTo>
                <a:lnTo>
                  <a:pt x="2314" y="480"/>
                </a:lnTo>
                <a:lnTo>
                  <a:pt x="2306" y="500"/>
                </a:lnTo>
                <a:lnTo>
                  <a:pt x="2300" y="524"/>
                </a:lnTo>
                <a:lnTo>
                  <a:pt x="2296" y="546"/>
                </a:lnTo>
                <a:lnTo>
                  <a:pt x="2294" y="568"/>
                </a:lnTo>
                <a:lnTo>
                  <a:pt x="2294" y="590"/>
                </a:lnTo>
                <a:lnTo>
                  <a:pt x="2294" y="608"/>
                </a:lnTo>
                <a:lnTo>
                  <a:pt x="2296" y="630"/>
                </a:lnTo>
                <a:lnTo>
                  <a:pt x="2300" y="650"/>
                </a:lnTo>
                <a:lnTo>
                  <a:pt x="2306" y="672"/>
                </a:lnTo>
                <a:lnTo>
                  <a:pt x="2314" y="694"/>
                </a:lnTo>
                <a:lnTo>
                  <a:pt x="2324" y="714"/>
                </a:lnTo>
                <a:lnTo>
                  <a:pt x="2336" y="736"/>
                </a:lnTo>
                <a:lnTo>
                  <a:pt x="2350" y="754"/>
                </a:lnTo>
                <a:lnTo>
                  <a:pt x="2368" y="774"/>
                </a:lnTo>
                <a:lnTo>
                  <a:pt x="2388" y="790"/>
                </a:lnTo>
                <a:lnTo>
                  <a:pt x="2412" y="806"/>
                </a:lnTo>
                <a:lnTo>
                  <a:pt x="2438" y="818"/>
                </a:lnTo>
                <a:lnTo>
                  <a:pt x="2468" y="830"/>
                </a:lnTo>
                <a:lnTo>
                  <a:pt x="2500" y="838"/>
                </a:lnTo>
                <a:lnTo>
                  <a:pt x="2538" y="842"/>
                </a:lnTo>
                <a:lnTo>
                  <a:pt x="2578" y="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 dirty="0">
              <a:solidFill>
                <a:srgbClr val="2D2926"/>
              </a:solidFill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gray">
          <a:xfrm>
            <a:off x="6093884" y="1530350"/>
            <a:ext cx="167216" cy="3797300"/>
          </a:xfrm>
          <a:custGeom>
            <a:avLst/>
            <a:gdLst>
              <a:gd name="T0" fmla="*/ 0 w 94692"/>
              <a:gd name="T1" fmla="*/ 0 h 3865545"/>
              <a:gd name="T2" fmla="*/ 0 w 94692"/>
              <a:gd name="T3" fmla="*/ 0 h 3865545"/>
              <a:gd name="T4" fmla="*/ 124765 w 94692"/>
              <a:gd name="T5" fmla="*/ 0 h 3865545"/>
              <a:gd name="T6" fmla="*/ 124765 w 94692"/>
              <a:gd name="T7" fmla="*/ 3797010 h 3865545"/>
              <a:gd name="T8" fmla="*/ 0 w 94692"/>
              <a:gd name="T9" fmla="*/ 3797010 h 3865545"/>
              <a:gd name="T10" fmla="*/ 0 w 94692"/>
              <a:gd name="T11" fmla="*/ 3797010 h 38655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4692" h="3865545">
                <a:moveTo>
                  <a:pt x="0" y="0"/>
                </a:moveTo>
                <a:lnTo>
                  <a:pt x="0" y="0"/>
                </a:lnTo>
                <a:lnTo>
                  <a:pt x="94692" y="0"/>
                </a:lnTo>
                <a:lnTo>
                  <a:pt x="94692" y="3865545"/>
                </a:lnTo>
                <a:lnTo>
                  <a:pt x="0" y="3865545"/>
                </a:lnTo>
              </a:path>
            </a:pathLst>
          </a:custGeom>
          <a:noFill/>
          <a:ln w="25400" cap="flat" cmpd="sng" algn="ctr">
            <a:solidFill>
              <a:schemeClr val="accent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en-US" sz="1800" dirty="0">
              <a:solidFill>
                <a:srgbClr val="2D2926"/>
              </a:solidFill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527051" y="2195214"/>
            <a:ext cx="5672399" cy="2220218"/>
          </a:xfrm>
        </p:spPr>
        <p:txBody>
          <a:bodyPr/>
          <a:lstStyle>
            <a:lvl1pPr>
              <a:lnSpc>
                <a:spcPct val="95000"/>
              </a:lnSpc>
              <a:defRPr sz="3200" cap="all" baseline="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527051" y="4480694"/>
            <a:ext cx="5672399" cy="432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528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37AAF-757D-B944-B264-E4FA49710AA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7855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Slide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704851" y="485776"/>
            <a:ext cx="1843616" cy="239713"/>
          </a:xfrm>
          <a:custGeom>
            <a:avLst/>
            <a:gdLst>
              <a:gd name="T0" fmla="*/ 2147483647 w 5472"/>
              <a:gd name="T1" fmla="*/ 2147483647 h 952"/>
              <a:gd name="T2" fmla="*/ 2147483647 w 5472"/>
              <a:gd name="T3" fmla="*/ 2147483647 h 952"/>
              <a:gd name="T4" fmla="*/ 2147483647 w 5472"/>
              <a:gd name="T5" fmla="*/ 2147483647 h 952"/>
              <a:gd name="T6" fmla="*/ 2147483647 w 5472"/>
              <a:gd name="T7" fmla="*/ 2147483647 h 952"/>
              <a:gd name="T8" fmla="*/ 2147483647 w 5472"/>
              <a:gd name="T9" fmla="*/ 2147483647 h 952"/>
              <a:gd name="T10" fmla="*/ 2147483647 w 5472"/>
              <a:gd name="T11" fmla="*/ 2147483647 h 952"/>
              <a:gd name="T12" fmla="*/ 2147483647 w 5472"/>
              <a:gd name="T13" fmla="*/ 2147483647 h 952"/>
              <a:gd name="T14" fmla="*/ 2147483647 w 5472"/>
              <a:gd name="T15" fmla="*/ 2147483647 h 952"/>
              <a:gd name="T16" fmla="*/ 2147483647 w 5472"/>
              <a:gd name="T17" fmla="*/ 2147483647 h 952"/>
              <a:gd name="T18" fmla="*/ 2147483647 w 5472"/>
              <a:gd name="T19" fmla="*/ 2147483647 h 952"/>
              <a:gd name="T20" fmla="*/ 2147483647 w 5472"/>
              <a:gd name="T21" fmla="*/ 2147483647 h 952"/>
              <a:gd name="T22" fmla="*/ 2147483647 w 5472"/>
              <a:gd name="T23" fmla="*/ 2147483647 h 952"/>
              <a:gd name="T24" fmla="*/ 2147483647 w 5472"/>
              <a:gd name="T25" fmla="*/ 2147483647 h 952"/>
              <a:gd name="T26" fmla="*/ 2147483647 w 5472"/>
              <a:gd name="T27" fmla="*/ 2147483647 h 952"/>
              <a:gd name="T28" fmla="*/ 2147483647 w 5472"/>
              <a:gd name="T29" fmla="*/ 2147483647 h 952"/>
              <a:gd name="T30" fmla="*/ 2147483647 w 5472"/>
              <a:gd name="T31" fmla="*/ 2147483647 h 952"/>
              <a:gd name="T32" fmla="*/ 2147483647 w 5472"/>
              <a:gd name="T33" fmla="*/ 2147483647 h 952"/>
              <a:gd name="T34" fmla="*/ 2147483647 w 5472"/>
              <a:gd name="T35" fmla="*/ 2147483647 h 952"/>
              <a:gd name="T36" fmla="*/ 2147483647 w 5472"/>
              <a:gd name="T37" fmla="*/ 2147483647 h 952"/>
              <a:gd name="T38" fmla="*/ 2147483647 w 5472"/>
              <a:gd name="T39" fmla="*/ 2147483647 h 952"/>
              <a:gd name="T40" fmla="*/ 2147483647 w 5472"/>
              <a:gd name="T41" fmla="*/ 2147483647 h 952"/>
              <a:gd name="T42" fmla="*/ 2147483647 w 5472"/>
              <a:gd name="T43" fmla="*/ 2147483647 h 952"/>
              <a:gd name="T44" fmla="*/ 2147483647 w 5472"/>
              <a:gd name="T45" fmla="*/ 2147483647 h 952"/>
              <a:gd name="T46" fmla="*/ 2147483647 w 5472"/>
              <a:gd name="T47" fmla="*/ 2147483647 h 952"/>
              <a:gd name="T48" fmla="*/ 2147483647 w 5472"/>
              <a:gd name="T49" fmla="*/ 2147483647 h 952"/>
              <a:gd name="T50" fmla="*/ 2147483647 w 5472"/>
              <a:gd name="T51" fmla="*/ 2147483647 h 952"/>
              <a:gd name="T52" fmla="*/ 2147483647 w 5472"/>
              <a:gd name="T53" fmla="*/ 2147483647 h 952"/>
              <a:gd name="T54" fmla="*/ 2147483647 w 5472"/>
              <a:gd name="T55" fmla="*/ 2147483647 h 952"/>
              <a:gd name="T56" fmla="*/ 2147483647 w 5472"/>
              <a:gd name="T57" fmla="*/ 2147483647 h 952"/>
              <a:gd name="T58" fmla="*/ 2147483647 w 5472"/>
              <a:gd name="T59" fmla="*/ 2147483647 h 952"/>
              <a:gd name="T60" fmla="*/ 2147483647 w 5472"/>
              <a:gd name="T61" fmla="*/ 2147483647 h 952"/>
              <a:gd name="T62" fmla="*/ 2147483647 w 5472"/>
              <a:gd name="T63" fmla="*/ 2147483647 h 952"/>
              <a:gd name="T64" fmla="*/ 2147483647 w 5472"/>
              <a:gd name="T65" fmla="*/ 2147483647 h 952"/>
              <a:gd name="T66" fmla="*/ 2147483647 w 5472"/>
              <a:gd name="T67" fmla="*/ 2147483647 h 952"/>
              <a:gd name="T68" fmla="*/ 2147483647 w 5472"/>
              <a:gd name="T69" fmla="*/ 2147483647 h 952"/>
              <a:gd name="T70" fmla="*/ 2147483647 w 5472"/>
              <a:gd name="T71" fmla="*/ 2147483647 h 952"/>
              <a:gd name="T72" fmla="*/ 2147483647 w 5472"/>
              <a:gd name="T73" fmla="*/ 2147483647 h 952"/>
              <a:gd name="T74" fmla="*/ 2147483647 w 5472"/>
              <a:gd name="T75" fmla="*/ 2147483647 h 952"/>
              <a:gd name="T76" fmla="*/ 2147483647 w 5472"/>
              <a:gd name="T77" fmla="*/ 2147483647 h 952"/>
              <a:gd name="T78" fmla="*/ 2147483647 w 5472"/>
              <a:gd name="T79" fmla="*/ 2147483647 h 952"/>
              <a:gd name="T80" fmla="*/ 2147483647 w 5472"/>
              <a:gd name="T81" fmla="*/ 2147483647 h 952"/>
              <a:gd name="T82" fmla="*/ 2147483647 w 5472"/>
              <a:gd name="T83" fmla="*/ 0 h 952"/>
              <a:gd name="T84" fmla="*/ 2147483647 w 5472"/>
              <a:gd name="T85" fmla="*/ 2147483647 h 952"/>
              <a:gd name="T86" fmla="*/ 2147483647 w 5472"/>
              <a:gd name="T87" fmla="*/ 2147483647 h 952"/>
              <a:gd name="T88" fmla="*/ 2147483647 w 5472"/>
              <a:gd name="T89" fmla="*/ 2147483647 h 952"/>
              <a:gd name="T90" fmla="*/ 2147483647 w 5472"/>
              <a:gd name="T91" fmla="*/ 2147483647 h 952"/>
              <a:gd name="T92" fmla="*/ 2147483647 w 5472"/>
              <a:gd name="T93" fmla="*/ 2147483647 h 952"/>
              <a:gd name="T94" fmla="*/ 2147483647 w 5472"/>
              <a:gd name="T95" fmla="*/ 2147483647 h 952"/>
              <a:gd name="T96" fmla="*/ 2147483647 w 5472"/>
              <a:gd name="T97" fmla="*/ 2147483647 h 952"/>
              <a:gd name="T98" fmla="*/ 2147483647 w 5472"/>
              <a:gd name="T99" fmla="*/ 2147483647 h 952"/>
              <a:gd name="T100" fmla="*/ 2147483647 w 5472"/>
              <a:gd name="T101" fmla="*/ 2147483647 h 952"/>
              <a:gd name="T102" fmla="*/ 2147483647 w 5472"/>
              <a:gd name="T103" fmla="*/ 2147483647 h 952"/>
              <a:gd name="T104" fmla="*/ 2147483647 w 5472"/>
              <a:gd name="T105" fmla="*/ 2147483647 h 952"/>
              <a:gd name="T106" fmla="*/ 2147483647 w 5472"/>
              <a:gd name="T107" fmla="*/ 2147483647 h 952"/>
              <a:gd name="T108" fmla="*/ 2147483647 w 5472"/>
              <a:gd name="T109" fmla="*/ 0 h 952"/>
              <a:gd name="T110" fmla="*/ 2147483647 w 5472"/>
              <a:gd name="T111" fmla="*/ 2147483647 h 952"/>
              <a:gd name="T112" fmla="*/ 2147483647 w 5472"/>
              <a:gd name="T113" fmla="*/ 2147483647 h 952"/>
              <a:gd name="T114" fmla="*/ 2147483647 w 5472"/>
              <a:gd name="T115" fmla="*/ 2147483647 h 952"/>
              <a:gd name="T116" fmla="*/ 2147483647 w 5472"/>
              <a:gd name="T117" fmla="*/ 2147483647 h 952"/>
              <a:gd name="T118" fmla="*/ 2147483647 w 5472"/>
              <a:gd name="T119" fmla="*/ 2147483647 h 952"/>
              <a:gd name="T120" fmla="*/ 2147483647 w 5472"/>
              <a:gd name="T121" fmla="*/ 2147483647 h 952"/>
              <a:gd name="T122" fmla="*/ 2147483647 w 5472"/>
              <a:gd name="T123" fmla="*/ 2147483647 h 9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472" h="952">
                <a:moveTo>
                  <a:pt x="5454" y="922"/>
                </a:moveTo>
                <a:lnTo>
                  <a:pt x="5454" y="922"/>
                </a:lnTo>
                <a:lnTo>
                  <a:pt x="5452" y="902"/>
                </a:lnTo>
                <a:lnTo>
                  <a:pt x="5448" y="886"/>
                </a:lnTo>
                <a:lnTo>
                  <a:pt x="5440" y="872"/>
                </a:lnTo>
                <a:lnTo>
                  <a:pt x="5430" y="862"/>
                </a:lnTo>
                <a:lnTo>
                  <a:pt x="5418" y="854"/>
                </a:lnTo>
                <a:lnTo>
                  <a:pt x="5402" y="848"/>
                </a:lnTo>
                <a:lnTo>
                  <a:pt x="5384" y="844"/>
                </a:lnTo>
                <a:lnTo>
                  <a:pt x="5364" y="844"/>
                </a:lnTo>
                <a:lnTo>
                  <a:pt x="4946" y="844"/>
                </a:lnTo>
                <a:lnTo>
                  <a:pt x="4910" y="842"/>
                </a:lnTo>
                <a:lnTo>
                  <a:pt x="4878" y="838"/>
                </a:lnTo>
                <a:lnTo>
                  <a:pt x="4848" y="832"/>
                </a:lnTo>
                <a:lnTo>
                  <a:pt x="4820" y="824"/>
                </a:lnTo>
                <a:lnTo>
                  <a:pt x="4796" y="814"/>
                </a:lnTo>
                <a:lnTo>
                  <a:pt x="4774" y="800"/>
                </a:lnTo>
                <a:lnTo>
                  <a:pt x="4754" y="788"/>
                </a:lnTo>
                <a:lnTo>
                  <a:pt x="4738" y="772"/>
                </a:lnTo>
                <a:lnTo>
                  <a:pt x="4722" y="756"/>
                </a:lnTo>
                <a:lnTo>
                  <a:pt x="4710" y="740"/>
                </a:lnTo>
                <a:lnTo>
                  <a:pt x="4698" y="724"/>
                </a:lnTo>
                <a:lnTo>
                  <a:pt x="4690" y="706"/>
                </a:lnTo>
                <a:lnTo>
                  <a:pt x="4682" y="688"/>
                </a:lnTo>
                <a:lnTo>
                  <a:pt x="4676" y="672"/>
                </a:lnTo>
                <a:lnTo>
                  <a:pt x="4674" y="654"/>
                </a:lnTo>
                <a:lnTo>
                  <a:pt x="4670" y="638"/>
                </a:lnTo>
                <a:lnTo>
                  <a:pt x="5252" y="638"/>
                </a:lnTo>
                <a:lnTo>
                  <a:pt x="5282" y="636"/>
                </a:lnTo>
                <a:lnTo>
                  <a:pt x="5310" y="632"/>
                </a:lnTo>
                <a:lnTo>
                  <a:pt x="5336" y="626"/>
                </a:lnTo>
                <a:lnTo>
                  <a:pt x="5358" y="618"/>
                </a:lnTo>
                <a:lnTo>
                  <a:pt x="5378" y="608"/>
                </a:lnTo>
                <a:lnTo>
                  <a:pt x="5396" y="596"/>
                </a:lnTo>
                <a:lnTo>
                  <a:pt x="5412" y="582"/>
                </a:lnTo>
                <a:lnTo>
                  <a:pt x="5426" y="568"/>
                </a:lnTo>
                <a:lnTo>
                  <a:pt x="5438" y="552"/>
                </a:lnTo>
                <a:lnTo>
                  <a:pt x="5448" y="536"/>
                </a:lnTo>
                <a:lnTo>
                  <a:pt x="5456" y="518"/>
                </a:lnTo>
                <a:lnTo>
                  <a:pt x="5462" y="502"/>
                </a:lnTo>
                <a:lnTo>
                  <a:pt x="5466" y="486"/>
                </a:lnTo>
                <a:lnTo>
                  <a:pt x="5470" y="468"/>
                </a:lnTo>
                <a:lnTo>
                  <a:pt x="5472" y="452"/>
                </a:lnTo>
                <a:lnTo>
                  <a:pt x="5472" y="438"/>
                </a:lnTo>
                <a:lnTo>
                  <a:pt x="5472" y="422"/>
                </a:lnTo>
                <a:lnTo>
                  <a:pt x="5470" y="404"/>
                </a:lnTo>
                <a:lnTo>
                  <a:pt x="5466" y="388"/>
                </a:lnTo>
                <a:lnTo>
                  <a:pt x="5460" y="370"/>
                </a:lnTo>
                <a:lnTo>
                  <a:pt x="5454" y="354"/>
                </a:lnTo>
                <a:lnTo>
                  <a:pt x="5446" y="336"/>
                </a:lnTo>
                <a:lnTo>
                  <a:pt x="5436" y="320"/>
                </a:lnTo>
                <a:lnTo>
                  <a:pt x="5424" y="306"/>
                </a:lnTo>
                <a:lnTo>
                  <a:pt x="5410" y="292"/>
                </a:lnTo>
                <a:lnTo>
                  <a:pt x="5394" y="278"/>
                </a:lnTo>
                <a:lnTo>
                  <a:pt x="5376" y="266"/>
                </a:lnTo>
                <a:lnTo>
                  <a:pt x="5356" y="256"/>
                </a:lnTo>
                <a:lnTo>
                  <a:pt x="5334" y="248"/>
                </a:lnTo>
                <a:lnTo>
                  <a:pt x="5310" y="242"/>
                </a:lnTo>
                <a:lnTo>
                  <a:pt x="5282" y="238"/>
                </a:lnTo>
                <a:lnTo>
                  <a:pt x="5252" y="236"/>
                </a:lnTo>
                <a:lnTo>
                  <a:pt x="4938" y="236"/>
                </a:lnTo>
                <a:lnTo>
                  <a:pt x="4886" y="238"/>
                </a:lnTo>
                <a:lnTo>
                  <a:pt x="4840" y="246"/>
                </a:lnTo>
                <a:lnTo>
                  <a:pt x="4796" y="256"/>
                </a:lnTo>
                <a:lnTo>
                  <a:pt x="4758" y="270"/>
                </a:lnTo>
                <a:lnTo>
                  <a:pt x="4724" y="286"/>
                </a:lnTo>
                <a:lnTo>
                  <a:pt x="4692" y="306"/>
                </a:lnTo>
                <a:lnTo>
                  <a:pt x="4664" y="328"/>
                </a:lnTo>
                <a:lnTo>
                  <a:pt x="4640" y="354"/>
                </a:lnTo>
                <a:lnTo>
                  <a:pt x="4620" y="380"/>
                </a:lnTo>
                <a:lnTo>
                  <a:pt x="4602" y="408"/>
                </a:lnTo>
                <a:lnTo>
                  <a:pt x="4588" y="438"/>
                </a:lnTo>
                <a:lnTo>
                  <a:pt x="4578" y="468"/>
                </a:lnTo>
                <a:lnTo>
                  <a:pt x="4568" y="498"/>
                </a:lnTo>
                <a:lnTo>
                  <a:pt x="4562" y="528"/>
                </a:lnTo>
                <a:lnTo>
                  <a:pt x="4560" y="560"/>
                </a:lnTo>
                <a:lnTo>
                  <a:pt x="4558" y="590"/>
                </a:lnTo>
                <a:lnTo>
                  <a:pt x="4560" y="622"/>
                </a:lnTo>
                <a:lnTo>
                  <a:pt x="4564" y="654"/>
                </a:lnTo>
                <a:lnTo>
                  <a:pt x="4570" y="686"/>
                </a:lnTo>
                <a:lnTo>
                  <a:pt x="4578" y="718"/>
                </a:lnTo>
                <a:lnTo>
                  <a:pt x="4592" y="748"/>
                </a:lnTo>
                <a:lnTo>
                  <a:pt x="4606" y="778"/>
                </a:lnTo>
                <a:lnTo>
                  <a:pt x="4624" y="804"/>
                </a:lnTo>
                <a:lnTo>
                  <a:pt x="4646" y="830"/>
                </a:lnTo>
                <a:lnTo>
                  <a:pt x="4670" y="854"/>
                </a:lnTo>
                <a:lnTo>
                  <a:pt x="4698" y="876"/>
                </a:lnTo>
                <a:lnTo>
                  <a:pt x="4728" y="896"/>
                </a:lnTo>
                <a:lnTo>
                  <a:pt x="4764" y="912"/>
                </a:lnTo>
                <a:lnTo>
                  <a:pt x="4802" y="924"/>
                </a:lnTo>
                <a:lnTo>
                  <a:pt x="4842" y="934"/>
                </a:lnTo>
                <a:lnTo>
                  <a:pt x="4888" y="940"/>
                </a:lnTo>
                <a:lnTo>
                  <a:pt x="4938" y="942"/>
                </a:lnTo>
                <a:lnTo>
                  <a:pt x="5454" y="942"/>
                </a:lnTo>
                <a:lnTo>
                  <a:pt x="5454" y="922"/>
                </a:lnTo>
                <a:close/>
                <a:moveTo>
                  <a:pt x="4946" y="334"/>
                </a:moveTo>
                <a:lnTo>
                  <a:pt x="4946" y="334"/>
                </a:lnTo>
                <a:lnTo>
                  <a:pt x="5238" y="334"/>
                </a:lnTo>
                <a:lnTo>
                  <a:pt x="5256" y="336"/>
                </a:lnTo>
                <a:lnTo>
                  <a:pt x="5272" y="338"/>
                </a:lnTo>
                <a:lnTo>
                  <a:pt x="5286" y="340"/>
                </a:lnTo>
                <a:lnTo>
                  <a:pt x="5300" y="344"/>
                </a:lnTo>
                <a:lnTo>
                  <a:pt x="5312" y="350"/>
                </a:lnTo>
                <a:lnTo>
                  <a:pt x="5322" y="356"/>
                </a:lnTo>
                <a:lnTo>
                  <a:pt x="5330" y="364"/>
                </a:lnTo>
                <a:lnTo>
                  <a:pt x="5338" y="370"/>
                </a:lnTo>
                <a:lnTo>
                  <a:pt x="5350" y="388"/>
                </a:lnTo>
                <a:lnTo>
                  <a:pt x="5358" y="404"/>
                </a:lnTo>
                <a:lnTo>
                  <a:pt x="5362" y="422"/>
                </a:lnTo>
                <a:lnTo>
                  <a:pt x="5362" y="438"/>
                </a:lnTo>
                <a:lnTo>
                  <a:pt x="5362" y="452"/>
                </a:lnTo>
                <a:lnTo>
                  <a:pt x="5358" y="468"/>
                </a:lnTo>
                <a:lnTo>
                  <a:pt x="5350" y="486"/>
                </a:lnTo>
                <a:lnTo>
                  <a:pt x="5338" y="502"/>
                </a:lnTo>
                <a:lnTo>
                  <a:pt x="5332" y="510"/>
                </a:lnTo>
                <a:lnTo>
                  <a:pt x="5322" y="518"/>
                </a:lnTo>
                <a:lnTo>
                  <a:pt x="5312" y="524"/>
                </a:lnTo>
                <a:lnTo>
                  <a:pt x="5300" y="530"/>
                </a:lnTo>
                <a:lnTo>
                  <a:pt x="5288" y="534"/>
                </a:lnTo>
                <a:lnTo>
                  <a:pt x="5272" y="538"/>
                </a:lnTo>
                <a:lnTo>
                  <a:pt x="5256" y="540"/>
                </a:lnTo>
                <a:lnTo>
                  <a:pt x="5238" y="540"/>
                </a:lnTo>
                <a:lnTo>
                  <a:pt x="4670" y="540"/>
                </a:lnTo>
                <a:lnTo>
                  <a:pt x="4676" y="512"/>
                </a:lnTo>
                <a:lnTo>
                  <a:pt x="4680" y="496"/>
                </a:lnTo>
                <a:lnTo>
                  <a:pt x="4688" y="478"/>
                </a:lnTo>
                <a:lnTo>
                  <a:pt x="4696" y="462"/>
                </a:lnTo>
                <a:lnTo>
                  <a:pt x="4706" y="444"/>
                </a:lnTo>
                <a:lnTo>
                  <a:pt x="4718" y="428"/>
                </a:lnTo>
                <a:lnTo>
                  <a:pt x="4732" y="412"/>
                </a:lnTo>
                <a:lnTo>
                  <a:pt x="4750" y="396"/>
                </a:lnTo>
                <a:lnTo>
                  <a:pt x="4768" y="382"/>
                </a:lnTo>
                <a:lnTo>
                  <a:pt x="4790" y="368"/>
                </a:lnTo>
                <a:lnTo>
                  <a:pt x="4816" y="356"/>
                </a:lnTo>
                <a:lnTo>
                  <a:pt x="4844" y="348"/>
                </a:lnTo>
                <a:lnTo>
                  <a:pt x="4874" y="340"/>
                </a:lnTo>
                <a:lnTo>
                  <a:pt x="4908" y="336"/>
                </a:lnTo>
                <a:lnTo>
                  <a:pt x="4946" y="334"/>
                </a:lnTo>
                <a:close/>
                <a:moveTo>
                  <a:pt x="3760" y="898"/>
                </a:moveTo>
                <a:lnTo>
                  <a:pt x="3760" y="898"/>
                </a:lnTo>
                <a:lnTo>
                  <a:pt x="3740" y="924"/>
                </a:lnTo>
                <a:lnTo>
                  <a:pt x="3730" y="932"/>
                </a:lnTo>
                <a:lnTo>
                  <a:pt x="3720" y="940"/>
                </a:lnTo>
                <a:lnTo>
                  <a:pt x="3712" y="946"/>
                </a:lnTo>
                <a:lnTo>
                  <a:pt x="3702" y="950"/>
                </a:lnTo>
                <a:lnTo>
                  <a:pt x="3694" y="952"/>
                </a:lnTo>
                <a:lnTo>
                  <a:pt x="3684" y="952"/>
                </a:lnTo>
                <a:lnTo>
                  <a:pt x="3670" y="952"/>
                </a:lnTo>
                <a:lnTo>
                  <a:pt x="3660" y="948"/>
                </a:lnTo>
                <a:lnTo>
                  <a:pt x="3650" y="944"/>
                </a:lnTo>
                <a:lnTo>
                  <a:pt x="3642" y="938"/>
                </a:lnTo>
                <a:lnTo>
                  <a:pt x="3634" y="930"/>
                </a:lnTo>
                <a:lnTo>
                  <a:pt x="3624" y="920"/>
                </a:lnTo>
                <a:lnTo>
                  <a:pt x="3606" y="898"/>
                </a:lnTo>
                <a:lnTo>
                  <a:pt x="3124" y="236"/>
                </a:lnTo>
                <a:lnTo>
                  <a:pt x="3188" y="236"/>
                </a:lnTo>
                <a:lnTo>
                  <a:pt x="3212" y="238"/>
                </a:lnTo>
                <a:lnTo>
                  <a:pt x="3232" y="240"/>
                </a:lnTo>
                <a:lnTo>
                  <a:pt x="3250" y="246"/>
                </a:lnTo>
                <a:lnTo>
                  <a:pt x="3264" y="254"/>
                </a:lnTo>
                <a:lnTo>
                  <a:pt x="3276" y="264"/>
                </a:lnTo>
                <a:lnTo>
                  <a:pt x="3286" y="274"/>
                </a:lnTo>
                <a:lnTo>
                  <a:pt x="3308" y="302"/>
                </a:lnTo>
                <a:lnTo>
                  <a:pt x="3686" y="836"/>
                </a:lnTo>
                <a:lnTo>
                  <a:pt x="4066" y="300"/>
                </a:lnTo>
                <a:lnTo>
                  <a:pt x="4086" y="274"/>
                </a:lnTo>
                <a:lnTo>
                  <a:pt x="4098" y="262"/>
                </a:lnTo>
                <a:lnTo>
                  <a:pt x="4110" y="254"/>
                </a:lnTo>
                <a:lnTo>
                  <a:pt x="4124" y="246"/>
                </a:lnTo>
                <a:lnTo>
                  <a:pt x="4140" y="240"/>
                </a:lnTo>
                <a:lnTo>
                  <a:pt x="4160" y="238"/>
                </a:lnTo>
                <a:lnTo>
                  <a:pt x="4184" y="236"/>
                </a:lnTo>
                <a:lnTo>
                  <a:pt x="4242" y="236"/>
                </a:lnTo>
                <a:lnTo>
                  <a:pt x="3760" y="898"/>
                </a:lnTo>
                <a:close/>
                <a:moveTo>
                  <a:pt x="1002" y="942"/>
                </a:moveTo>
                <a:lnTo>
                  <a:pt x="1002" y="942"/>
                </a:lnTo>
                <a:lnTo>
                  <a:pt x="986" y="940"/>
                </a:lnTo>
                <a:lnTo>
                  <a:pt x="972" y="938"/>
                </a:lnTo>
                <a:lnTo>
                  <a:pt x="960" y="932"/>
                </a:lnTo>
                <a:lnTo>
                  <a:pt x="948" y="926"/>
                </a:lnTo>
                <a:lnTo>
                  <a:pt x="938" y="916"/>
                </a:lnTo>
                <a:lnTo>
                  <a:pt x="932" y="904"/>
                </a:lnTo>
                <a:lnTo>
                  <a:pt x="926" y="890"/>
                </a:lnTo>
                <a:lnTo>
                  <a:pt x="922" y="874"/>
                </a:lnTo>
                <a:lnTo>
                  <a:pt x="906" y="796"/>
                </a:lnTo>
                <a:lnTo>
                  <a:pt x="894" y="816"/>
                </a:lnTo>
                <a:lnTo>
                  <a:pt x="876" y="838"/>
                </a:lnTo>
                <a:lnTo>
                  <a:pt x="850" y="862"/>
                </a:lnTo>
                <a:lnTo>
                  <a:pt x="836" y="874"/>
                </a:lnTo>
                <a:lnTo>
                  <a:pt x="818" y="886"/>
                </a:lnTo>
                <a:lnTo>
                  <a:pt x="798" y="898"/>
                </a:lnTo>
                <a:lnTo>
                  <a:pt x="778" y="908"/>
                </a:lnTo>
                <a:lnTo>
                  <a:pt x="754" y="918"/>
                </a:lnTo>
                <a:lnTo>
                  <a:pt x="728" y="926"/>
                </a:lnTo>
                <a:lnTo>
                  <a:pt x="700" y="932"/>
                </a:lnTo>
                <a:lnTo>
                  <a:pt x="670" y="938"/>
                </a:lnTo>
                <a:lnTo>
                  <a:pt x="638" y="940"/>
                </a:lnTo>
                <a:lnTo>
                  <a:pt x="604" y="942"/>
                </a:lnTo>
                <a:lnTo>
                  <a:pt x="384" y="942"/>
                </a:lnTo>
                <a:lnTo>
                  <a:pt x="356" y="942"/>
                </a:lnTo>
                <a:lnTo>
                  <a:pt x="330" y="940"/>
                </a:lnTo>
                <a:lnTo>
                  <a:pt x="306" y="936"/>
                </a:lnTo>
                <a:lnTo>
                  <a:pt x="282" y="932"/>
                </a:lnTo>
                <a:lnTo>
                  <a:pt x="258" y="928"/>
                </a:lnTo>
                <a:lnTo>
                  <a:pt x="238" y="922"/>
                </a:lnTo>
                <a:lnTo>
                  <a:pt x="198" y="908"/>
                </a:lnTo>
                <a:lnTo>
                  <a:pt x="162" y="890"/>
                </a:lnTo>
                <a:lnTo>
                  <a:pt x="130" y="870"/>
                </a:lnTo>
                <a:lnTo>
                  <a:pt x="104" y="846"/>
                </a:lnTo>
                <a:lnTo>
                  <a:pt x="80" y="822"/>
                </a:lnTo>
                <a:lnTo>
                  <a:pt x="60" y="794"/>
                </a:lnTo>
                <a:lnTo>
                  <a:pt x="42" y="766"/>
                </a:lnTo>
                <a:lnTo>
                  <a:pt x="28" y="738"/>
                </a:lnTo>
                <a:lnTo>
                  <a:pt x="18" y="708"/>
                </a:lnTo>
                <a:lnTo>
                  <a:pt x="10" y="678"/>
                </a:lnTo>
                <a:lnTo>
                  <a:pt x="4" y="648"/>
                </a:lnTo>
                <a:lnTo>
                  <a:pt x="2" y="618"/>
                </a:lnTo>
                <a:lnTo>
                  <a:pt x="0" y="590"/>
                </a:lnTo>
                <a:lnTo>
                  <a:pt x="2" y="558"/>
                </a:lnTo>
                <a:lnTo>
                  <a:pt x="4" y="526"/>
                </a:lnTo>
                <a:lnTo>
                  <a:pt x="12" y="494"/>
                </a:lnTo>
                <a:lnTo>
                  <a:pt x="20" y="462"/>
                </a:lnTo>
                <a:lnTo>
                  <a:pt x="32" y="432"/>
                </a:lnTo>
                <a:lnTo>
                  <a:pt x="46" y="404"/>
                </a:lnTo>
                <a:lnTo>
                  <a:pt x="64" y="376"/>
                </a:lnTo>
                <a:lnTo>
                  <a:pt x="86" y="350"/>
                </a:lnTo>
                <a:lnTo>
                  <a:pt x="110" y="326"/>
                </a:lnTo>
                <a:lnTo>
                  <a:pt x="138" y="304"/>
                </a:lnTo>
                <a:lnTo>
                  <a:pt x="170" y="284"/>
                </a:lnTo>
                <a:lnTo>
                  <a:pt x="204" y="268"/>
                </a:lnTo>
                <a:lnTo>
                  <a:pt x="244" y="254"/>
                </a:lnTo>
                <a:lnTo>
                  <a:pt x="286" y="244"/>
                </a:lnTo>
                <a:lnTo>
                  <a:pt x="332" y="238"/>
                </a:lnTo>
                <a:lnTo>
                  <a:pt x="384" y="236"/>
                </a:lnTo>
                <a:lnTo>
                  <a:pt x="604" y="236"/>
                </a:lnTo>
                <a:lnTo>
                  <a:pt x="642" y="238"/>
                </a:lnTo>
                <a:lnTo>
                  <a:pt x="680" y="242"/>
                </a:lnTo>
                <a:lnTo>
                  <a:pt x="714" y="248"/>
                </a:lnTo>
                <a:lnTo>
                  <a:pt x="746" y="258"/>
                </a:lnTo>
                <a:lnTo>
                  <a:pt x="776" y="270"/>
                </a:lnTo>
                <a:lnTo>
                  <a:pt x="804" y="284"/>
                </a:lnTo>
                <a:lnTo>
                  <a:pt x="830" y="300"/>
                </a:lnTo>
                <a:lnTo>
                  <a:pt x="854" y="318"/>
                </a:lnTo>
                <a:lnTo>
                  <a:pt x="876" y="338"/>
                </a:lnTo>
                <a:lnTo>
                  <a:pt x="894" y="358"/>
                </a:lnTo>
                <a:lnTo>
                  <a:pt x="912" y="382"/>
                </a:lnTo>
                <a:lnTo>
                  <a:pt x="926" y="406"/>
                </a:lnTo>
                <a:lnTo>
                  <a:pt x="940" y="432"/>
                </a:lnTo>
                <a:lnTo>
                  <a:pt x="950" y="458"/>
                </a:lnTo>
                <a:lnTo>
                  <a:pt x="958" y="484"/>
                </a:lnTo>
                <a:lnTo>
                  <a:pt x="966" y="514"/>
                </a:lnTo>
                <a:lnTo>
                  <a:pt x="1046" y="942"/>
                </a:lnTo>
                <a:lnTo>
                  <a:pt x="1002" y="942"/>
                </a:lnTo>
                <a:close/>
                <a:moveTo>
                  <a:pt x="580" y="334"/>
                </a:moveTo>
                <a:lnTo>
                  <a:pt x="580" y="334"/>
                </a:lnTo>
                <a:lnTo>
                  <a:pt x="392" y="334"/>
                </a:lnTo>
                <a:lnTo>
                  <a:pt x="354" y="336"/>
                </a:lnTo>
                <a:lnTo>
                  <a:pt x="318" y="340"/>
                </a:lnTo>
                <a:lnTo>
                  <a:pt x="286" y="348"/>
                </a:lnTo>
                <a:lnTo>
                  <a:pt x="258" y="358"/>
                </a:lnTo>
                <a:lnTo>
                  <a:pt x="232" y="370"/>
                </a:lnTo>
                <a:lnTo>
                  <a:pt x="210" y="384"/>
                </a:lnTo>
                <a:lnTo>
                  <a:pt x="188" y="400"/>
                </a:lnTo>
                <a:lnTo>
                  <a:pt x="170" y="416"/>
                </a:lnTo>
                <a:lnTo>
                  <a:pt x="156" y="436"/>
                </a:lnTo>
                <a:lnTo>
                  <a:pt x="142" y="456"/>
                </a:lnTo>
                <a:lnTo>
                  <a:pt x="132" y="476"/>
                </a:lnTo>
                <a:lnTo>
                  <a:pt x="122" y="498"/>
                </a:lnTo>
                <a:lnTo>
                  <a:pt x="116" y="520"/>
                </a:lnTo>
                <a:lnTo>
                  <a:pt x="112" y="544"/>
                </a:lnTo>
                <a:lnTo>
                  <a:pt x="110" y="566"/>
                </a:lnTo>
                <a:lnTo>
                  <a:pt x="108" y="590"/>
                </a:lnTo>
                <a:lnTo>
                  <a:pt x="110" y="612"/>
                </a:lnTo>
                <a:lnTo>
                  <a:pt x="112" y="636"/>
                </a:lnTo>
                <a:lnTo>
                  <a:pt x="116" y="658"/>
                </a:lnTo>
                <a:lnTo>
                  <a:pt x="122" y="680"/>
                </a:lnTo>
                <a:lnTo>
                  <a:pt x="132" y="702"/>
                </a:lnTo>
                <a:lnTo>
                  <a:pt x="142" y="724"/>
                </a:lnTo>
                <a:lnTo>
                  <a:pt x="156" y="744"/>
                </a:lnTo>
                <a:lnTo>
                  <a:pt x="170" y="762"/>
                </a:lnTo>
                <a:lnTo>
                  <a:pt x="188" y="780"/>
                </a:lnTo>
                <a:lnTo>
                  <a:pt x="210" y="796"/>
                </a:lnTo>
                <a:lnTo>
                  <a:pt x="232" y="810"/>
                </a:lnTo>
                <a:lnTo>
                  <a:pt x="258" y="822"/>
                </a:lnTo>
                <a:lnTo>
                  <a:pt x="286" y="830"/>
                </a:lnTo>
                <a:lnTo>
                  <a:pt x="318" y="838"/>
                </a:lnTo>
                <a:lnTo>
                  <a:pt x="354" y="842"/>
                </a:lnTo>
                <a:lnTo>
                  <a:pt x="392" y="844"/>
                </a:lnTo>
                <a:lnTo>
                  <a:pt x="580" y="844"/>
                </a:lnTo>
                <a:lnTo>
                  <a:pt x="618" y="842"/>
                </a:lnTo>
                <a:lnTo>
                  <a:pt x="654" y="838"/>
                </a:lnTo>
                <a:lnTo>
                  <a:pt x="688" y="830"/>
                </a:lnTo>
                <a:lnTo>
                  <a:pt x="716" y="820"/>
                </a:lnTo>
                <a:lnTo>
                  <a:pt x="744" y="808"/>
                </a:lnTo>
                <a:lnTo>
                  <a:pt x="766" y="794"/>
                </a:lnTo>
                <a:lnTo>
                  <a:pt x="786" y="778"/>
                </a:lnTo>
                <a:lnTo>
                  <a:pt x="804" y="760"/>
                </a:lnTo>
                <a:lnTo>
                  <a:pt x="820" y="740"/>
                </a:lnTo>
                <a:lnTo>
                  <a:pt x="832" y="720"/>
                </a:lnTo>
                <a:lnTo>
                  <a:pt x="842" y="700"/>
                </a:lnTo>
                <a:lnTo>
                  <a:pt x="850" y="678"/>
                </a:lnTo>
                <a:lnTo>
                  <a:pt x="856" y="656"/>
                </a:lnTo>
                <a:lnTo>
                  <a:pt x="860" y="634"/>
                </a:lnTo>
                <a:lnTo>
                  <a:pt x="864" y="610"/>
                </a:lnTo>
                <a:lnTo>
                  <a:pt x="864" y="590"/>
                </a:lnTo>
                <a:lnTo>
                  <a:pt x="864" y="570"/>
                </a:lnTo>
                <a:lnTo>
                  <a:pt x="862" y="548"/>
                </a:lnTo>
                <a:lnTo>
                  <a:pt x="858" y="528"/>
                </a:lnTo>
                <a:lnTo>
                  <a:pt x="852" y="506"/>
                </a:lnTo>
                <a:lnTo>
                  <a:pt x="844" y="484"/>
                </a:lnTo>
                <a:lnTo>
                  <a:pt x="834" y="464"/>
                </a:lnTo>
                <a:lnTo>
                  <a:pt x="822" y="444"/>
                </a:lnTo>
                <a:lnTo>
                  <a:pt x="806" y="424"/>
                </a:lnTo>
                <a:lnTo>
                  <a:pt x="790" y="406"/>
                </a:lnTo>
                <a:lnTo>
                  <a:pt x="770" y="388"/>
                </a:lnTo>
                <a:lnTo>
                  <a:pt x="746" y="372"/>
                </a:lnTo>
                <a:lnTo>
                  <a:pt x="720" y="360"/>
                </a:lnTo>
                <a:lnTo>
                  <a:pt x="690" y="350"/>
                </a:lnTo>
                <a:lnTo>
                  <a:pt x="656" y="342"/>
                </a:lnTo>
                <a:lnTo>
                  <a:pt x="620" y="336"/>
                </a:lnTo>
                <a:lnTo>
                  <a:pt x="580" y="334"/>
                </a:lnTo>
                <a:close/>
                <a:moveTo>
                  <a:pt x="4384" y="156"/>
                </a:moveTo>
                <a:lnTo>
                  <a:pt x="4384" y="156"/>
                </a:lnTo>
                <a:lnTo>
                  <a:pt x="4394" y="154"/>
                </a:lnTo>
                <a:lnTo>
                  <a:pt x="4404" y="152"/>
                </a:lnTo>
                <a:lnTo>
                  <a:pt x="4414" y="148"/>
                </a:lnTo>
                <a:lnTo>
                  <a:pt x="4422" y="142"/>
                </a:lnTo>
                <a:lnTo>
                  <a:pt x="4430" y="134"/>
                </a:lnTo>
                <a:lnTo>
                  <a:pt x="4434" y="124"/>
                </a:lnTo>
                <a:lnTo>
                  <a:pt x="4438" y="112"/>
                </a:lnTo>
                <a:lnTo>
                  <a:pt x="4438" y="100"/>
                </a:lnTo>
                <a:lnTo>
                  <a:pt x="4438" y="76"/>
                </a:lnTo>
                <a:lnTo>
                  <a:pt x="4438" y="64"/>
                </a:lnTo>
                <a:lnTo>
                  <a:pt x="4434" y="52"/>
                </a:lnTo>
                <a:lnTo>
                  <a:pt x="4430" y="42"/>
                </a:lnTo>
                <a:lnTo>
                  <a:pt x="4422" y="34"/>
                </a:lnTo>
                <a:lnTo>
                  <a:pt x="4414" y="28"/>
                </a:lnTo>
                <a:lnTo>
                  <a:pt x="4404" y="24"/>
                </a:lnTo>
                <a:lnTo>
                  <a:pt x="4394" y="22"/>
                </a:lnTo>
                <a:lnTo>
                  <a:pt x="4384" y="20"/>
                </a:lnTo>
                <a:lnTo>
                  <a:pt x="4372" y="22"/>
                </a:lnTo>
                <a:lnTo>
                  <a:pt x="4362" y="24"/>
                </a:lnTo>
                <a:lnTo>
                  <a:pt x="4352" y="28"/>
                </a:lnTo>
                <a:lnTo>
                  <a:pt x="4344" y="34"/>
                </a:lnTo>
                <a:lnTo>
                  <a:pt x="4338" y="42"/>
                </a:lnTo>
                <a:lnTo>
                  <a:pt x="4332" y="52"/>
                </a:lnTo>
                <a:lnTo>
                  <a:pt x="4328" y="64"/>
                </a:lnTo>
                <a:lnTo>
                  <a:pt x="4328" y="76"/>
                </a:lnTo>
                <a:lnTo>
                  <a:pt x="4328" y="100"/>
                </a:lnTo>
                <a:lnTo>
                  <a:pt x="4328" y="112"/>
                </a:lnTo>
                <a:lnTo>
                  <a:pt x="4332" y="124"/>
                </a:lnTo>
                <a:lnTo>
                  <a:pt x="4336" y="134"/>
                </a:lnTo>
                <a:lnTo>
                  <a:pt x="4344" y="142"/>
                </a:lnTo>
                <a:lnTo>
                  <a:pt x="4352" y="148"/>
                </a:lnTo>
                <a:lnTo>
                  <a:pt x="4362" y="152"/>
                </a:lnTo>
                <a:lnTo>
                  <a:pt x="4372" y="154"/>
                </a:lnTo>
                <a:lnTo>
                  <a:pt x="4384" y="156"/>
                </a:lnTo>
                <a:close/>
                <a:moveTo>
                  <a:pt x="4328" y="236"/>
                </a:moveTo>
                <a:lnTo>
                  <a:pt x="4328" y="236"/>
                </a:lnTo>
                <a:lnTo>
                  <a:pt x="4354" y="236"/>
                </a:lnTo>
                <a:lnTo>
                  <a:pt x="4372" y="238"/>
                </a:lnTo>
                <a:lnTo>
                  <a:pt x="4388" y="242"/>
                </a:lnTo>
                <a:lnTo>
                  <a:pt x="4402" y="248"/>
                </a:lnTo>
                <a:lnTo>
                  <a:pt x="4414" y="256"/>
                </a:lnTo>
                <a:lnTo>
                  <a:pt x="4424" y="268"/>
                </a:lnTo>
                <a:lnTo>
                  <a:pt x="4432" y="284"/>
                </a:lnTo>
                <a:lnTo>
                  <a:pt x="4436" y="304"/>
                </a:lnTo>
                <a:lnTo>
                  <a:pt x="4438" y="328"/>
                </a:lnTo>
                <a:lnTo>
                  <a:pt x="4438" y="942"/>
                </a:lnTo>
                <a:lnTo>
                  <a:pt x="4410" y="942"/>
                </a:lnTo>
                <a:lnTo>
                  <a:pt x="4390" y="940"/>
                </a:lnTo>
                <a:lnTo>
                  <a:pt x="4374" y="936"/>
                </a:lnTo>
                <a:lnTo>
                  <a:pt x="4360" y="930"/>
                </a:lnTo>
                <a:lnTo>
                  <a:pt x="4348" y="920"/>
                </a:lnTo>
                <a:lnTo>
                  <a:pt x="4340" y="908"/>
                </a:lnTo>
                <a:lnTo>
                  <a:pt x="4334" y="892"/>
                </a:lnTo>
                <a:lnTo>
                  <a:pt x="4330" y="874"/>
                </a:lnTo>
                <a:lnTo>
                  <a:pt x="4328" y="852"/>
                </a:lnTo>
                <a:lnTo>
                  <a:pt x="4328" y="236"/>
                </a:lnTo>
                <a:close/>
                <a:moveTo>
                  <a:pt x="1210" y="328"/>
                </a:moveTo>
                <a:lnTo>
                  <a:pt x="1210" y="328"/>
                </a:lnTo>
                <a:lnTo>
                  <a:pt x="1230" y="312"/>
                </a:lnTo>
                <a:lnTo>
                  <a:pt x="1252" y="296"/>
                </a:lnTo>
                <a:lnTo>
                  <a:pt x="1280" y="280"/>
                </a:lnTo>
                <a:lnTo>
                  <a:pt x="1310" y="266"/>
                </a:lnTo>
                <a:lnTo>
                  <a:pt x="1344" y="254"/>
                </a:lnTo>
                <a:lnTo>
                  <a:pt x="1382" y="244"/>
                </a:lnTo>
                <a:lnTo>
                  <a:pt x="1424" y="238"/>
                </a:lnTo>
                <a:lnTo>
                  <a:pt x="1472" y="236"/>
                </a:lnTo>
                <a:lnTo>
                  <a:pt x="1692" y="236"/>
                </a:lnTo>
                <a:lnTo>
                  <a:pt x="1718" y="238"/>
                </a:lnTo>
                <a:lnTo>
                  <a:pt x="1744" y="238"/>
                </a:lnTo>
                <a:lnTo>
                  <a:pt x="1770" y="242"/>
                </a:lnTo>
                <a:lnTo>
                  <a:pt x="1794" y="246"/>
                </a:lnTo>
                <a:lnTo>
                  <a:pt x="1816" y="250"/>
                </a:lnTo>
                <a:lnTo>
                  <a:pt x="1838" y="256"/>
                </a:lnTo>
                <a:lnTo>
                  <a:pt x="1878" y="270"/>
                </a:lnTo>
                <a:lnTo>
                  <a:pt x="1912" y="288"/>
                </a:lnTo>
                <a:lnTo>
                  <a:pt x="1944" y="308"/>
                </a:lnTo>
                <a:lnTo>
                  <a:pt x="1972" y="332"/>
                </a:lnTo>
                <a:lnTo>
                  <a:pt x="1996" y="356"/>
                </a:lnTo>
                <a:lnTo>
                  <a:pt x="2016" y="384"/>
                </a:lnTo>
                <a:lnTo>
                  <a:pt x="2032" y="412"/>
                </a:lnTo>
                <a:lnTo>
                  <a:pt x="2046" y="440"/>
                </a:lnTo>
                <a:lnTo>
                  <a:pt x="2058" y="470"/>
                </a:lnTo>
                <a:lnTo>
                  <a:pt x="2066" y="500"/>
                </a:lnTo>
                <a:lnTo>
                  <a:pt x="2070" y="530"/>
                </a:lnTo>
                <a:lnTo>
                  <a:pt x="2074" y="560"/>
                </a:lnTo>
                <a:lnTo>
                  <a:pt x="2074" y="590"/>
                </a:lnTo>
                <a:lnTo>
                  <a:pt x="2074" y="620"/>
                </a:lnTo>
                <a:lnTo>
                  <a:pt x="2070" y="652"/>
                </a:lnTo>
                <a:lnTo>
                  <a:pt x="2064" y="684"/>
                </a:lnTo>
                <a:lnTo>
                  <a:pt x="2054" y="716"/>
                </a:lnTo>
                <a:lnTo>
                  <a:pt x="2042" y="746"/>
                </a:lnTo>
                <a:lnTo>
                  <a:pt x="2028" y="774"/>
                </a:lnTo>
                <a:lnTo>
                  <a:pt x="2010" y="802"/>
                </a:lnTo>
                <a:lnTo>
                  <a:pt x="1988" y="828"/>
                </a:lnTo>
                <a:lnTo>
                  <a:pt x="1964" y="852"/>
                </a:lnTo>
                <a:lnTo>
                  <a:pt x="1936" y="874"/>
                </a:lnTo>
                <a:lnTo>
                  <a:pt x="1906" y="894"/>
                </a:lnTo>
                <a:lnTo>
                  <a:pt x="1870" y="910"/>
                </a:lnTo>
                <a:lnTo>
                  <a:pt x="1832" y="924"/>
                </a:lnTo>
                <a:lnTo>
                  <a:pt x="1788" y="934"/>
                </a:lnTo>
                <a:lnTo>
                  <a:pt x="1742" y="940"/>
                </a:lnTo>
                <a:lnTo>
                  <a:pt x="1692" y="942"/>
                </a:lnTo>
                <a:lnTo>
                  <a:pt x="1472" y="942"/>
                </a:lnTo>
                <a:lnTo>
                  <a:pt x="1432" y="940"/>
                </a:lnTo>
                <a:lnTo>
                  <a:pt x="1394" y="936"/>
                </a:lnTo>
                <a:lnTo>
                  <a:pt x="1358" y="928"/>
                </a:lnTo>
                <a:lnTo>
                  <a:pt x="1324" y="916"/>
                </a:lnTo>
                <a:lnTo>
                  <a:pt x="1290" y="904"/>
                </a:lnTo>
                <a:lnTo>
                  <a:pt x="1260" y="886"/>
                </a:lnTo>
                <a:lnTo>
                  <a:pt x="1232" y="868"/>
                </a:lnTo>
                <a:lnTo>
                  <a:pt x="1206" y="846"/>
                </a:lnTo>
                <a:lnTo>
                  <a:pt x="1184" y="822"/>
                </a:lnTo>
                <a:lnTo>
                  <a:pt x="1162" y="796"/>
                </a:lnTo>
                <a:lnTo>
                  <a:pt x="1144" y="766"/>
                </a:lnTo>
                <a:lnTo>
                  <a:pt x="1130" y="734"/>
                </a:lnTo>
                <a:lnTo>
                  <a:pt x="1118" y="702"/>
                </a:lnTo>
                <a:lnTo>
                  <a:pt x="1110" y="666"/>
                </a:lnTo>
                <a:lnTo>
                  <a:pt x="1104" y="628"/>
                </a:lnTo>
                <a:lnTo>
                  <a:pt x="1102" y="590"/>
                </a:lnTo>
                <a:lnTo>
                  <a:pt x="1102" y="0"/>
                </a:lnTo>
                <a:lnTo>
                  <a:pt x="1136" y="0"/>
                </a:lnTo>
                <a:lnTo>
                  <a:pt x="1154" y="0"/>
                </a:lnTo>
                <a:lnTo>
                  <a:pt x="1168" y="4"/>
                </a:lnTo>
                <a:lnTo>
                  <a:pt x="1180" y="10"/>
                </a:lnTo>
                <a:lnTo>
                  <a:pt x="1192" y="18"/>
                </a:lnTo>
                <a:lnTo>
                  <a:pt x="1200" y="28"/>
                </a:lnTo>
                <a:lnTo>
                  <a:pt x="1206" y="40"/>
                </a:lnTo>
                <a:lnTo>
                  <a:pt x="1210" y="54"/>
                </a:lnTo>
                <a:lnTo>
                  <a:pt x="1210" y="70"/>
                </a:lnTo>
                <a:lnTo>
                  <a:pt x="1210" y="328"/>
                </a:lnTo>
                <a:close/>
                <a:moveTo>
                  <a:pt x="1496" y="844"/>
                </a:moveTo>
                <a:lnTo>
                  <a:pt x="1496" y="844"/>
                </a:lnTo>
                <a:lnTo>
                  <a:pt x="1684" y="844"/>
                </a:lnTo>
                <a:lnTo>
                  <a:pt x="1722" y="842"/>
                </a:lnTo>
                <a:lnTo>
                  <a:pt x="1756" y="838"/>
                </a:lnTo>
                <a:lnTo>
                  <a:pt x="1788" y="830"/>
                </a:lnTo>
                <a:lnTo>
                  <a:pt x="1816" y="820"/>
                </a:lnTo>
                <a:lnTo>
                  <a:pt x="1842" y="810"/>
                </a:lnTo>
                <a:lnTo>
                  <a:pt x="1866" y="796"/>
                </a:lnTo>
                <a:lnTo>
                  <a:pt x="1886" y="780"/>
                </a:lnTo>
                <a:lnTo>
                  <a:pt x="1904" y="762"/>
                </a:lnTo>
                <a:lnTo>
                  <a:pt x="1920" y="742"/>
                </a:lnTo>
                <a:lnTo>
                  <a:pt x="1932" y="722"/>
                </a:lnTo>
                <a:lnTo>
                  <a:pt x="1944" y="702"/>
                </a:lnTo>
                <a:lnTo>
                  <a:pt x="1952" y="680"/>
                </a:lnTo>
                <a:lnTo>
                  <a:pt x="1958" y="658"/>
                </a:lnTo>
                <a:lnTo>
                  <a:pt x="1964" y="634"/>
                </a:lnTo>
                <a:lnTo>
                  <a:pt x="1966" y="612"/>
                </a:lnTo>
                <a:lnTo>
                  <a:pt x="1966" y="590"/>
                </a:lnTo>
                <a:lnTo>
                  <a:pt x="1966" y="566"/>
                </a:lnTo>
                <a:lnTo>
                  <a:pt x="1964" y="544"/>
                </a:lnTo>
                <a:lnTo>
                  <a:pt x="1958" y="520"/>
                </a:lnTo>
                <a:lnTo>
                  <a:pt x="1952" y="498"/>
                </a:lnTo>
                <a:lnTo>
                  <a:pt x="1944" y="476"/>
                </a:lnTo>
                <a:lnTo>
                  <a:pt x="1932" y="456"/>
                </a:lnTo>
                <a:lnTo>
                  <a:pt x="1920" y="436"/>
                </a:lnTo>
                <a:lnTo>
                  <a:pt x="1904" y="416"/>
                </a:lnTo>
                <a:lnTo>
                  <a:pt x="1886" y="398"/>
                </a:lnTo>
                <a:lnTo>
                  <a:pt x="1866" y="382"/>
                </a:lnTo>
                <a:lnTo>
                  <a:pt x="1842" y="370"/>
                </a:lnTo>
                <a:lnTo>
                  <a:pt x="1816" y="358"/>
                </a:lnTo>
                <a:lnTo>
                  <a:pt x="1788" y="348"/>
                </a:lnTo>
                <a:lnTo>
                  <a:pt x="1756" y="340"/>
                </a:lnTo>
                <a:lnTo>
                  <a:pt x="1722" y="336"/>
                </a:lnTo>
                <a:lnTo>
                  <a:pt x="1684" y="334"/>
                </a:lnTo>
                <a:lnTo>
                  <a:pt x="1496" y="334"/>
                </a:lnTo>
                <a:lnTo>
                  <a:pt x="1456" y="336"/>
                </a:lnTo>
                <a:lnTo>
                  <a:pt x="1420" y="340"/>
                </a:lnTo>
                <a:lnTo>
                  <a:pt x="1388" y="348"/>
                </a:lnTo>
                <a:lnTo>
                  <a:pt x="1358" y="358"/>
                </a:lnTo>
                <a:lnTo>
                  <a:pt x="1332" y="370"/>
                </a:lnTo>
                <a:lnTo>
                  <a:pt x="1308" y="384"/>
                </a:lnTo>
                <a:lnTo>
                  <a:pt x="1288" y="402"/>
                </a:lnTo>
                <a:lnTo>
                  <a:pt x="1270" y="418"/>
                </a:lnTo>
                <a:lnTo>
                  <a:pt x="1256" y="438"/>
                </a:lnTo>
                <a:lnTo>
                  <a:pt x="1242" y="458"/>
                </a:lnTo>
                <a:lnTo>
                  <a:pt x="1232" y="480"/>
                </a:lnTo>
                <a:lnTo>
                  <a:pt x="1224" y="500"/>
                </a:lnTo>
                <a:lnTo>
                  <a:pt x="1218" y="524"/>
                </a:lnTo>
                <a:lnTo>
                  <a:pt x="1214" y="546"/>
                </a:lnTo>
                <a:lnTo>
                  <a:pt x="1212" y="568"/>
                </a:lnTo>
                <a:lnTo>
                  <a:pt x="1210" y="590"/>
                </a:lnTo>
                <a:lnTo>
                  <a:pt x="1212" y="608"/>
                </a:lnTo>
                <a:lnTo>
                  <a:pt x="1214" y="630"/>
                </a:lnTo>
                <a:lnTo>
                  <a:pt x="1218" y="650"/>
                </a:lnTo>
                <a:lnTo>
                  <a:pt x="1224" y="672"/>
                </a:lnTo>
                <a:lnTo>
                  <a:pt x="1232" y="694"/>
                </a:lnTo>
                <a:lnTo>
                  <a:pt x="1242" y="714"/>
                </a:lnTo>
                <a:lnTo>
                  <a:pt x="1254" y="736"/>
                </a:lnTo>
                <a:lnTo>
                  <a:pt x="1268" y="754"/>
                </a:lnTo>
                <a:lnTo>
                  <a:pt x="1286" y="774"/>
                </a:lnTo>
                <a:lnTo>
                  <a:pt x="1306" y="790"/>
                </a:lnTo>
                <a:lnTo>
                  <a:pt x="1328" y="806"/>
                </a:lnTo>
                <a:lnTo>
                  <a:pt x="1356" y="818"/>
                </a:lnTo>
                <a:lnTo>
                  <a:pt x="1384" y="830"/>
                </a:lnTo>
                <a:lnTo>
                  <a:pt x="1418" y="838"/>
                </a:lnTo>
                <a:lnTo>
                  <a:pt x="1456" y="842"/>
                </a:lnTo>
                <a:lnTo>
                  <a:pt x="1496" y="844"/>
                </a:lnTo>
                <a:close/>
                <a:moveTo>
                  <a:pt x="2294" y="328"/>
                </a:moveTo>
                <a:lnTo>
                  <a:pt x="2294" y="328"/>
                </a:lnTo>
                <a:lnTo>
                  <a:pt x="2312" y="312"/>
                </a:lnTo>
                <a:lnTo>
                  <a:pt x="2336" y="296"/>
                </a:lnTo>
                <a:lnTo>
                  <a:pt x="2362" y="280"/>
                </a:lnTo>
                <a:lnTo>
                  <a:pt x="2392" y="266"/>
                </a:lnTo>
                <a:lnTo>
                  <a:pt x="2426" y="254"/>
                </a:lnTo>
                <a:lnTo>
                  <a:pt x="2464" y="244"/>
                </a:lnTo>
                <a:lnTo>
                  <a:pt x="2506" y="238"/>
                </a:lnTo>
                <a:lnTo>
                  <a:pt x="2554" y="236"/>
                </a:lnTo>
                <a:lnTo>
                  <a:pt x="2774" y="236"/>
                </a:lnTo>
                <a:lnTo>
                  <a:pt x="2800" y="238"/>
                </a:lnTo>
                <a:lnTo>
                  <a:pt x="2828" y="238"/>
                </a:lnTo>
                <a:lnTo>
                  <a:pt x="2852" y="242"/>
                </a:lnTo>
                <a:lnTo>
                  <a:pt x="2876" y="246"/>
                </a:lnTo>
                <a:lnTo>
                  <a:pt x="2898" y="250"/>
                </a:lnTo>
                <a:lnTo>
                  <a:pt x="2920" y="256"/>
                </a:lnTo>
                <a:lnTo>
                  <a:pt x="2960" y="270"/>
                </a:lnTo>
                <a:lnTo>
                  <a:pt x="2996" y="288"/>
                </a:lnTo>
                <a:lnTo>
                  <a:pt x="3026" y="308"/>
                </a:lnTo>
                <a:lnTo>
                  <a:pt x="3054" y="332"/>
                </a:lnTo>
                <a:lnTo>
                  <a:pt x="3078" y="356"/>
                </a:lnTo>
                <a:lnTo>
                  <a:pt x="3098" y="384"/>
                </a:lnTo>
                <a:lnTo>
                  <a:pt x="3114" y="412"/>
                </a:lnTo>
                <a:lnTo>
                  <a:pt x="3128" y="440"/>
                </a:lnTo>
                <a:lnTo>
                  <a:pt x="3140" y="470"/>
                </a:lnTo>
                <a:lnTo>
                  <a:pt x="3148" y="500"/>
                </a:lnTo>
                <a:lnTo>
                  <a:pt x="3152" y="530"/>
                </a:lnTo>
                <a:lnTo>
                  <a:pt x="3156" y="560"/>
                </a:lnTo>
                <a:lnTo>
                  <a:pt x="3158" y="590"/>
                </a:lnTo>
                <a:lnTo>
                  <a:pt x="3156" y="620"/>
                </a:lnTo>
                <a:lnTo>
                  <a:pt x="3152" y="652"/>
                </a:lnTo>
                <a:lnTo>
                  <a:pt x="3146" y="684"/>
                </a:lnTo>
                <a:lnTo>
                  <a:pt x="3136" y="716"/>
                </a:lnTo>
                <a:lnTo>
                  <a:pt x="3126" y="746"/>
                </a:lnTo>
                <a:lnTo>
                  <a:pt x="3110" y="774"/>
                </a:lnTo>
                <a:lnTo>
                  <a:pt x="3092" y="802"/>
                </a:lnTo>
                <a:lnTo>
                  <a:pt x="3072" y="828"/>
                </a:lnTo>
                <a:lnTo>
                  <a:pt x="3046" y="852"/>
                </a:lnTo>
                <a:lnTo>
                  <a:pt x="3018" y="874"/>
                </a:lnTo>
                <a:lnTo>
                  <a:pt x="2988" y="894"/>
                </a:lnTo>
                <a:lnTo>
                  <a:pt x="2952" y="910"/>
                </a:lnTo>
                <a:lnTo>
                  <a:pt x="2914" y="924"/>
                </a:lnTo>
                <a:lnTo>
                  <a:pt x="2872" y="934"/>
                </a:lnTo>
                <a:lnTo>
                  <a:pt x="2824" y="940"/>
                </a:lnTo>
                <a:lnTo>
                  <a:pt x="2774" y="942"/>
                </a:lnTo>
                <a:lnTo>
                  <a:pt x="2554" y="942"/>
                </a:lnTo>
                <a:lnTo>
                  <a:pt x="2514" y="940"/>
                </a:lnTo>
                <a:lnTo>
                  <a:pt x="2476" y="936"/>
                </a:lnTo>
                <a:lnTo>
                  <a:pt x="2440" y="928"/>
                </a:lnTo>
                <a:lnTo>
                  <a:pt x="2406" y="916"/>
                </a:lnTo>
                <a:lnTo>
                  <a:pt x="2374" y="904"/>
                </a:lnTo>
                <a:lnTo>
                  <a:pt x="2342" y="886"/>
                </a:lnTo>
                <a:lnTo>
                  <a:pt x="2314" y="868"/>
                </a:lnTo>
                <a:lnTo>
                  <a:pt x="2288" y="846"/>
                </a:lnTo>
                <a:lnTo>
                  <a:pt x="2266" y="822"/>
                </a:lnTo>
                <a:lnTo>
                  <a:pt x="2246" y="796"/>
                </a:lnTo>
                <a:lnTo>
                  <a:pt x="2228" y="766"/>
                </a:lnTo>
                <a:lnTo>
                  <a:pt x="2212" y="734"/>
                </a:lnTo>
                <a:lnTo>
                  <a:pt x="2200" y="702"/>
                </a:lnTo>
                <a:lnTo>
                  <a:pt x="2192" y="666"/>
                </a:lnTo>
                <a:lnTo>
                  <a:pt x="2186" y="628"/>
                </a:lnTo>
                <a:lnTo>
                  <a:pt x="2184" y="590"/>
                </a:lnTo>
                <a:lnTo>
                  <a:pt x="2184" y="0"/>
                </a:lnTo>
                <a:lnTo>
                  <a:pt x="2218" y="0"/>
                </a:lnTo>
                <a:lnTo>
                  <a:pt x="2236" y="0"/>
                </a:lnTo>
                <a:lnTo>
                  <a:pt x="2250" y="4"/>
                </a:lnTo>
                <a:lnTo>
                  <a:pt x="2264" y="10"/>
                </a:lnTo>
                <a:lnTo>
                  <a:pt x="2274" y="18"/>
                </a:lnTo>
                <a:lnTo>
                  <a:pt x="2282" y="28"/>
                </a:lnTo>
                <a:lnTo>
                  <a:pt x="2288" y="40"/>
                </a:lnTo>
                <a:lnTo>
                  <a:pt x="2292" y="54"/>
                </a:lnTo>
                <a:lnTo>
                  <a:pt x="2294" y="70"/>
                </a:lnTo>
                <a:lnTo>
                  <a:pt x="2294" y="328"/>
                </a:lnTo>
                <a:close/>
                <a:moveTo>
                  <a:pt x="2578" y="844"/>
                </a:moveTo>
                <a:lnTo>
                  <a:pt x="2578" y="844"/>
                </a:lnTo>
                <a:lnTo>
                  <a:pt x="2766" y="844"/>
                </a:lnTo>
                <a:lnTo>
                  <a:pt x="2804" y="842"/>
                </a:lnTo>
                <a:lnTo>
                  <a:pt x="2838" y="838"/>
                </a:lnTo>
                <a:lnTo>
                  <a:pt x="2870" y="830"/>
                </a:lnTo>
                <a:lnTo>
                  <a:pt x="2900" y="820"/>
                </a:lnTo>
                <a:lnTo>
                  <a:pt x="2924" y="810"/>
                </a:lnTo>
                <a:lnTo>
                  <a:pt x="2948" y="796"/>
                </a:lnTo>
                <a:lnTo>
                  <a:pt x="2968" y="780"/>
                </a:lnTo>
                <a:lnTo>
                  <a:pt x="2986" y="762"/>
                </a:lnTo>
                <a:lnTo>
                  <a:pt x="3002" y="742"/>
                </a:lnTo>
                <a:lnTo>
                  <a:pt x="3014" y="722"/>
                </a:lnTo>
                <a:lnTo>
                  <a:pt x="3026" y="702"/>
                </a:lnTo>
                <a:lnTo>
                  <a:pt x="3034" y="680"/>
                </a:lnTo>
                <a:lnTo>
                  <a:pt x="3040" y="658"/>
                </a:lnTo>
                <a:lnTo>
                  <a:pt x="3046" y="634"/>
                </a:lnTo>
                <a:lnTo>
                  <a:pt x="3048" y="612"/>
                </a:lnTo>
                <a:lnTo>
                  <a:pt x="3048" y="590"/>
                </a:lnTo>
                <a:lnTo>
                  <a:pt x="3048" y="566"/>
                </a:lnTo>
                <a:lnTo>
                  <a:pt x="3046" y="544"/>
                </a:lnTo>
                <a:lnTo>
                  <a:pt x="3040" y="520"/>
                </a:lnTo>
                <a:lnTo>
                  <a:pt x="3034" y="498"/>
                </a:lnTo>
                <a:lnTo>
                  <a:pt x="3026" y="476"/>
                </a:lnTo>
                <a:lnTo>
                  <a:pt x="3014" y="456"/>
                </a:lnTo>
                <a:lnTo>
                  <a:pt x="3002" y="436"/>
                </a:lnTo>
                <a:lnTo>
                  <a:pt x="2986" y="416"/>
                </a:lnTo>
                <a:lnTo>
                  <a:pt x="2968" y="398"/>
                </a:lnTo>
                <a:lnTo>
                  <a:pt x="2948" y="382"/>
                </a:lnTo>
                <a:lnTo>
                  <a:pt x="2924" y="370"/>
                </a:lnTo>
                <a:lnTo>
                  <a:pt x="2900" y="358"/>
                </a:lnTo>
                <a:lnTo>
                  <a:pt x="2870" y="348"/>
                </a:lnTo>
                <a:lnTo>
                  <a:pt x="2838" y="340"/>
                </a:lnTo>
                <a:lnTo>
                  <a:pt x="2804" y="336"/>
                </a:lnTo>
                <a:lnTo>
                  <a:pt x="2766" y="334"/>
                </a:lnTo>
                <a:lnTo>
                  <a:pt x="2578" y="334"/>
                </a:lnTo>
                <a:lnTo>
                  <a:pt x="2538" y="336"/>
                </a:lnTo>
                <a:lnTo>
                  <a:pt x="2502" y="340"/>
                </a:lnTo>
                <a:lnTo>
                  <a:pt x="2470" y="348"/>
                </a:lnTo>
                <a:lnTo>
                  <a:pt x="2440" y="358"/>
                </a:lnTo>
                <a:lnTo>
                  <a:pt x="2414" y="370"/>
                </a:lnTo>
                <a:lnTo>
                  <a:pt x="2390" y="384"/>
                </a:lnTo>
                <a:lnTo>
                  <a:pt x="2370" y="402"/>
                </a:lnTo>
                <a:lnTo>
                  <a:pt x="2352" y="418"/>
                </a:lnTo>
                <a:lnTo>
                  <a:pt x="2338" y="438"/>
                </a:lnTo>
                <a:lnTo>
                  <a:pt x="2326" y="458"/>
                </a:lnTo>
                <a:lnTo>
                  <a:pt x="2314" y="480"/>
                </a:lnTo>
                <a:lnTo>
                  <a:pt x="2306" y="500"/>
                </a:lnTo>
                <a:lnTo>
                  <a:pt x="2300" y="524"/>
                </a:lnTo>
                <a:lnTo>
                  <a:pt x="2296" y="546"/>
                </a:lnTo>
                <a:lnTo>
                  <a:pt x="2294" y="568"/>
                </a:lnTo>
                <a:lnTo>
                  <a:pt x="2294" y="590"/>
                </a:lnTo>
                <a:lnTo>
                  <a:pt x="2294" y="608"/>
                </a:lnTo>
                <a:lnTo>
                  <a:pt x="2296" y="630"/>
                </a:lnTo>
                <a:lnTo>
                  <a:pt x="2300" y="650"/>
                </a:lnTo>
                <a:lnTo>
                  <a:pt x="2306" y="672"/>
                </a:lnTo>
                <a:lnTo>
                  <a:pt x="2314" y="694"/>
                </a:lnTo>
                <a:lnTo>
                  <a:pt x="2324" y="714"/>
                </a:lnTo>
                <a:lnTo>
                  <a:pt x="2336" y="736"/>
                </a:lnTo>
                <a:lnTo>
                  <a:pt x="2350" y="754"/>
                </a:lnTo>
                <a:lnTo>
                  <a:pt x="2368" y="774"/>
                </a:lnTo>
                <a:lnTo>
                  <a:pt x="2388" y="790"/>
                </a:lnTo>
                <a:lnTo>
                  <a:pt x="2412" y="806"/>
                </a:lnTo>
                <a:lnTo>
                  <a:pt x="2438" y="818"/>
                </a:lnTo>
                <a:lnTo>
                  <a:pt x="2468" y="830"/>
                </a:lnTo>
                <a:lnTo>
                  <a:pt x="2500" y="838"/>
                </a:lnTo>
                <a:lnTo>
                  <a:pt x="2538" y="842"/>
                </a:lnTo>
                <a:lnTo>
                  <a:pt x="2578" y="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5" name="Freeform 9"/>
          <p:cNvSpPr>
            <a:spLocks/>
          </p:cNvSpPr>
          <p:nvPr/>
        </p:nvSpPr>
        <p:spPr bwMode="gray">
          <a:xfrm>
            <a:off x="6093884" y="1530350"/>
            <a:ext cx="167216" cy="3797300"/>
          </a:xfrm>
          <a:custGeom>
            <a:avLst/>
            <a:gdLst>
              <a:gd name="T0" fmla="*/ 0 w 94692"/>
              <a:gd name="T1" fmla="*/ 0 h 3865545"/>
              <a:gd name="T2" fmla="*/ 0 w 94692"/>
              <a:gd name="T3" fmla="*/ 0 h 3865545"/>
              <a:gd name="T4" fmla="*/ 3634151 w 94692"/>
              <a:gd name="T5" fmla="*/ 0 h 3865545"/>
              <a:gd name="T6" fmla="*/ 3634151 w 94692"/>
              <a:gd name="T7" fmla="*/ 3066280 h 3865545"/>
              <a:gd name="T8" fmla="*/ 0 w 94692"/>
              <a:gd name="T9" fmla="*/ 3066280 h 3865545"/>
              <a:gd name="T10" fmla="*/ 0 w 94692"/>
              <a:gd name="T11" fmla="*/ 3066280 h 38655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4692" h="3865545">
                <a:moveTo>
                  <a:pt x="0" y="0"/>
                </a:moveTo>
                <a:lnTo>
                  <a:pt x="0" y="0"/>
                </a:lnTo>
                <a:lnTo>
                  <a:pt x="94692" y="0"/>
                </a:lnTo>
                <a:lnTo>
                  <a:pt x="94692" y="3865545"/>
                </a:lnTo>
                <a:lnTo>
                  <a:pt x="0" y="3865545"/>
                </a:ln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527051" y="2194553"/>
            <a:ext cx="5669260" cy="2220218"/>
          </a:xfrm>
        </p:spPr>
        <p:txBody>
          <a:bodyPr/>
          <a:lstStyle>
            <a:lvl1pPr>
              <a:lnSpc>
                <a:spcPct val="95000"/>
              </a:lnSpc>
              <a:defRPr sz="32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527051" y="4480696"/>
            <a:ext cx="5669260" cy="432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1756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3327401" y="2870200"/>
            <a:ext cx="5594351" cy="730250"/>
          </a:xfrm>
          <a:custGeom>
            <a:avLst/>
            <a:gdLst>
              <a:gd name="T0" fmla="*/ 2147483647 w 5472"/>
              <a:gd name="T1" fmla="*/ 2147483647 h 952"/>
              <a:gd name="T2" fmla="*/ 2147483647 w 5472"/>
              <a:gd name="T3" fmla="*/ 2147483647 h 952"/>
              <a:gd name="T4" fmla="*/ 2147483647 w 5472"/>
              <a:gd name="T5" fmla="*/ 2147483647 h 952"/>
              <a:gd name="T6" fmla="*/ 2147483647 w 5472"/>
              <a:gd name="T7" fmla="*/ 2147483647 h 952"/>
              <a:gd name="T8" fmla="*/ 2147483647 w 5472"/>
              <a:gd name="T9" fmla="*/ 2147483647 h 952"/>
              <a:gd name="T10" fmla="*/ 2147483647 w 5472"/>
              <a:gd name="T11" fmla="*/ 2147483647 h 952"/>
              <a:gd name="T12" fmla="*/ 2147483647 w 5472"/>
              <a:gd name="T13" fmla="*/ 2147483647 h 952"/>
              <a:gd name="T14" fmla="*/ 2147483647 w 5472"/>
              <a:gd name="T15" fmla="*/ 2147483647 h 952"/>
              <a:gd name="T16" fmla="*/ 2147483647 w 5472"/>
              <a:gd name="T17" fmla="*/ 2147483647 h 952"/>
              <a:gd name="T18" fmla="*/ 2147483647 w 5472"/>
              <a:gd name="T19" fmla="*/ 2147483647 h 952"/>
              <a:gd name="T20" fmla="*/ 2147483647 w 5472"/>
              <a:gd name="T21" fmla="*/ 2147483647 h 952"/>
              <a:gd name="T22" fmla="*/ 2147483647 w 5472"/>
              <a:gd name="T23" fmla="*/ 2147483647 h 952"/>
              <a:gd name="T24" fmla="*/ 2147483647 w 5472"/>
              <a:gd name="T25" fmla="*/ 2147483647 h 952"/>
              <a:gd name="T26" fmla="*/ 2147483647 w 5472"/>
              <a:gd name="T27" fmla="*/ 2147483647 h 952"/>
              <a:gd name="T28" fmla="*/ 2147483647 w 5472"/>
              <a:gd name="T29" fmla="*/ 2147483647 h 952"/>
              <a:gd name="T30" fmla="*/ 2147483647 w 5472"/>
              <a:gd name="T31" fmla="*/ 2147483647 h 952"/>
              <a:gd name="T32" fmla="*/ 2147483647 w 5472"/>
              <a:gd name="T33" fmla="*/ 2147483647 h 952"/>
              <a:gd name="T34" fmla="*/ 2147483647 w 5472"/>
              <a:gd name="T35" fmla="*/ 2147483647 h 952"/>
              <a:gd name="T36" fmla="*/ 2147483647 w 5472"/>
              <a:gd name="T37" fmla="*/ 2147483647 h 952"/>
              <a:gd name="T38" fmla="*/ 2147483647 w 5472"/>
              <a:gd name="T39" fmla="*/ 2147483647 h 952"/>
              <a:gd name="T40" fmla="*/ 2147483647 w 5472"/>
              <a:gd name="T41" fmla="*/ 2147483647 h 952"/>
              <a:gd name="T42" fmla="*/ 2147483647 w 5472"/>
              <a:gd name="T43" fmla="*/ 2147483647 h 952"/>
              <a:gd name="T44" fmla="*/ 2147483647 w 5472"/>
              <a:gd name="T45" fmla="*/ 2147483647 h 952"/>
              <a:gd name="T46" fmla="*/ 2147483647 w 5472"/>
              <a:gd name="T47" fmla="*/ 2147483647 h 952"/>
              <a:gd name="T48" fmla="*/ 2147483647 w 5472"/>
              <a:gd name="T49" fmla="*/ 2147483647 h 952"/>
              <a:gd name="T50" fmla="*/ 2147483647 w 5472"/>
              <a:gd name="T51" fmla="*/ 2147483647 h 952"/>
              <a:gd name="T52" fmla="*/ 2147483647 w 5472"/>
              <a:gd name="T53" fmla="*/ 2147483647 h 952"/>
              <a:gd name="T54" fmla="*/ 2147483647 w 5472"/>
              <a:gd name="T55" fmla="*/ 2147483647 h 952"/>
              <a:gd name="T56" fmla="*/ 2147483647 w 5472"/>
              <a:gd name="T57" fmla="*/ 2147483647 h 952"/>
              <a:gd name="T58" fmla="*/ 2147483647 w 5472"/>
              <a:gd name="T59" fmla="*/ 2147483647 h 952"/>
              <a:gd name="T60" fmla="*/ 2147483647 w 5472"/>
              <a:gd name="T61" fmla="*/ 2147483647 h 952"/>
              <a:gd name="T62" fmla="*/ 2147483647 w 5472"/>
              <a:gd name="T63" fmla="*/ 2147483647 h 952"/>
              <a:gd name="T64" fmla="*/ 2147483647 w 5472"/>
              <a:gd name="T65" fmla="*/ 2147483647 h 952"/>
              <a:gd name="T66" fmla="*/ 2147483647 w 5472"/>
              <a:gd name="T67" fmla="*/ 2147483647 h 952"/>
              <a:gd name="T68" fmla="*/ 2147483647 w 5472"/>
              <a:gd name="T69" fmla="*/ 2147483647 h 952"/>
              <a:gd name="T70" fmla="*/ 2147483647 w 5472"/>
              <a:gd name="T71" fmla="*/ 2147483647 h 952"/>
              <a:gd name="T72" fmla="*/ 2147483647 w 5472"/>
              <a:gd name="T73" fmla="*/ 2147483647 h 952"/>
              <a:gd name="T74" fmla="*/ 2147483647 w 5472"/>
              <a:gd name="T75" fmla="*/ 2147483647 h 952"/>
              <a:gd name="T76" fmla="*/ 2147483647 w 5472"/>
              <a:gd name="T77" fmla="*/ 2147483647 h 952"/>
              <a:gd name="T78" fmla="*/ 2147483647 w 5472"/>
              <a:gd name="T79" fmla="*/ 2147483647 h 952"/>
              <a:gd name="T80" fmla="*/ 2147483647 w 5472"/>
              <a:gd name="T81" fmla="*/ 2147483647 h 952"/>
              <a:gd name="T82" fmla="*/ 2147483647 w 5472"/>
              <a:gd name="T83" fmla="*/ 0 h 952"/>
              <a:gd name="T84" fmla="*/ 2147483647 w 5472"/>
              <a:gd name="T85" fmla="*/ 2147483647 h 952"/>
              <a:gd name="T86" fmla="*/ 2147483647 w 5472"/>
              <a:gd name="T87" fmla="*/ 2147483647 h 952"/>
              <a:gd name="T88" fmla="*/ 2147483647 w 5472"/>
              <a:gd name="T89" fmla="*/ 2147483647 h 952"/>
              <a:gd name="T90" fmla="*/ 2147483647 w 5472"/>
              <a:gd name="T91" fmla="*/ 2147483647 h 952"/>
              <a:gd name="T92" fmla="*/ 2147483647 w 5472"/>
              <a:gd name="T93" fmla="*/ 2147483647 h 952"/>
              <a:gd name="T94" fmla="*/ 2147483647 w 5472"/>
              <a:gd name="T95" fmla="*/ 2147483647 h 952"/>
              <a:gd name="T96" fmla="*/ 2147483647 w 5472"/>
              <a:gd name="T97" fmla="*/ 2147483647 h 952"/>
              <a:gd name="T98" fmla="*/ 2147483647 w 5472"/>
              <a:gd name="T99" fmla="*/ 2147483647 h 952"/>
              <a:gd name="T100" fmla="*/ 2147483647 w 5472"/>
              <a:gd name="T101" fmla="*/ 2147483647 h 952"/>
              <a:gd name="T102" fmla="*/ 2147483647 w 5472"/>
              <a:gd name="T103" fmla="*/ 2147483647 h 952"/>
              <a:gd name="T104" fmla="*/ 2147483647 w 5472"/>
              <a:gd name="T105" fmla="*/ 2147483647 h 952"/>
              <a:gd name="T106" fmla="*/ 2147483647 w 5472"/>
              <a:gd name="T107" fmla="*/ 2147483647 h 952"/>
              <a:gd name="T108" fmla="*/ 2147483647 w 5472"/>
              <a:gd name="T109" fmla="*/ 0 h 952"/>
              <a:gd name="T110" fmla="*/ 2147483647 w 5472"/>
              <a:gd name="T111" fmla="*/ 2147483647 h 952"/>
              <a:gd name="T112" fmla="*/ 2147483647 w 5472"/>
              <a:gd name="T113" fmla="*/ 2147483647 h 952"/>
              <a:gd name="T114" fmla="*/ 2147483647 w 5472"/>
              <a:gd name="T115" fmla="*/ 2147483647 h 952"/>
              <a:gd name="T116" fmla="*/ 2147483647 w 5472"/>
              <a:gd name="T117" fmla="*/ 2147483647 h 952"/>
              <a:gd name="T118" fmla="*/ 2147483647 w 5472"/>
              <a:gd name="T119" fmla="*/ 2147483647 h 952"/>
              <a:gd name="T120" fmla="*/ 2147483647 w 5472"/>
              <a:gd name="T121" fmla="*/ 2147483647 h 952"/>
              <a:gd name="T122" fmla="*/ 2147483647 w 5472"/>
              <a:gd name="T123" fmla="*/ 2147483647 h 9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472" h="952">
                <a:moveTo>
                  <a:pt x="5454" y="922"/>
                </a:moveTo>
                <a:lnTo>
                  <a:pt x="5454" y="922"/>
                </a:lnTo>
                <a:lnTo>
                  <a:pt x="5452" y="902"/>
                </a:lnTo>
                <a:lnTo>
                  <a:pt x="5448" y="886"/>
                </a:lnTo>
                <a:lnTo>
                  <a:pt x="5440" y="872"/>
                </a:lnTo>
                <a:lnTo>
                  <a:pt x="5430" y="862"/>
                </a:lnTo>
                <a:lnTo>
                  <a:pt x="5418" y="854"/>
                </a:lnTo>
                <a:lnTo>
                  <a:pt x="5402" y="848"/>
                </a:lnTo>
                <a:lnTo>
                  <a:pt x="5384" y="844"/>
                </a:lnTo>
                <a:lnTo>
                  <a:pt x="5364" y="844"/>
                </a:lnTo>
                <a:lnTo>
                  <a:pt x="4946" y="844"/>
                </a:lnTo>
                <a:lnTo>
                  <a:pt x="4910" y="842"/>
                </a:lnTo>
                <a:lnTo>
                  <a:pt x="4878" y="838"/>
                </a:lnTo>
                <a:lnTo>
                  <a:pt x="4848" y="832"/>
                </a:lnTo>
                <a:lnTo>
                  <a:pt x="4820" y="824"/>
                </a:lnTo>
                <a:lnTo>
                  <a:pt x="4796" y="814"/>
                </a:lnTo>
                <a:lnTo>
                  <a:pt x="4774" y="800"/>
                </a:lnTo>
                <a:lnTo>
                  <a:pt x="4754" y="788"/>
                </a:lnTo>
                <a:lnTo>
                  <a:pt x="4738" y="772"/>
                </a:lnTo>
                <a:lnTo>
                  <a:pt x="4722" y="756"/>
                </a:lnTo>
                <a:lnTo>
                  <a:pt x="4710" y="740"/>
                </a:lnTo>
                <a:lnTo>
                  <a:pt x="4698" y="724"/>
                </a:lnTo>
                <a:lnTo>
                  <a:pt x="4690" y="706"/>
                </a:lnTo>
                <a:lnTo>
                  <a:pt x="4682" y="688"/>
                </a:lnTo>
                <a:lnTo>
                  <a:pt x="4676" y="672"/>
                </a:lnTo>
                <a:lnTo>
                  <a:pt x="4674" y="654"/>
                </a:lnTo>
                <a:lnTo>
                  <a:pt x="4670" y="638"/>
                </a:lnTo>
                <a:lnTo>
                  <a:pt x="5252" y="638"/>
                </a:lnTo>
                <a:lnTo>
                  <a:pt x="5282" y="636"/>
                </a:lnTo>
                <a:lnTo>
                  <a:pt x="5310" y="632"/>
                </a:lnTo>
                <a:lnTo>
                  <a:pt x="5336" y="626"/>
                </a:lnTo>
                <a:lnTo>
                  <a:pt x="5358" y="618"/>
                </a:lnTo>
                <a:lnTo>
                  <a:pt x="5378" y="608"/>
                </a:lnTo>
                <a:lnTo>
                  <a:pt x="5396" y="596"/>
                </a:lnTo>
                <a:lnTo>
                  <a:pt x="5412" y="582"/>
                </a:lnTo>
                <a:lnTo>
                  <a:pt x="5426" y="568"/>
                </a:lnTo>
                <a:lnTo>
                  <a:pt x="5438" y="552"/>
                </a:lnTo>
                <a:lnTo>
                  <a:pt x="5448" y="536"/>
                </a:lnTo>
                <a:lnTo>
                  <a:pt x="5456" y="518"/>
                </a:lnTo>
                <a:lnTo>
                  <a:pt x="5462" y="502"/>
                </a:lnTo>
                <a:lnTo>
                  <a:pt x="5466" y="486"/>
                </a:lnTo>
                <a:lnTo>
                  <a:pt x="5470" y="468"/>
                </a:lnTo>
                <a:lnTo>
                  <a:pt x="5472" y="452"/>
                </a:lnTo>
                <a:lnTo>
                  <a:pt x="5472" y="438"/>
                </a:lnTo>
                <a:lnTo>
                  <a:pt x="5472" y="422"/>
                </a:lnTo>
                <a:lnTo>
                  <a:pt x="5470" y="404"/>
                </a:lnTo>
                <a:lnTo>
                  <a:pt x="5466" y="388"/>
                </a:lnTo>
                <a:lnTo>
                  <a:pt x="5460" y="370"/>
                </a:lnTo>
                <a:lnTo>
                  <a:pt x="5454" y="354"/>
                </a:lnTo>
                <a:lnTo>
                  <a:pt x="5446" y="336"/>
                </a:lnTo>
                <a:lnTo>
                  <a:pt x="5436" y="320"/>
                </a:lnTo>
                <a:lnTo>
                  <a:pt x="5424" y="306"/>
                </a:lnTo>
                <a:lnTo>
                  <a:pt x="5410" y="292"/>
                </a:lnTo>
                <a:lnTo>
                  <a:pt x="5394" y="278"/>
                </a:lnTo>
                <a:lnTo>
                  <a:pt x="5376" y="266"/>
                </a:lnTo>
                <a:lnTo>
                  <a:pt x="5356" y="256"/>
                </a:lnTo>
                <a:lnTo>
                  <a:pt x="5334" y="248"/>
                </a:lnTo>
                <a:lnTo>
                  <a:pt x="5310" y="242"/>
                </a:lnTo>
                <a:lnTo>
                  <a:pt x="5282" y="238"/>
                </a:lnTo>
                <a:lnTo>
                  <a:pt x="5252" y="236"/>
                </a:lnTo>
                <a:lnTo>
                  <a:pt x="4938" y="236"/>
                </a:lnTo>
                <a:lnTo>
                  <a:pt x="4886" y="238"/>
                </a:lnTo>
                <a:lnTo>
                  <a:pt x="4840" y="246"/>
                </a:lnTo>
                <a:lnTo>
                  <a:pt x="4796" y="256"/>
                </a:lnTo>
                <a:lnTo>
                  <a:pt x="4758" y="270"/>
                </a:lnTo>
                <a:lnTo>
                  <a:pt x="4724" y="286"/>
                </a:lnTo>
                <a:lnTo>
                  <a:pt x="4692" y="306"/>
                </a:lnTo>
                <a:lnTo>
                  <a:pt x="4664" y="328"/>
                </a:lnTo>
                <a:lnTo>
                  <a:pt x="4640" y="354"/>
                </a:lnTo>
                <a:lnTo>
                  <a:pt x="4620" y="380"/>
                </a:lnTo>
                <a:lnTo>
                  <a:pt x="4602" y="408"/>
                </a:lnTo>
                <a:lnTo>
                  <a:pt x="4588" y="438"/>
                </a:lnTo>
                <a:lnTo>
                  <a:pt x="4578" y="468"/>
                </a:lnTo>
                <a:lnTo>
                  <a:pt x="4568" y="498"/>
                </a:lnTo>
                <a:lnTo>
                  <a:pt x="4562" y="528"/>
                </a:lnTo>
                <a:lnTo>
                  <a:pt x="4560" y="560"/>
                </a:lnTo>
                <a:lnTo>
                  <a:pt x="4558" y="590"/>
                </a:lnTo>
                <a:lnTo>
                  <a:pt x="4560" y="622"/>
                </a:lnTo>
                <a:lnTo>
                  <a:pt x="4564" y="654"/>
                </a:lnTo>
                <a:lnTo>
                  <a:pt x="4570" y="686"/>
                </a:lnTo>
                <a:lnTo>
                  <a:pt x="4578" y="718"/>
                </a:lnTo>
                <a:lnTo>
                  <a:pt x="4592" y="748"/>
                </a:lnTo>
                <a:lnTo>
                  <a:pt x="4606" y="778"/>
                </a:lnTo>
                <a:lnTo>
                  <a:pt x="4624" y="804"/>
                </a:lnTo>
                <a:lnTo>
                  <a:pt x="4646" y="830"/>
                </a:lnTo>
                <a:lnTo>
                  <a:pt x="4670" y="854"/>
                </a:lnTo>
                <a:lnTo>
                  <a:pt x="4698" y="876"/>
                </a:lnTo>
                <a:lnTo>
                  <a:pt x="4728" y="896"/>
                </a:lnTo>
                <a:lnTo>
                  <a:pt x="4764" y="912"/>
                </a:lnTo>
                <a:lnTo>
                  <a:pt x="4802" y="924"/>
                </a:lnTo>
                <a:lnTo>
                  <a:pt x="4842" y="934"/>
                </a:lnTo>
                <a:lnTo>
                  <a:pt x="4888" y="940"/>
                </a:lnTo>
                <a:lnTo>
                  <a:pt x="4938" y="942"/>
                </a:lnTo>
                <a:lnTo>
                  <a:pt x="5454" y="942"/>
                </a:lnTo>
                <a:lnTo>
                  <a:pt x="5454" y="922"/>
                </a:lnTo>
                <a:close/>
                <a:moveTo>
                  <a:pt x="4946" y="334"/>
                </a:moveTo>
                <a:lnTo>
                  <a:pt x="4946" y="334"/>
                </a:lnTo>
                <a:lnTo>
                  <a:pt x="5238" y="334"/>
                </a:lnTo>
                <a:lnTo>
                  <a:pt x="5256" y="336"/>
                </a:lnTo>
                <a:lnTo>
                  <a:pt x="5272" y="338"/>
                </a:lnTo>
                <a:lnTo>
                  <a:pt x="5286" y="340"/>
                </a:lnTo>
                <a:lnTo>
                  <a:pt x="5300" y="344"/>
                </a:lnTo>
                <a:lnTo>
                  <a:pt x="5312" y="350"/>
                </a:lnTo>
                <a:lnTo>
                  <a:pt x="5322" y="356"/>
                </a:lnTo>
                <a:lnTo>
                  <a:pt x="5330" y="364"/>
                </a:lnTo>
                <a:lnTo>
                  <a:pt x="5338" y="370"/>
                </a:lnTo>
                <a:lnTo>
                  <a:pt x="5350" y="388"/>
                </a:lnTo>
                <a:lnTo>
                  <a:pt x="5358" y="404"/>
                </a:lnTo>
                <a:lnTo>
                  <a:pt x="5362" y="422"/>
                </a:lnTo>
                <a:lnTo>
                  <a:pt x="5362" y="438"/>
                </a:lnTo>
                <a:lnTo>
                  <a:pt x="5362" y="452"/>
                </a:lnTo>
                <a:lnTo>
                  <a:pt x="5358" y="468"/>
                </a:lnTo>
                <a:lnTo>
                  <a:pt x="5350" y="486"/>
                </a:lnTo>
                <a:lnTo>
                  <a:pt x="5338" y="502"/>
                </a:lnTo>
                <a:lnTo>
                  <a:pt x="5332" y="510"/>
                </a:lnTo>
                <a:lnTo>
                  <a:pt x="5322" y="518"/>
                </a:lnTo>
                <a:lnTo>
                  <a:pt x="5312" y="524"/>
                </a:lnTo>
                <a:lnTo>
                  <a:pt x="5300" y="530"/>
                </a:lnTo>
                <a:lnTo>
                  <a:pt x="5288" y="534"/>
                </a:lnTo>
                <a:lnTo>
                  <a:pt x="5272" y="538"/>
                </a:lnTo>
                <a:lnTo>
                  <a:pt x="5256" y="540"/>
                </a:lnTo>
                <a:lnTo>
                  <a:pt x="5238" y="540"/>
                </a:lnTo>
                <a:lnTo>
                  <a:pt x="4670" y="540"/>
                </a:lnTo>
                <a:lnTo>
                  <a:pt x="4676" y="512"/>
                </a:lnTo>
                <a:lnTo>
                  <a:pt x="4680" y="496"/>
                </a:lnTo>
                <a:lnTo>
                  <a:pt x="4688" y="478"/>
                </a:lnTo>
                <a:lnTo>
                  <a:pt x="4696" y="462"/>
                </a:lnTo>
                <a:lnTo>
                  <a:pt x="4706" y="444"/>
                </a:lnTo>
                <a:lnTo>
                  <a:pt x="4718" y="428"/>
                </a:lnTo>
                <a:lnTo>
                  <a:pt x="4732" y="412"/>
                </a:lnTo>
                <a:lnTo>
                  <a:pt x="4750" y="396"/>
                </a:lnTo>
                <a:lnTo>
                  <a:pt x="4768" y="382"/>
                </a:lnTo>
                <a:lnTo>
                  <a:pt x="4790" y="368"/>
                </a:lnTo>
                <a:lnTo>
                  <a:pt x="4816" y="356"/>
                </a:lnTo>
                <a:lnTo>
                  <a:pt x="4844" y="348"/>
                </a:lnTo>
                <a:lnTo>
                  <a:pt x="4874" y="340"/>
                </a:lnTo>
                <a:lnTo>
                  <a:pt x="4908" y="336"/>
                </a:lnTo>
                <a:lnTo>
                  <a:pt x="4946" y="334"/>
                </a:lnTo>
                <a:close/>
                <a:moveTo>
                  <a:pt x="3760" y="898"/>
                </a:moveTo>
                <a:lnTo>
                  <a:pt x="3760" y="898"/>
                </a:lnTo>
                <a:lnTo>
                  <a:pt x="3740" y="924"/>
                </a:lnTo>
                <a:lnTo>
                  <a:pt x="3730" y="932"/>
                </a:lnTo>
                <a:lnTo>
                  <a:pt x="3720" y="940"/>
                </a:lnTo>
                <a:lnTo>
                  <a:pt x="3712" y="946"/>
                </a:lnTo>
                <a:lnTo>
                  <a:pt x="3702" y="950"/>
                </a:lnTo>
                <a:lnTo>
                  <a:pt x="3694" y="952"/>
                </a:lnTo>
                <a:lnTo>
                  <a:pt x="3684" y="952"/>
                </a:lnTo>
                <a:lnTo>
                  <a:pt x="3670" y="952"/>
                </a:lnTo>
                <a:lnTo>
                  <a:pt x="3660" y="948"/>
                </a:lnTo>
                <a:lnTo>
                  <a:pt x="3650" y="944"/>
                </a:lnTo>
                <a:lnTo>
                  <a:pt x="3642" y="938"/>
                </a:lnTo>
                <a:lnTo>
                  <a:pt x="3634" y="930"/>
                </a:lnTo>
                <a:lnTo>
                  <a:pt x="3624" y="920"/>
                </a:lnTo>
                <a:lnTo>
                  <a:pt x="3606" y="898"/>
                </a:lnTo>
                <a:lnTo>
                  <a:pt x="3124" y="236"/>
                </a:lnTo>
                <a:lnTo>
                  <a:pt x="3188" y="236"/>
                </a:lnTo>
                <a:lnTo>
                  <a:pt x="3212" y="238"/>
                </a:lnTo>
                <a:lnTo>
                  <a:pt x="3232" y="240"/>
                </a:lnTo>
                <a:lnTo>
                  <a:pt x="3250" y="246"/>
                </a:lnTo>
                <a:lnTo>
                  <a:pt x="3264" y="254"/>
                </a:lnTo>
                <a:lnTo>
                  <a:pt x="3276" y="264"/>
                </a:lnTo>
                <a:lnTo>
                  <a:pt x="3286" y="274"/>
                </a:lnTo>
                <a:lnTo>
                  <a:pt x="3308" y="302"/>
                </a:lnTo>
                <a:lnTo>
                  <a:pt x="3686" y="836"/>
                </a:lnTo>
                <a:lnTo>
                  <a:pt x="4066" y="300"/>
                </a:lnTo>
                <a:lnTo>
                  <a:pt x="4086" y="274"/>
                </a:lnTo>
                <a:lnTo>
                  <a:pt x="4098" y="262"/>
                </a:lnTo>
                <a:lnTo>
                  <a:pt x="4110" y="254"/>
                </a:lnTo>
                <a:lnTo>
                  <a:pt x="4124" y="246"/>
                </a:lnTo>
                <a:lnTo>
                  <a:pt x="4140" y="240"/>
                </a:lnTo>
                <a:lnTo>
                  <a:pt x="4160" y="238"/>
                </a:lnTo>
                <a:lnTo>
                  <a:pt x="4184" y="236"/>
                </a:lnTo>
                <a:lnTo>
                  <a:pt x="4242" y="236"/>
                </a:lnTo>
                <a:lnTo>
                  <a:pt x="3760" y="898"/>
                </a:lnTo>
                <a:close/>
                <a:moveTo>
                  <a:pt x="1002" y="942"/>
                </a:moveTo>
                <a:lnTo>
                  <a:pt x="1002" y="942"/>
                </a:lnTo>
                <a:lnTo>
                  <a:pt x="986" y="940"/>
                </a:lnTo>
                <a:lnTo>
                  <a:pt x="972" y="938"/>
                </a:lnTo>
                <a:lnTo>
                  <a:pt x="960" y="932"/>
                </a:lnTo>
                <a:lnTo>
                  <a:pt x="948" y="926"/>
                </a:lnTo>
                <a:lnTo>
                  <a:pt x="938" y="916"/>
                </a:lnTo>
                <a:lnTo>
                  <a:pt x="932" y="904"/>
                </a:lnTo>
                <a:lnTo>
                  <a:pt x="926" y="890"/>
                </a:lnTo>
                <a:lnTo>
                  <a:pt x="922" y="874"/>
                </a:lnTo>
                <a:lnTo>
                  <a:pt x="906" y="796"/>
                </a:lnTo>
                <a:lnTo>
                  <a:pt x="894" y="816"/>
                </a:lnTo>
                <a:lnTo>
                  <a:pt x="876" y="838"/>
                </a:lnTo>
                <a:lnTo>
                  <a:pt x="850" y="862"/>
                </a:lnTo>
                <a:lnTo>
                  <a:pt x="836" y="874"/>
                </a:lnTo>
                <a:lnTo>
                  <a:pt x="818" y="886"/>
                </a:lnTo>
                <a:lnTo>
                  <a:pt x="798" y="898"/>
                </a:lnTo>
                <a:lnTo>
                  <a:pt x="778" y="908"/>
                </a:lnTo>
                <a:lnTo>
                  <a:pt x="754" y="918"/>
                </a:lnTo>
                <a:lnTo>
                  <a:pt x="728" y="926"/>
                </a:lnTo>
                <a:lnTo>
                  <a:pt x="700" y="932"/>
                </a:lnTo>
                <a:lnTo>
                  <a:pt x="670" y="938"/>
                </a:lnTo>
                <a:lnTo>
                  <a:pt x="638" y="940"/>
                </a:lnTo>
                <a:lnTo>
                  <a:pt x="604" y="942"/>
                </a:lnTo>
                <a:lnTo>
                  <a:pt x="384" y="942"/>
                </a:lnTo>
                <a:lnTo>
                  <a:pt x="356" y="942"/>
                </a:lnTo>
                <a:lnTo>
                  <a:pt x="330" y="940"/>
                </a:lnTo>
                <a:lnTo>
                  <a:pt x="306" y="936"/>
                </a:lnTo>
                <a:lnTo>
                  <a:pt x="282" y="932"/>
                </a:lnTo>
                <a:lnTo>
                  <a:pt x="258" y="928"/>
                </a:lnTo>
                <a:lnTo>
                  <a:pt x="238" y="922"/>
                </a:lnTo>
                <a:lnTo>
                  <a:pt x="198" y="908"/>
                </a:lnTo>
                <a:lnTo>
                  <a:pt x="162" y="890"/>
                </a:lnTo>
                <a:lnTo>
                  <a:pt x="130" y="870"/>
                </a:lnTo>
                <a:lnTo>
                  <a:pt x="104" y="846"/>
                </a:lnTo>
                <a:lnTo>
                  <a:pt x="80" y="822"/>
                </a:lnTo>
                <a:lnTo>
                  <a:pt x="60" y="794"/>
                </a:lnTo>
                <a:lnTo>
                  <a:pt x="42" y="766"/>
                </a:lnTo>
                <a:lnTo>
                  <a:pt x="28" y="738"/>
                </a:lnTo>
                <a:lnTo>
                  <a:pt x="18" y="708"/>
                </a:lnTo>
                <a:lnTo>
                  <a:pt x="10" y="678"/>
                </a:lnTo>
                <a:lnTo>
                  <a:pt x="4" y="648"/>
                </a:lnTo>
                <a:lnTo>
                  <a:pt x="2" y="618"/>
                </a:lnTo>
                <a:lnTo>
                  <a:pt x="0" y="590"/>
                </a:lnTo>
                <a:lnTo>
                  <a:pt x="2" y="558"/>
                </a:lnTo>
                <a:lnTo>
                  <a:pt x="4" y="526"/>
                </a:lnTo>
                <a:lnTo>
                  <a:pt x="12" y="494"/>
                </a:lnTo>
                <a:lnTo>
                  <a:pt x="20" y="462"/>
                </a:lnTo>
                <a:lnTo>
                  <a:pt x="32" y="432"/>
                </a:lnTo>
                <a:lnTo>
                  <a:pt x="46" y="404"/>
                </a:lnTo>
                <a:lnTo>
                  <a:pt x="64" y="376"/>
                </a:lnTo>
                <a:lnTo>
                  <a:pt x="86" y="350"/>
                </a:lnTo>
                <a:lnTo>
                  <a:pt x="110" y="326"/>
                </a:lnTo>
                <a:lnTo>
                  <a:pt x="138" y="304"/>
                </a:lnTo>
                <a:lnTo>
                  <a:pt x="170" y="284"/>
                </a:lnTo>
                <a:lnTo>
                  <a:pt x="204" y="268"/>
                </a:lnTo>
                <a:lnTo>
                  <a:pt x="244" y="254"/>
                </a:lnTo>
                <a:lnTo>
                  <a:pt x="286" y="244"/>
                </a:lnTo>
                <a:lnTo>
                  <a:pt x="332" y="238"/>
                </a:lnTo>
                <a:lnTo>
                  <a:pt x="384" y="236"/>
                </a:lnTo>
                <a:lnTo>
                  <a:pt x="604" y="236"/>
                </a:lnTo>
                <a:lnTo>
                  <a:pt x="642" y="238"/>
                </a:lnTo>
                <a:lnTo>
                  <a:pt x="680" y="242"/>
                </a:lnTo>
                <a:lnTo>
                  <a:pt x="714" y="248"/>
                </a:lnTo>
                <a:lnTo>
                  <a:pt x="746" y="258"/>
                </a:lnTo>
                <a:lnTo>
                  <a:pt x="776" y="270"/>
                </a:lnTo>
                <a:lnTo>
                  <a:pt x="804" y="284"/>
                </a:lnTo>
                <a:lnTo>
                  <a:pt x="830" y="300"/>
                </a:lnTo>
                <a:lnTo>
                  <a:pt x="854" y="318"/>
                </a:lnTo>
                <a:lnTo>
                  <a:pt x="876" y="338"/>
                </a:lnTo>
                <a:lnTo>
                  <a:pt x="894" y="358"/>
                </a:lnTo>
                <a:lnTo>
                  <a:pt x="912" y="382"/>
                </a:lnTo>
                <a:lnTo>
                  <a:pt x="926" y="406"/>
                </a:lnTo>
                <a:lnTo>
                  <a:pt x="940" y="432"/>
                </a:lnTo>
                <a:lnTo>
                  <a:pt x="950" y="458"/>
                </a:lnTo>
                <a:lnTo>
                  <a:pt x="958" y="484"/>
                </a:lnTo>
                <a:lnTo>
                  <a:pt x="966" y="514"/>
                </a:lnTo>
                <a:lnTo>
                  <a:pt x="1046" y="942"/>
                </a:lnTo>
                <a:lnTo>
                  <a:pt x="1002" y="942"/>
                </a:lnTo>
                <a:close/>
                <a:moveTo>
                  <a:pt x="580" y="334"/>
                </a:moveTo>
                <a:lnTo>
                  <a:pt x="580" y="334"/>
                </a:lnTo>
                <a:lnTo>
                  <a:pt x="392" y="334"/>
                </a:lnTo>
                <a:lnTo>
                  <a:pt x="354" y="336"/>
                </a:lnTo>
                <a:lnTo>
                  <a:pt x="318" y="340"/>
                </a:lnTo>
                <a:lnTo>
                  <a:pt x="286" y="348"/>
                </a:lnTo>
                <a:lnTo>
                  <a:pt x="258" y="358"/>
                </a:lnTo>
                <a:lnTo>
                  <a:pt x="232" y="370"/>
                </a:lnTo>
                <a:lnTo>
                  <a:pt x="210" y="384"/>
                </a:lnTo>
                <a:lnTo>
                  <a:pt x="188" y="400"/>
                </a:lnTo>
                <a:lnTo>
                  <a:pt x="170" y="416"/>
                </a:lnTo>
                <a:lnTo>
                  <a:pt x="156" y="436"/>
                </a:lnTo>
                <a:lnTo>
                  <a:pt x="142" y="456"/>
                </a:lnTo>
                <a:lnTo>
                  <a:pt x="132" y="476"/>
                </a:lnTo>
                <a:lnTo>
                  <a:pt x="122" y="498"/>
                </a:lnTo>
                <a:lnTo>
                  <a:pt x="116" y="520"/>
                </a:lnTo>
                <a:lnTo>
                  <a:pt x="112" y="544"/>
                </a:lnTo>
                <a:lnTo>
                  <a:pt x="110" y="566"/>
                </a:lnTo>
                <a:lnTo>
                  <a:pt x="108" y="590"/>
                </a:lnTo>
                <a:lnTo>
                  <a:pt x="110" y="612"/>
                </a:lnTo>
                <a:lnTo>
                  <a:pt x="112" y="636"/>
                </a:lnTo>
                <a:lnTo>
                  <a:pt x="116" y="658"/>
                </a:lnTo>
                <a:lnTo>
                  <a:pt x="122" y="680"/>
                </a:lnTo>
                <a:lnTo>
                  <a:pt x="132" y="702"/>
                </a:lnTo>
                <a:lnTo>
                  <a:pt x="142" y="724"/>
                </a:lnTo>
                <a:lnTo>
                  <a:pt x="156" y="744"/>
                </a:lnTo>
                <a:lnTo>
                  <a:pt x="170" y="762"/>
                </a:lnTo>
                <a:lnTo>
                  <a:pt x="188" y="780"/>
                </a:lnTo>
                <a:lnTo>
                  <a:pt x="210" y="796"/>
                </a:lnTo>
                <a:lnTo>
                  <a:pt x="232" y="810"/>
                </a:lnTo>
                <a:lnTo>
                  <a:pt x="258" y="822"/>
                </a:lnTo>
                <a:lnTo>
                  <a:pt x="286" y="830"/>
                </a:lnTo>
                <a:lnTo>
                  <a:pt x="318" y="838"/>
                </a:lnTo>
                <a:lnTo>
                  <a:pt x="354" y="842"/>
                </a:lnTo>
                <a:lnTo>
                  <a:pt x="392" y="844"/>
                </a:lnTo>
                <a:lnTo>
                  <a:pt x="580" y="844"/>
                </a:lnTo>
                <a:lnTo>
                  <a:pt x="618" y="842"/>
                </a:lnTo>
                <a:lnTo>
                  <a:pt x="654" y="838"/>
                </a:lnTo>
                <a:lnTo>
                  <a:pt x="688" y="830"/>
                </a:lnTo>
                <a:lnTo>
                  <a:pt x="716" y="820"/>
                </a:lnTo>
                <a:lnTo>
                  <a:pt x="744" y="808"/>
                </a:lnTo>
                <a:lnTo>
                  <a:pt x="766" y="794"/>
                </a:lnTo>
                <a:lnTo>
                  <a:pt x="786" y="778"/>
                </a:lnTo>
                <a:lnTo>
                  <a:pt x="804" y="760"/>
                </a:lnTo>
                <a:lnTo>
                  <a:pt x="820" y="740"/>
                </a:lnTo>
                <a:lnTo>
                  <a:pt x="832" y="720"/>
                </a:lnTo>
                <a:lnTo>
                  <a:pt x="842" y="700"/>
                </a:lnTo>
                <a:lnTo>
                  <a:pt x="850" y="678"/>
                </a:lnTo>
                <a:lnTo>
                  <a:pt x="856" y="656"/>
                </a:lnTo>
                <a:lnTo>
                  <a:pt x="860" y="634"/>
                </a:lnTo>
                <a:lnTo>
                  <a:pt x="864" y="610"/>
                </a:lnTo>
                <a:lnTo>
                  <a:pt x="864" y="590"/>
                </a:lnTo>
                <a:lnTo>
                  <a:pt x="864" y="570"/>
                </a:lnTo>
                <a:lnTo>
                  <a:pt x="862" y="548"/>
                </a:lnTo>
                <a:lnTo>
                  <a:pt x="858" y="528"/>
                </a:lnTo>
                <a:lnTo>
                  <a:pt x="852" y="506"/>
                </a:lnTo>
                <a:lnTo>
                  <a:pt x="844" y="484"/>
                </a:lnTo>
                <a:lnTo>
                  <a:pt x="834" y="464"/>
                </a:lnTo>
                <a:lnTo>
                  <a:pt x="822" y="444"/>
                </a:lnTo>
                <a:lnTo>
                  <a:pt x="806" y="424"/>
                </a:lnTo>
                <a:lnTo>
                  <a:pt x="790" y="406"/>
                </a:lnTo>
                <a:lnTo>
                  <a:pt x="770" y="388"/>
                </a:lnTo>
                <a:lnTo>
                  <a:pt x="746" y="372"/>
                </a:lnTo>
                <a:lnTo>
                  <a:pt x="720" y="360"/>
                </a:lnTo>
                <a:lnTo>
                  <a:pt x="690" y="350"/>
                </a:lnTo>
                <a:lnTo>
                  <a:pt x="656" y="342"/>
                </a:lnTo>
                <a:lnTo>
                  <a:pt x="620" y="336"/>
                </a:lnTo>
                <a:lnTo>
                  <a:pt x="580" y="334"/>
                </a:lnTo>
                <a:close/>
                <a:moveTo>
                  <a:pt x="4384" y="156"/>
                </a:moveTo>
                <a:lnTo>
                  <a:pt x="4384" y="156"/>
                </a:lnTo>
                <a:lnTo>
                  <a:pt x="4394" y="154"/>
                </a:lnTo>
                <a:lnTo>
                  <a:pt x="4404" y="152"/>
                </a:lnTo>
                <a:lnTo>
                  <a:pt x="4414" y="148"/>
                </a:lnTo>
                <a:lnTo>
                  <a:pt x="4422" y="142"/>
                </a:lnTo>
                <a:lnTo>
                  <a:pt x="4430" y="134"/>
                </a:lnTo>
                <a:lnTo>
                  <a:pt x="4434" y="124"/>
                </a:lnTo>
                <a:lnTo>
                  <a:pt x="4438" y="112"/>
                </a:lnTo>
                <a:lnTo>
                  <a:pt x="4438" y="100"/>
                </a:lnTo>
                <a:lnTo>
                  <a:pt x="4438" y="76"/>
                </a:lnTo>
                <a:lnTo>
                  <a:pt x="4438" y="64"/>
                </a:lnTo>
                <a:lnTo>
                  <a:pt x="4434" y="52"/>
                </a:lnTo>
                <a:lnTo>
                  <a:pt x="4430" y="42"/>
                </a:lnTo>
                <a:lnTo>
                  <a:pt x="4422" y="34"/>
                </a:lnTo>
                <a:lnTo>
                  <a:pt x="4414" y="28"/>
                </a:lnTo>
                <a:lnTo>
                  <a:pt x="4404" y="24"/>
                </a:lnTo>
                <a:lnTo>
                  <a:pt x="4394" y="22"/>
                </a:lnTo>
                <a:lnTo>
                  <a:pt x="4384" y="20"/>
                </a:lnTo>
                <a:lnTo>
                  <a:pt x="4372" y="22"/>
                </a:lnTo>
                <a:lnTo>
                  <a:pt x="4362" y="24"/>
                </a:lnTo>
                <a:lnTo>
                  <a:pt x="4352" y="28"/>
                </a:lnTo>
                <a:lnTo>
                  <a:pt x="4344" y="34"/>
                </a:lnTo>
                <a:lnTo>
                  <a:pt x="4338" y="42"/>
                </a:lnTo>
                <a:lnTo>
                  <a:pt x="4332" y="52"/>
                </a:lnTo>
                <a:lnTo>
                  <a:pt x="4328" y="64"/>
                </a:lnTo>
                <a:lnTo>
                  <a:pt x="4328" y="76"/>
                </a:lnTo>
                <a:lnTo>
                  <a:pt x="4328" y="100"/>
                </a:lnTo>
                <a:lnTo>
                  <a:pt x="4328" y="112"/>
                </a:lnTo>
                <a:lnTo>
                  <a:pt x="4332" y="124"/>
                </a:lnTo>
                <a:lnTo>
                  <a:pt x="4336" y="134"/>
                </a:lnTo>
                <a:lnTo>
                  <a:pt x="4344" y="142"/>
                </a:lnTo>
                <a:lnTo>
                  <a:pt x="4352" y="148"/>
                </a:lnTo>
                <a:lnTo>
                  <a:pt x="4362" y="152"/>
                </a:lnTo>
                <a:lnTo>
                  <a:pt x="4372" y="154"/>
                </a:lnTo>
                <a:lnTo>
                  <a:pt x="4384" y="156"/>
                </a:lnTo>
                <a:close/>
                <a:moveTo>
                  <a:pt x="4328" y="236"/>
                </a:moveTo>
                <a:lnTo>
                  <a:pt x="4328" y="236"/>
                </a:lnTo>
                <a:lnTo>
                  <a:pt x="4354" y="236"/>
                </a:lnTo>
                <a:lnTo>
                  <a:pt x="4372" y="238"/>
                </a:lnTo>
                <a:lnTo>
                  <a:pt x="4388" y="242"/>
                </a:lnTo>
                <a:lnTo>
                  <a:pt x="4402" y="248"/>
                </a:lnTo>
                <a:lnTo>
                  <a:pt x="4414" y="256"/>
                </a:lnTo>
                <a:lnTo>
                  <a:pt x="4424" y="268"/>
                </a:lnTo>
                <a:lnTo>
                  <a:pt x="4432" y="284"/>
                </a:lnTo>
                <a:lnTo>
                  <a:pt x="4436" y="304"/>
                </a:lnTo>
                <a:lnTo>
                  <a:pt x="4438" y="328"/>
                </a:lnTo>
                <a:lnTo>
                  <a:pt x="4438" y="942"/>
                </a:lnTo>
                <a:lnTo>
                  <a:pt x="4410" y="942"/>
                </a:lnTo>
                <a:lnTo>
                  <a:pt x="4390" y="940"/>
                </a:lnTo>
                <a:lnTo>
                  <a:pt x="4374" y="936"/>
                </a:lnTo>
                <a:lnTo>
                  <a:pt x="4360" y="930"/>
                </a:lnTo>
                <a:lnTo>
                  <a:pt x="4348" y="920"/>
                </a:lnTo>
                <a:lnTo>
                  <a:pt x="4340" y="908"/>
                </a:lnTo>
                <a:lnTo>
                  <a:pt x="4334" y="892"/>
                </a:lnTo>
                <a:lnTo>
                  <a:pt x="4330" y="874"/>
                </a:lnTo>
                <a:lnTo>
                  <a:pt x="4328" y="852"/>
                </a:lnTo>
                <a:lnTo>
                  <a:pt x="4328" y="236"/>
                </a:lnTo>
                <a:close/>
                <a:moveTo>
                  <a:pt x="1210" y="328"/>
                </a:moveTo>
                <a:lnTo>
                  <a:pt x="1210" y="328"/>
                </a:lnTo>
                <a:lnTo>
                  <a:pt x="1230" y="312"/>
                </a:lnTo>
                <a:lnTo>
                  <a:pt x="1252" y="296"/>
                </a:lnTo>
                <a:lnTo>
                  <a:pt x="1280" y="280"/>
                </a:lnTo>
                <a:lnTo>
                  <a:pt x="1310" y="266"/>
                </a:lnTo>
                <a:lnTo>
                  <a:pt x="1344" y="254"/>
                </a:lnTo>
                <a:lnTo>
                  <a:pt x="1382" y="244"/>
                </a:lnTo>
                <a:lnTo>
                  <a:pt x="1424" y="238"/>
                </a:lnTo>
                <a:lnTo>
                  <a:pt x="1472" y="236"/>
                </a:lnTo>
                <a:lnTo>
                  <a:pt x="1692" y="236"/>
                </a:lnTo>
                <a:lnTo>
                  <a:pt x="1718" y="238"/>
                </a:lnTo>
                <a:lnTo>
                  <a:pt x="1744" y="238"/>
                </a:lnTo>
                <a:lnTo>
                  <a:pt x="1770" y="242"/>
                </a:lnTo>
                <a:lnTo>
                  <a:pt x="1794" y="246"/>
                </a:lnTo>
                <a:lnTo>
                  <a:pt x="1816" y="250"/>
                </a:lnTo>
                <a:lnTo>
                  <a:pt x="1838" y="256"/>
                </a:lnTo>
                <a:lnTo>
                  <a:pt x="1878" y="270"/>
                </a:lnTo>
                <a:lnTo>
                  <a:pt x="1912" y="288"/>
                </a:lnTo>
                <a:lnTo>
                  <a:pt x="1944" y="308"/>
                </a:lnTo>
                <a:lnTo>
                  <a:pt x="1972" y="332"/>
                </a:lnTo>
                <a:lnTo>
                  <a:pt x="1996" y="356"/>
                </a:lnTo>
                <a:lnTo>
                  <a:pt x="2016" y="384"/>
                </a:lnTo>
                <a:lnTo>
                  <a:pt x="2032" y="412"/>
                </a:lnTo>
                <a:lnTo>
                  <a:pt x="2046" y="440"/>
                </a:lnTo>
                <a:lnTo>
                  <a:pt x="2058" y="470"/>
                </a:lnTo>
                <a:lnTo>
                  <a:pt x="2066" y="500"/>
                </a:lnTo>
                <a:lnTo>
                  <a:pt x="2070" y="530"/>
                </a:lnTo>
                <a:lnTo>
                  <a:pt x="2074" y="560"/>
                </a:lnTo>
                <a:lnTo>
                  <a:pt x="2074" y="590"/>
                </a:lnTo>
                <a:lnTo>
                  <a:pt x="2074" y="620"/>
                </a:lnTo>
                <a:lnTo>
                  <a:pt x="2070" y="652"/>
                </a:lnTo>
                <a:lnTo>
                  <a:pt x="2064" y="684"/>
                </a:lnTo>
                <a:lnTo>
                  <a:pt x="2054" y="716"/>
                </a:lnTo>
                <a:lnTo>
                  <a:pt x="2042" y="746"/>
                </a:lnTo>
                <a:lnTo>
                  <a:pt x="2028" y="774"/>
                </a:lnTo>
                <a:lnTo>
                  <a:pt x="2010" y="802"/>
                </a:lnTo>
                <a:lnTo>
                  <a:pt x="1988" y="828"/>
                </a:lnTo>
                <a:lnTo>
                  <a:pt x="1964" y="852"/>
                </a:lnTo>
                <a:lnTo>
                  <a:pt x="1936" y="874"/>
                </a:lnTo>
                <a:lnTo>
                  <a:pt x="1906" y="894"/>
                </a:lnTo>
                <a:lnTo>
                  <a:pt x="1870" y="910"/>
                </a:lnTo>
                <a:lnTo>
                  <a:pt x="1832" y="924"/>
                </a:lnTo>
                <a:lnTo>
                  <a:pt x="1788" y="934"/>
                </a:lnTo>
                <a:lnTo>
                  <a:pt x="1742" y="940"/>
                </a:lnTo>
                <a:lnTo>
                  <a:pt x="1692" y="942"/>
                </a:lnTo>
                <a:lnTo>
                  <a:pt x="1472" y="942"/>
                </a:lnTo>
                <a:lnTo>
                  <a:pt x="1432" y="940"/>
                </a:lnTo>
                <a:lnTo>
                  <a:pt x="1394" y="936"/>
                </a:lnTo>
                <a:lnTo>
                  <a:pt x="1358" y="928"/>
                </a:lnTo>
                <a:lnTo>
                  <a:pt x="1324" y="916"/>
                </a:lnTo>
                <a:lnTo>
                  <a:pt x="1290" y="904"/>
                </a:lnTo>
                <a:lnTo>
                  <a:pt x="1260" y="886"/>
                </a:lnTo>
                <a:lnTo>
                  <a:pt x="1232" y="868"/>
                </a:lnTo>
                <a:lnTo>
                  <a:pt x="1206" y="846"/>
                </a:lnTo>
                <a:lnTo>
                  <a:pt x="1184" y="822"/>
                </a:lnTo>
                <a:lnTo>
                  <a:pt x="1162" y="796"/>
                </a:lnTo>
                <a:lnTo>
                  <a:pt x="1144" y="766"/>
                </a:lnTo>
                <a:lnTo>
                  <a:pt x="1130" y="734"/>
                </a:lnTo>
                <a:lnTo>
                  <a:pt x="1118" y="702"/>
                </a:lnTo>
                <a:lnTo>
                  <a:pt x="1110" y="666"/>
                </a:lnTo>
                <a:lnTo>
                  <a:pt x="1104" y="628"/>
                </a:lnTo>
                <a:lnTo>
                  <a:pt x="1102" y="590"/>
                </a:lnTo>
                <a:lnTo>
                  <a:pt x="1102" y="0"/>
                </a:lnTo>
                <a:lnTo>
                  <a:pt x="1136" y="0"/>
                </a:lnTo>
                <a:lnTo>
                  <a:pt x="1154" y="0"/>
                </a:lnTo>
                <a:lnTo>
                  <a:pt x="1168" y="4"/>
                </a:lnTo>
                <a:lnTo>
                  <a:pt x="1180" y="10"/>
                </a:lnTo>
                <a:lnTo>
                  <a:pt x="1192" y="18"/>
                </a:lnTo>
                <a:lnTo>
                  <a:pt x="1200" y="28"/>
                </a:lnTo>
                <a:lnTo>
                  <a:pt x="1206" y="40"/>
                </a:lnTo>
                <a:lnTo>
                  <a:pt x="1210" y="54"/>
                </a:lnTo>
                <a:lnTo>
                  <a:pt x="1210" y="70"/>
                </a:lnTo>
                <a:lnTo>
                  <a:pt x="1210" y="328"/>
                </a:lnTo>
                <a:close/>
                <a:moveTo>
                  <a:pt x="1496" y="844"/>
                </a:moveTo>
                <a:lnTo>
                  <a:pt x="1496" y="844"/>
                </a:lnTo>
                <a:lnTo>
                  <a:pt x="1684" y="844"/>
                </a:lnTo>
                <a:lnTo>
                  <a:pt x="1722" y="842"/>
                </a:lnTo>
                <a:lnTo>
                  <a:pt x="1756" y="838"/>
                </a:lnTo>
                <a:lnTo>
                  <a:pt x="1788" y="830"/>
                </a:lnTo>
                <a:lnTo>
                  <a:pt x="1816" y="820"/>
                </a:lnTo>
                <a:lnTo>
                  <a:pt x="1842" y="810"/>
                </a:lnTo>
                <a:lnTo>
                  <a:pt x="1866" y="796"/>
                </a:lnTo>
                <a:lnTo>
                  <a:pt x="1886" y="780"/>
                </a:lnTo>
                <a:lnTo>
                  <a:pt x="1904" y="762"/>
                </a:lnTo>
                <a:lnTo>
                  <a:pt x="1920" y="742"/>
                </a:lnTo>
                <a:lnTo>
                  <a:pt x="1932" y="722"/>
                </a:lnTo>
                <a:lnTo>
                  <a:pt x="1944" y="702"/>
                </a:lnTo>
                <a:lnTo>
                  <a:pt x="1952" y="680"/>
                </a:lnTo>
                <a:lnTo>
                  <a:pt x="1958" y="658"/>
                </a:lnTo>
                <a:lnTo>
                  <a:pt x="1964" y="634"/>
                </a:lnTo>
                <a:lnTo>
                  <a:pt x="1966" y="612"/>
                </a:lnTo>
                <a:lnTo>
                  <a:pt x="1966" y="590"/>
                </a:lnTo>
                <a:lnTo>
                  <a:pt x="1966" y="566"/>
                </a:lnTo>
                <a:lnTo>
                  <a:pt x="1964" y="544"/>
                </a:lnTo>
                <a:lnTo>
                  <a:pt x="1958" y="520"/>
                </a:lnTo>
                <a:lnTo>
                  <a:pt x="1952" y="498"/>
                </a:lnTo>
                <a:lnTo>
                  <a:pt x="1944" y="476"/>
                </a:lnTo>
                <a:lnTo>
                  <a:pt x="1932" y="456"/>
                </a:lnTo>
                <a:lnTo>
                  <a:pt x="1920" y="436"/>
                </a:lnTo>
                <a:lnTo>
                  <a:pt x="1904" y="416"/>
                </a:lnTo>
                <a:lnTo>
                  <a:pt x="1886" y="398"/>
                </a:lnTo>
                <a:lnTo>
                  <a:pt x="1866" y="382"/>
                </a:lnTo>
                <a:lnTo>
                  <a:pt x="1842" y="370"/>
                </a:lnTo>
                <a:lnTo>
                  <a:pt x="1816" y="358"/>
                </a:lnTo>
                <a:lnTo>
                  <a:pt x="1788" y="348"/>
                </a:lnTo>
                <a:lnTo>
                  <a:pt x="1756" y="340"/>
                </a:lnTo>
                <a:lnTo>
                  <a:pt x="1722" y="336"/>
                </a:lnTo>
                <a:lnTo>
                  <a:pt x="1684" y="334"/>
                </a:lnTo>
                <a:lnTo>
                  <a:pt x="1496" y="334"/>
                </a:lnTo>
                <a:lnTo>
                  <a:pt x="1456" y="336"/>
                </a:lnTo>
                <a:lnTo>
                  <a:pt x="1420" y="340"/>
                </a:lnTo>
                <a:lnTo>
                  <a:pt x="1388" y="348"/>
                </a:lnTo>
                <a:lnTo>
                  <a:pt x="1358" y="358"/>
                </a:lnTo>
                <a:lnTo>
                  <a:pt x="1332" y="370"/>
                </a:lnTo>
                <a:lnTo>
                  <a:pt x="1308" y="384"/>
                </a:lnTo>
                <a:lnTo>
                  <a:pt x="1288" y="402"/>
                </a:lnTo>
                <a:lnTo>
                  <a:pt x="1270" y="418"/>
                </a:lnTo>
                <a:lnTo>
                  <a:pt x="1256" y="438"/>
                </a:lnTo>
                <a:lnTo>
                  <a:pt x="1242" y="458"/>
                </a:lnTo>
                <a:lnTo>
                  <a:pt x="1232" y="480"/>
                </a:lnTo>
                <a:lnTo>
                  <a:pt x="1224" y="500"/>
                </a:lnTo>
                <a:lnTo>
                  <a:pt x="1218" y="524"/>
                </a:lnTo>
                <a:lnTo>
                  <a:pt x="1214" y="546"/>
                </a:lnTo>
                <a:lnTo>
                  <a:pt x="1212" y="568"/>
                </a:lnTo>
                <a:lnTo>
                  <a:pt x="1210" y="590"/>
                </a:lnTo>
                <a:lnTo>
                  <a:pt x="1212" y="608"/>
                </a:lnTo>
                <a:lnTo>
                  <a:pt x="1214" y="630"/>
                </a:lnTo>
                <a:lnTo>
                  <a:pt x="1218" y="650"/>
                </a:lnTo>
                <a:lnTo>
                  <a:pt x="1224" y="672"/>
                </a:lnTo>
                <a:lnTo>
                  <a:pt x="1232" y="694"/>
                </a:lnTo>
                <a:lnTo>
                  <a:pt x="1242" y="714"/>
                </a:lnTo>
                <a:lnTo>
                  <a:pt x="1254" y="736"/>
                </a:lnTo>
                <a:lnTo>
                  <a:pt x="1268" y="754"/>
                </a:lnTo>
                <a:lnTo>
                  <a:pt x="1286" y="774"/>
                </a:lnTo>
                <a:lnTo>
                  <a:pt x="1306" y="790"/>
                </a:lnTo>
                <a:lnTo>
                  <a:pt x="1328" y="806"/>
                </a:lnTo>
                <a:lnTo>
                  <a:pt x="1356" y="818"/>
                </a:lnTo>
                <a:lnTo>
                  <a:pt x="1384" y="830"/>
                </a:lnTo>
                <a:lnTo>
                  <a:pt x="1418" y="838"/>
                </a:lnTo>
                <a:lnTo>
                  <a:pt x="1456" y="842"/>
                </a:lnTo>
                <a:lnTo>
                  <a:pt x="1496" y="844"/>
                </a:lnTo>
                <a:close/>
                <a:moveTo>
                  <a:pt x="2294" y="328"/>
                </a:moveTo>
                <a:lnTo>
                  <a:pt x="2294" y="328"/>
                </a:lnTo>
                <a:lnTo>
                  <a:pt x="2312" y="312"/>
                </a:lnTo>
                <a:lnTo>
                  <a:pt x="2336" y="296"/>
                </a:lnTo>
                <a:lnTo>
                  <a:pt x="2362" y="280"/>
                </a:lnTo>
                <a:lnTo>
                  <a:pt x="2392" y="266"/>
                </a:lnTo>
                <a:lnTo>
                  <a:pt x="2426" y="254"/>
                </a:lnTo>
                <a:lnTo>
                  <a:pt x="2464" y="244"/>
                </a:lnTo>
                <a:lnTo>
                  <a:pt x="2506" y="238"/>
                </a:lnTo>
                <a:lnTo>
                  <a:pt x="2554" y="236"/>
                </a:lnTo>
                <a:lnTo>
                  <a:pt x="2774" y="236"/>
                </a:lnTo>
                <a:lnTo>
                  <a:pt x="2800" y="238"/>
                </a:lnTo>
                <a:lnTo>
                  <a:pt x="2828" y="238"/>
                </a:lnTo>
                <a:lnTo>
                  <a:pt x="2852" y="242"/>
                </a:lnTo>
                <a:lnTo>
                  <a:pt x="2876" y="246"/>
                </a:lnTo>
                <a:lnTo>
                  <a:pt x="2898" y="250"/>
                </a:lnTo>
                <a:lnTo>
                  <a:pt x="2920" y="256"/>
                </a:lnTo>
                <a:lnTo>
                  <a:pt x="2960" y="270"/>
                </a:lnTo>
                <a:lnTo>
                  <a:pt x="2996" y="288"/>
                </a:lnTo>
                <a:lnTo>
                  <a:pt x="3026" y="308"/>
                </a:lnTo>
                <a:lnTo>
                  <a:pt x="3054" y="332"/>
                </a:lnTo>
                <a:lnTo>
                  <a:pt x="3078" y="356"/>
                </a:lnTo>
                <a:lnTo>
                  <a:pt x="3098" y="384"/>
                </a:lnTo>
                <a:lnTo>
                  <a:pt x="3114" y="412"/>
                </a:lnTo>
                <a:lnTo>
                  <a:pt x="3128" y="440"/>
                </a:lnTo>
                <a:lnTo>
                  <a:pt x="3140" y="470"/>
                </a:lnTo>
                <a:lnTo>
                  <a:pt x="3148" y="500"/>
                </a:lnTo>
                <a:lnTo>
                  <a:pt x="3152" y="530"/>
                </a:lnTo>
                <a:lnTo>
                  <a:pt x="3156" y="560"/>
                </a:lnTo>
                <a:lnTo>
                  <a:pt x="3158" y="590"/>
                </a:lnTo>
                <a:lnTo>
                  <a:pt x="3156" y="620"/>
                </a:lnTo>
                <a:lnTo>
                  <a:pt x="3152" y="652"/>
                </a:lnTo>
                <a:lnTo>
                  <a:pt x="3146" y="684"/>
                </a:lnTo>
                <a:lnTo>
                  <a:pt x="3136" y="716"/>
                </a:lnTo>
                <a:lnTo>
                  <a:pt x="3126" y="746"/>
                </a:lnTo>
                <a:lnTo>
                  <a:pt x="3110" y="774"/>
                </a:lnTo>
                <a:lnTo>
                  <a:pt x="3092" y="802"/>
                </a:lnTo>
                <a:lnTo>
                  <a:pt x="3072" y="828"/>
                </a:lnTo>
                <a:lnTo>
                  <a:pt x="3046" y="852"/>
                </a:lnTo>
                <a:lnTo>
                  <a:pt x="3018" y="874"/>
                </a:lnTo>
                <a:lnTo>
                  <a:pt x="2988" y="894"/>
                </a:lnTo>
                <a:lnTo>
                  <a:pt x="2952" y="910"/>
                </a:lnTo>
                <a:lnTo>
                  <a:pt x="2914" y="924"/>
                </a:lnTo>
                <a:lnTo>
                  <a:pt x="2872" y="934"/>
                </a:lnTo>
                <a:lnTo>
                  <a:pt x="2824" y="940"/>
                </a:lnTo>
                <a:lnTo>
                  <a:pt x="2774" y="942"/>
                </a:lnTo>
                <a:lnTo>
                  <a:pt x="2554" y="942"/>
                </a:lnTo>
                <a:lnTo>
                  <a:pt x="2514" y="940"/>
                </a:lnTo>
                <a:lnTo>
                  <a:pt x="2476" y="936"/>
                </a:lnTo>
                <a:lnTo>
                  <a:pt x="2440" y="928"/>
                </a:lnTo>
                <a:lnTo>
                  <a:pt x="2406" y="916"/>
                </a:lnTo>
                <a:lnTo>
                  <a:pt x="2374" y="904"/>
                </a:lnTo>
                <a:lnTo>
                  <a:pt x="2342" y="886"/>
                </a:lnTo>
                <a:lnTo>
                  <a:pt x="2314" y="868"/>
                </a:lnTo>
                <a:lnTo>
                  <a:pt x="2288" y="846"/>
                </a:lnTo>
                <a:lnTo>
                  <a:pt x="2266" y="822"/>
                </a:lnTo>
                <a:lnTo>
                  <a:pt x="2246" y="796"/>
                </a:lnTo>
                <a:lnTo>
                  <a:pt x="2228" y="766"/>
                </a:lnTo>
                <a:lnTo>
                  <a:pt x="2212" y="734"/>
                </a:lnTo>
                <a:lnTo>
                  <a:pt x="2200" y="702"/>
                </a:lnTo>
                <a:lnTo>
                  <a:pt x="2192" y="666"/>
                </a:lnTo>
                <a:lnTo>
                  <a:pt x="2186" y="628"/>
                </a:lnTo>
                <a:lnTo>
                  <a:pt x="2184" y="590"/>
                </a:lnTo>
                <a:lnTo>
                  <a:pt x="2184" y="0"/>
                </a:lnTo>
                <a:lnTo>
                  <a:pt x="2218" y="0"/>
                </a:lnTo>
                <a:lnTo>
                  <a:pt x="2236" y="0"/>
                </a:lnTo>
                <a:lnTo>
                  <a:pt x="2250" y="4"/>
                </a:lnTo>
                <a:lnTo>
                  <a:pt x="2264" y="10"/>
                </a:lnTo>
                <a:lnTo>
                  <a:pt x="2274" y="18"/>
                </a:lnTo>
                <a:lnTo>
                  <a:pt x="2282" y="28"/>
                </a:lnTo>
                <a:lnTo>
                  <a:pt x="2288" y="40"/>
                </a:lnTo>
                <a:lnTo>
                  <a:pt x="2292" y="54"/>
                </a:lnTo>
                <a:lnTo>
                  <a:pt x="2294" y="70"/>
                </a:lnTo>
                <a:lnTo>
                  <a:pt x="2294" y="328"/>
                </a:lnTo>
                <a:close/>
                <a:moveTo>
                  <a:pt x="2578" y="844"/>
                </a:moveTo>
                <a:lnTo>
                  <a:pt x="2578" y="844"/>
                </a:lnTo>
                <a:lnTo>
                  <a:pt x="2766" y="844"/>
                </a:lnTo>
                <a:lnTo>
                  <a:pt x="2804" y="842"/>
                </a:lnTo>
                <a:lnTo>
                  <a:pt x="2838" y="838"/>
                </a:lnTo>
                <a:lnTo>
                  <a:pt x="2870" y="830"/>
                </a:lnTo>
                <a:lnTo>
                  <a:pt x="2900" y="820"/>
                </a:lnTo>
                <a:lnTo>
                  <a:pt x="2924" y="810"/>
                </a:lnTo>
                <a:lnTo>
                  <a:pt x="2948" y="796"/>
                </a:lnTo>
                <a:lnTo>
                  <a:pt x="2968" y="780"/>
                </a:lnTo>
                <a:lnTo>
                  <a:pt x="2986" y="762"/>
                </a:lnTo>
                <a:lnTo>
                  <a:pt x="3002" y="742"/>
                </a:lnTo>
                <a:lnTo>
                  <a:pt x="3014" y="722"/>
                </a:lnTo>
                <a:lnTo>
                  <a:pt x="3026" y="702"/>
                </a:lnTo>
                <a:lnTo>
                  <a:pt x="3034" y="680"/>
                </a:lnTo>
                <a:lnTo>
                  <a:pt x="3040" y="658"/>
                </a:lnTo>
                <a:lnTo>
                  <a:pt x="3046" y="634"/>
                </a:lnTo>
                <a:lnTo>
                  <a:pt x="3048" y="612"/>
                </a:lnTo>
                <a:lnTo>
                  <a:pt x="3048" y="590"/>
                </a:lnTo>
                <a:lnTo>
                  <a:pt x="3048" y="566"/>
                </a:lnTo>
                <a:lnTo>
                  <a:pt x="3046" y="544"/>
                </a:lnTo>
                <a:lnTo>
                  <a:pt x="3040" y="520"/>
                </a:lnTo>
                <a:lnTo>
                  <a:pt x="3034" y="498"/>
                </a:lnTo>
                <a:lnTo>
                  <a:pt x="3026" y="476"/>
                </a:lnTo>
                <a:lnTo>
                  <a:pt x="3014" y="456"/>
                </a:lnTo>
                <a:lnTo>
                  <a:pt x="3002" y="436"/>
                </a:lnTo>
                <a:lnTo>
                  <a:pt x="2986" y="416"/>
                </a:lnTo>
                <a:lnTo>
                  <a:pt x="2968" y="398"/>
                </a:lnTo>
                <a:lnTo>
                  <a:pt x="2948" y="382"/>
                </a:lnTo>
                <a:lnTo>
                  <a:pt x="2924" y="370"/>
                </a:lnTo>
                <a:lnTo>
                  <a:pt x="2900" y="358"/>
                </a:lnTo>
                <a:lnTo>
                  <a:pt x="2870" y="348"/>
                </a:lnTo>
                <a:lnTo>
                  <a:pt x="2838" y="340"/>
                </a:lnTo>
                <a:lnTo>
                  <a:pt x="2804" y="336"/>
                </a:lnTo>
                <a:lnTo>
                  <a:pt x="2766" y="334"/>
                </a:lnTo>
                <a:lnTo>
                  <a:pt x="2578" y="334"/>
                </a:lnTo>
                <a:lnTo>
                  <a:pt x="2538" y="336"/>
                </a:lnTo>
                <a:lnTo>
                  <a:pt x="2502" y="340"/>
                </a:lnTo>
                <a:lnTo>
                  <a:pt x="2470" y="348"/>
                </a:lnTo>
                <a:lnTo>
                  <a:pt x="2440" y="358"/>
                </a:lnTo>
                <a:lnTo>
                  <a:pt x="2414" y="370"/>
                </a:lnTo>
                <a:lnTo>
                  <a:pt x="2390" y="384"/>
                </a:lnTo>
                <a:lnTo>
                  <a:pt x="2370" y="402"/>
                </a:lnTo>
                <a:lnTo>
                  <a:pt x="2352" y="418"/>
                </a:lnTo>
                <a:lnTo>
                  <a:pt x="2338" y="438"/>
                </a:lnTo>
                <a:lnTo>
                  <a:pt x="2326" y="458"/>
                </a:lnTo>
                <a:lnTo>
                  <a:pt x="2314" y="480"/>
                </a:lnTo>
                <a:lnTo>
                  <a:pt x="2306" y="500"/>
                </a:lnTo>
                <a:lnTo>
                  <a:pt x="2300" y="524"/>
                </a:lnTo>
                <a:lnTo>
                  <a:pt x="2296" y="546"/>
                </a:lnTo>
                <a:lnTo>
                  <a:pt x="2294" y="568"/>
                </a:lnTo>
                <a:lnTo>
                  <a:pt x="2294" y="590"/>
                </a:lnTo>
                <a:lnTo>
                  <a:pt x="2294" y="608"/>
                </a:lnTo>
                <a:lnTo>
                  <a:pt x="2296" y="630"/>
                </a:lnTo>
                <a:lnTo>
                  <a:pt x="2300" y="650"/>
                </a:lnTo>
                <a:lnTo>
                  <a:pt x="2306" y="672"/>
                </a:lnTo>
                <a:lnTo>
                  <a:pt x="2314" y="694"/>
                </a:lnTo>
                <a:lnTo>
                  <a:pt x="2324" y="714"/>
                </a:lnTo>
                <a:lnTo>
                  <a:pt x="2336" y="736"/>
                </a:lnTo>
                <a:lnTo>
                  <a:pt x="2350" y="754"/>
                </a:lnTo>
                <a:lnTo>
                  <a:pt x="2368" y="774"/>
                </a:lnTo>
                <a:lnTo>
                  <a:pt x="2388" y="790"/>
                </a:lnTo>
                <a:lnTo>
                  <a:pt x="2412" y="806"/>
                </a:lnTo>
                <a:lnTo>
                  <a:pt x="2438" y="818"/>
                </a:lnTo>
                <a:lnTo>
                  <a:pt x="2468" y="830"/>
                </a:lnTo>
                <a:lnTo>
                  <a:pt x="2500" y="838"/>
                </a:lnTo>
                <a:lnTo>
                  <a:pt x="2538" y="842"/>
                </a:lnTo>
                <a:lnTo>
                  <a:pt x="2578" y="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7939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160670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0616161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431801" y="1052514"/>
            <a:ext cx="11495617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146727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5"/>
          </p:nvPr>
        </p:nvSpPr>
        <p:spPr>
          <a:xfrm>
            <a:off x="431801" y="1052514"/>
            <a:ext cx="5664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6"/>
          </p:nvPr>
        </p:nvSpPr>
        <p:spPr>
          <a:xfrm>
            <a:off x="6263417" y="1052514"/>
            <a:ext cx="5664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679462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10623357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7"/>
          </p:nvPr>
        </p:nvSpPr>
        <p:spPr>
          <a:xfrm>
            <a:off x="431801" y="1052514"/>
            <a:ext cx="5664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8"/>
          </p:nvPr>
        </p:nvSpPr>
        <p:spPr>
          <a:xfrm>
            <a:off x="6263417" y="1052514"/>
            <a:ext cx="5664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419420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431801" y="1052514"/>
            <a:ext cx="6480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903914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eft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0623357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31801" y="1052514"/>
            <a:ext cx="6480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453998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5454613" y="1052514"/>
            <a:ext cx="6480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153035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0623357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5454613" y="1052514"/>
            <a:ext cx="6480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4706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AAD74-2B4F-F948-9E49-968188CB651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21391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2394028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0623357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80434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77787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21DB8-071B-0448-AE49-1FD38EB394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835A2-FA48-EB45-BA73-53B8236FA4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FDF15-3492-1B46-BF9E-2C179C496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D9D64D-103A-3648-85AB-FB53F02C2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EF5897-DA4B-F548-B8DF-05FE37636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0301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3BD76-16F2-0D45-BE92-1FD31904D7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2800" b="1"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1631D-7EEC-FC4B-A127-C79D10AAE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F45616-BCDF-A04C-8C02-BB3695564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89A36-501C-3E43-92FD-658E0DB93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E5180-09B9-B84F-AD5A-9FB3AACEA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3735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CDD23-D2F5-E24D-8F88-C04CB9B62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C1DD2-38F0-984A-B953-8EB316401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549E2D-B42C-DD4A-82E2-D94728E43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1D050-2E53-AA40-9F94-1CB6F1859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2FD76-07F6-074E-94F5-5130807A0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85862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454EB-5B38-2A4E-9B0D-341443850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CD17D-5B7E-C448-ABD7-D2FE17C4C6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0466FA-DB8B-E647-B51E-747EA13DF0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46234C-91E4-9244-BED2-D8EFE552B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F52AB2-1333-9E4C-A218-44097142A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F9464-DCAC-704A-A0A3-6E13DC708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5826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ABE36-754E-5F4F-944F-35316BB6B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98E7F-6543-9B45-AC56-E985697C5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745404-9A34-C442-A46C-0E839B5E14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D9529F-9027-DC46-8F68-48312DDAB3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48EA26-27D4-5648-938E-2847609C00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B1881F-E3E5-624C-A178-B6E9E688A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090551-635A-0B48-95B4-C69241260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C04342-5345-E449-B13A-8631C003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3204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2802-1D8B-754C-84D7-980E2ED00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2800" b="1">
                <a:solidFill>
                  <a:srgbClr val="C0000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D8621F-F6AD-9847-9E4B-EC65D6527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1B863F-1BA7-B242-97A9-04238BE4E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48DFE7-C691-D043-BD9D-83CA01049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89859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269B96-E9DC-9947-BF14-5496A8F5A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8A6AE4-3DB9-D64C-B796-D47CC727D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25BDDE-F1FE-4A4C-880C-869D7D0D0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516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06BE7-B1DB-F044-A455-8845F944827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088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A4F1F-8D25-E047-851D-506A1775B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8E4948-AD57-0F4F-A5E0-31241140B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2944CF-8887-864D-B475-A330418688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AA3E3D-FD23-4046-9B88-2DDAB3477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4CB1AB-3A65-6249-BBDE-BB744F97E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1B4F5B-C247-264F-832A-8851E890B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72349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DB5B5-B0CD-7E44-871B-21A48FDDB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3A23B5-7715-8946-9C08-A16E5D7701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3F6C73-71A9-B840-B9D0-EC16AAE5C5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5A94DF-9896-FD48-A09F-DCB177089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61469F-9B7A-594C-9101-C236AB7DB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EC963F-7E1C-9C42-8DAE-7132EA80C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15569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42BB3-5253-294A-8992-9DEC4F203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8AA722-DDDE-A84A-A32D-3CE9A055B8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808D0-94D1-5E45-BCF4-0BFF41AD6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90416-55E9-6F4F-8515-07E176A2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0A80F-9AE6-D94F-A064-18B66F890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9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504999-7ED3-454E-8464-8BCD85A77B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566BA1-4F18-F543-A901-090E8D3659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58631-B3CA-804E-896E-D5569C38C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757B9-A1BF-B041-BCBE-38B039849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90CFA2-5C1A-0A4F-A033-3EE5064EA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1148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48F33-331D-44F6-AAB7-E5F18E587B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5B7779-D12D-4288-A742-0B9EAE8B10F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400" y="6017807"/>
            <a:ext cx="1536942" cy="6081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6616DB-F4DE-4988-A75D-D3F549635F2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400" y="6017807"/>
            <a:ext cx="1536942" cy="6081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436BB1-7CF9-49E7-A7E0-C313CD7FE9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400" y="6017807"/>
            <a:ext cx="1536942" cy="6081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3A1761-3128-4982-88DD-A98F7D486A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400" y="6017807"/>
            <a:ext cx="1536942" cy="608157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70E6B46-15A2-4178-944B-5A1AB2C6C0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6400" y="6525598"/>
            <a:ext cx="9244800" cy="18000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054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with vide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E6A48-BD34-9247-8CD2-A207D07E22B4}" type="datetime1">
              <a:rPr lang="en-US"/>
              <a:pPr/>
              <a:t>11/28/22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8128000" cy="713539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368922"/>
            <a:ext cx="10972800" cy="4947903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1CDF23-CC60-3E43-BFE7-EEB379C7CF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8663" t="34255" r="15621" b="31057"/>
          <a:stretch/>
        </p:blipFill>
        <p:spPr>
          <a:xfrm>
            <a:off x="10928195" y="6389925"/>
            <a:ext cx="1263805" cy="46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80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25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1DE03470-6E82-4BE5-B0A0-FEA55D4553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" y="6599468"/>
            <a:ext cx="5027084" cy="258532"/>
          </a:xfrm>
        </p:spPr>
        <p:txBody>
          <a:bodyPr anchor="b">
            <a:sp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A46338E-2951-4D9D-9D8C-7A46FD9C71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64917" y="6599468"/>
            <a:ext cx="5027084" cy="258532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57228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4" y="2347914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6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2674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113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7" y="4857754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7" y="320357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068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891"/>
            <a:ext cx="103632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3FAD0-B88F-C648-A7DD-B8D2449035D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3021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136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3" y="303217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0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0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0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0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7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68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29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89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4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820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1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89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564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711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7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7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788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7" y="627066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7" y="2101852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7" y="2101852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347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5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5" y="1416051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6761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3EEB7-2C29-2441-AA66-082938F03DD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9180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187685710"/>
      </p:ext>
    </p:extLst>
  </p:cSld>
  <p:clrMapOvr>
    <a:masterClrMapping/>
  </p:clrMapOvr>
  <p:transition spd="slow" advClick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1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97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0" y="5905501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90917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29707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mentary 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636" y="1081981"/>
            <a:ext cx="10607040" cy="905845"/>
          </a:xfrm>
          <a:noFill/>
        </p:spPr>
        <p:txBody>
          <a:bodyPr lIns="182880" rIns="914400"/>
          <a:lstStyle>
            <a:lvl1pPr algn="l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636" y="1987826"/>
            <a:ext cx="10742618" cy="4727299"/>
          </a:xfrm>
        </p:spPr>
        <p:txBody>
          <a:bodyPr tIns="91440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9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B84C69-7281-308D-633D-EAFFDD3CB5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35" y="476672"/>
            <a:ext cx="10744200" cy="605309"/>
          </a:xfrm>
          <a:solidFill>
            <a:srgbClr val="1731FC"/>
          </a:solidFill>
        </p:spPr>
        <p:txBody>
          <a:bodyPr lIns="182880" rIns="274320" anchor="ctr"/>
          <a:lstStyle>
            <a:lvl1pPr marL="98425" indent="0" algn="l">
              <a:buNone/>
              <a:defRPr sz="3600" i="1">
                <a:solidFill>
                  <a:schemeClr val="bg1"/>
                </a:solidFill>
              </a:defRPr>
            </a:lvl1pPr>
            <a:lvl2pPr marL="522288" indent="0">
              <a:buNone/>
              <a:defRPr/>
            </a:lvl2pPr>
            <a:lvl3pPr marL="979488" indent="0">
              <a:buNone/>
              <a:defRPr/>
            </a:lvl3pPr>
            <a:lvl4pPr marL="1371600" indent="0">
              <a:buNone/>
              <a:defRPr/>
            </a:lvl4pPr>
            <a:lvl5pPr marL="1762125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5252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slideLayout" Target="../slideLayouts/slideLayout89.xml"/><Relationship Id="rId1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17" Type="http://schemas.openxmlformats.org/officeDocument/2006/relationships/slideLayout" Target="../slideLayouts/slideLayout93.xml"/><Relationship Id="rId2" Type="http://schemas.openxmlformats.org/officeDocument/2006/relationships/slideLayout" Target="../slideLayouts/slideLayout78.xml"/><Relationship Id="rId16" Type="http://schemas.openxmlformats.org/officeDocument/2006/relationships/slideLayout" Target="../slideLayouts/slideLayout92.xm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86.xml"/><Relationship Id="rId19" Type="http://schemas.openxmlformats.org/officeDocument/2006/relationships/theme" Target="../theme/theme7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072179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43779"/>
            <a:ext cx="10363200" cy="336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0" smtClean="0"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0" smtClean="0"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 smtClean="0">
                <a:latin typeface="Arial"/>
                <a:cs typeface="Arial"/>
              </a:defRPr>
            </a:lvl1pPr>
          </a:lstStyle>
          <a:p>
            <a:pPr>
              <a:defRPr/>
            </a:pPr>
            <a:fld id="{CD8D22B6-6DF4-2E4A-AD77-2E7C06CF69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C29B72D-258D-2749-8C1D-8924563285F2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0004929" y="376516"/>
            <a:ext cx="1548337" cy="5558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D5A291-0B23-694B-9595-0EEC9F1FD049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1950700" y="0"/>
            <a:ext cx="2413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9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8" r:id="rId12"/>
    <p:sldLayoutId id="2147483670" r:id="rId13"/>
    <p:sldLayoutId id="2147483671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400" b="0" i="0">
          <a:solidFill>
            <a:schemeClr val="tx2"/>
          </a:solidFill>
          <a:latin typeface="Arial"/>
          <a:ea typeface="+mj-ea"/>
          <a:cs typeface="Arial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 b="0" i="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 b="0" i="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b="0" i="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0" i="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0" i="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C65FB1-6A8B-4044-87C0-C052DD6C7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6"/>
            <a:ext cx="10515600" cy="658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63B771-0D44-2B4F-B739-A2FB3B10D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41854"/>
            <a:ext cx="10515600" cy="5119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363A90-2781-6342-9537-3C676A06A2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D221E9-D496-9E47-93C5-10F2BAD26E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E74B0B-B368-9440-A8DB-E498E003A6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921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C65FB1-6A8B-4044-87C0-C052DD6C7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6"/>
            <a:ext cx="10515600" cy="658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63B771-0D44-2B4F-B739-A2FB3B10D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41854"/>
            <a:ext cx="10515600" cy="5119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363A90-2781-6342-9537-3C676A06A2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12CE2-3DDF-6F49-80B3-7A01E72498A8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D221E9-D496-9E47-93C5-10F2BAD26E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E74B0B-B368-9440-A8DB-E498E003A6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04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2" r:id="rId1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30B19F-F605-3A4A-AD04-21FF01C7E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BE7A00-82E1-2245-856C-5A1CEC963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91252-7BC4-AD4C-9905-E93D1EC054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D5AF7-CB6F-DF42-A7BC-D4D75ACD449D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38AA5-C179-B941-96AC-1450297E69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620CAA-6FEE-DD47-AABF-5C68C20838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291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2"/>
          <p:cNvSpPr>
            <a:spLocks noGrp="1" noChangeArrowheads="1"/>
          </p:cNvSpPr>
          <p:nvPr>
            <p:ph type="title"/>
          </p:nvPr>
        </p:nvSpPr>
        <p:spPr bwMode="gray">
          <a:xfrm>
            <a:off x="431800" y="91781"/>
            <a:ext cx="115028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28" name="Rectangle 2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31801" y="1052514"/>
            <a:ext cx="11495617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11746405" y="6628414"/>
            <a:ext cx="21961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8F55E410-1736-45B0-A205-0F75268ADF77}" type="slidenum">
              <a:rPr lang="en-US" altLang="en-US" sz="900">
                <a:solidFill>
                  <a:srgbClr val="FFFFFF"/>
                </a:solidFill>
              </a:rPr>
              <a:pPr algn="r" eaLnBrk="1" hangingPunct="1"/>
              <a:t>‹#›</a:t>
            </a:fld>
            <a:endParaRPr lang="en-US" altLang="en-US" sz="900" dirty="0">
              <a:solidFill>
                <a:srgbClr val="FFFFFF"/>
              </a:solidFill>
            </a:endParaRPr>
          </a:p>
        </p:txBody>
      </p:sp>
      <p:sp>
        <p:nvSpPr>
          <p:cNvPr id="10" name="Rectangle 37"/>
          <p:cNvSpPr>
            <a:spLocks noChangeArrowheads="1"/>
          </p:cNvSpPr>
          <p:nvPr userDrawn="1"/>
        </p:nvSpPr>
        <p:spPr bwMode="auto">
          <a:xfrm>
            <a:off x="11746405" y="6628414"/>
            <a:ext cx="21961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8F55E410-1736-45B0-A205-0F75268ADF77}" type="slidenum">
              <a:rPr lang="en-US" altLang="en-US" sz="900">
                <a:solidFill>
                  <a:srgbClr val="FFFFFF"/>
                </a:solidFill>
              </a:rPr>
              <a:pPr algn="r" eaLnBrk="1" hangingPunct="1"/>
              <a:t>‹#›</a:t>
            </a:fld>
            <a:endParaRPr lang="en-US" altLang="en-US"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278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  <p:sldLayoutId id="2147483911" r:id="rId13"/>
    <p:sldLayoutId id="2147483912" r:id="rId14"/>
  </p:sldLayoutIdLst>
  <p:transition/>
  <p:txStyles>
    <p:titleStyle>
      <a:lvl1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400" baseline="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0" indent="0" algn="l" rtl="0" eaLnBrk="1" fontAlgn="base" hangingPunct="1">
        <a:spcBef>
          <a:spcPts val="1200"/>
        </a:spcBef>
        <a:spcAft>
          <a:spcPts val="0"/>
        </a:spcAft>
        <a:buClr>
          <a:schemeClr val="tx1"/>
        </a:buClr>
        <a:buSzPct val="110000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254000" indent="-254000" algn="l" rtl="0" eaLnBrk="1" fontAlgn="base" hangingPunct="1">
        <a:spcBef>
          <a:spcPts val="600"/>
        </a:spcBef>
        <a:spcAft>
          <a:spcPts val="0"/>
        </a:spcAft>
        <a:buFont typeface="Arial" charset="0"/>
        <a:buChar char="•"/>
        <a:defRPr sz="2200">
          <a:solidFill>
            <a:schemeClr val="tx1"/>
          </a:solidFill>
          <a:latin typeface="+mn-lt"/>
        </a:defRPr>
      </a:lvl2pPr>
      <a:lvl3pPr marL="579438" indent="-295275" algn="l" rtl="0" eaLnBrk="1" fontAlgn="base" hangingPunct="1">
        <a:spcBef>
          <a:spcPts val="600"/>
        </a:spcBef>
        <a:spcAft>
          <a:spcPts val="0"/>
        </a:spcAft>
        <a:buSzPct val="90000"/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3pPr>
      <a:lvl4pPr marL="914400" indent="-314325" algn="l" rtl="0" eaLnBrk="1" fontAlgn="base" hangingPunct="1">
        <a:spcBef>
          <a:spcPts val="300"/>
        </a:spcBef>
        <a:spcAft>
          <a:spcPts val="0"/>
        </a:spcAft>
        <a:buSzPct val="90000"/>
        <a:buFont typeface="Calibri" pitchFamily="34" charset="0"/>
        <a:buChar char="–"/>
        <a:defRPr sz="1800">
          <a:solidFill>
            <a:schemeClr val="tx1"/>
          </a:solidFill>
          <a:latin typeface="+mn-lt"/>
        </a:defRPr>
      </a:lvl4pPr>
      <a:lvl5pPr marL="1219200" indent="-274638" algn="l" rtl="0" eaLnBrk="1" fontAlgn="base" hangingPunct="1">
        <a:spcBef>
          <a:spcPts val="300"/>
        </a:spcBef>
        <a:spcAft>
          <a:spcPts val="0"/>
        </a:spcAft>
        <a:buFont typeface="Calibri" pitchFamily="34" charset="0"/>
        <a:buChar char="–"/>
        <a:defRPr sz="1800">
          <a:solidFill>
            <a:schemeClr val="tx1"/>
          </a:solidFill>
          <a:latin typeface="+mn-lt"/>
        </a:defRPr>
      </a:lvl5pPr>
      <a:lvl6pPr marL="1314450" indent="-169863" algn="l" rtl="0" eaLnBrk="1" fontAlgn="base" hangingPunct="1">
        <a:lnSpc>
          <a:spcPct val="100000"/>
        </a:lnSpc>
        <a:spcBef>
          <a:spcPts val="0"/>
        </a:spcBef>
        <a:spcAft>
          <a:spcPts val="300"/>
        </a:spcAft>
        <a:buFont typeface="Calibri" pitchFamily="34" charset="0"/>
        <a:buChar char="–"/>
        <a:defRPr sz="1600" baseline="0">
          <a:solidFill>
            <a:srgbClr val="000000"/>
          </a:solidFill>
          <a:latin typeface="+mn-lt"/>
        </a:defRPr>
      </a:lvl6pPr>
      <a:lvl7pPr marL="2513013" indent="-227013" algn="l" rtl="0" eaLnBrk="1" fontAlgn="base" hangingPunct="1">
        <a:spcBef>
          <a:spcPct val="0"/>
        </a:spcBef>
        <a:spcAft>
          <a:spcPct val="30000"/>
        </a:spcAft>
        <a:buChar char="–"/>
        <a:defRPr sz="1600">
          <a:solidFill>
            <a:schemeClr val="tx1"/>
          </a:solidFill>
          <a:latin typeface="+mn-lt"/>
        </a:defRPr>
      </a:lvl7pPr>
      <a:lvl8pPr marL="2970213" indent="-227013" algn="l" rtl="0" eaLnBrk="1" fontAlgn="base" hangingPunct="1">
        <a:spcBef>
          <a:spcPct val="0"/>
        </a:spcBef>
        <a:spcAft>
          <a:spcPct val="30000"/>
        </a:spcAft>
        <a:buChar char="–"/>
        <a:defRPr sz="1600">
          <a:solidFill>
            <a:schemeClr val="tx1"/>
          </a:solidFill>
          <a:latin typeface="+mn-lt"/>
        </a:defRPr>
      </a:lvl8pPr>
      <a:lvl9pPr marL="3427413" indent="-227013" algn="l" rtl="0" eaLnBrk="1" fontAlgn="base" hangingPunct="1">
        <a:spcBef>
          <a:spcPct val="0"/>
        </a:spcBef>
        <a:spcAft>
          <a:spcPct val="30000"/>
        </a:spcAft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63">
          <p15:clr>
            <a:srgbClr val="F26B43"/>
          </p15:clr>
        </p15:guide>
        <p15:guide id="2" orient="horz" pos="3885">
          <p15:clr>
            <a:srgbClr val="F26B43"/>
          </p15:clr>
        </p15:guide>
        <p15:guide id="3" pos="204">
          <p15:clr>
            <a:srgbClr val="F26B43"/>
          </p15:clr>
        </p15:guide>
        <p15:guide id="4" pos="5542">
          <p15:clr>
            <a:srgbClr val="F26B43"/>
          </p15:clr>
        </p15:guide>
        <p15:guide id="5" pos="255">
          <p15:clr>
            <a:srgbClr val="F26B43"/>
          </p15:clr>
        </p15:guide>
        <p15:guide id="6" pos="563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E4B39-DA32-0648-8DA8-CA40BD9EA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536108-E1EE-8D46-9F2D-5CEA6E9E10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C90CE-A00B-3E48-BA55-0277FB70AB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E1962-47DF-314A-8F23-27D44D3CCFB7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F12DB-90C4-8C49-98BB-818FEB776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C17D9-0D78-EB48-9D7A-31E43B36C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568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48" r:id="rId12"/>
    <p:sldLayoutId id="2147483949" r:id="rId13"/>
    <p:sldLayoutId id="214748395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5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5" y="1416051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AB366F00-D68A-ED43-AEFA-68B7121E0CD6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165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63" r:id="rId12"/>
    <p:sldLayoutId id="2147483964" r:id="rId13"/>
    <p:sldLayoutId id="2147483965" r:id="rId14"/>
    <p:sldLayoutId id="2147483966" r:id="rId15"/>
    <p:sldLayoutId id="2147483967" r:id="rId16"/>
    <p:sldLayoutId id="2147483968" r:id="rId17"/>
    <p:sldLayoutId id="2147483969" r:id="rId1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eter Mac Annual General Meeting 2019 | Peter MacCallum Cancer Centre">
            <a:extLst>
              <a:ext uri="{FF2B5EF4-FFF2-40B4-BE49-F238E27FC236}">
                <a16:creationId xmlns:a16="http://schemas.microsoft.com/office/drawing/2014/main" id="{04A284B6-E53A-720D-0076-4765E991A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59C853F-CF8F-F09F-FF90-997DE2B25E35}"/>
              </a:ext>
            </a:extLst>
          </p:cNvPr>
          <p:cNvSpPr/>
          <p:nvPr/>
        </p:nvSpPr>
        <p:spPr>
          <a:xfrm>
            <a:off x="0" y="5176156"/>
            <a:ext cx="12192000" cy="1681844"/>
          </a:xfrm>
          <a:prstGeom prst="rect">
            <a:avLst/>
          </a:prstGeom>
          <a:solidFill>
            <a:schemeClr val="bg1">
              <a:alpha val="9528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 descr="Peter MacCallum Cancer Centre : MTPConnect">
            <a:extLst>
              <a:ext uri="{FF2B5EF4-FFF2-40B4-BE49-F238E27FC236}">
                <a16:creationId xmlns:a16="http://schemas.microsoft.com/office/drawing/2014/main" id="{C9AB2106-06B1-FD20-BB41-61356BEFA0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94" b="23844"/>
          <a:stretch/>
        </p:blipFill>
        <p:spPr bwMode="auto">
          <a:xfrm>
            <a:off x="358588" y="5647766"/>
            <a:ext cx="2241176" cy="806823"/>
          </a:xfrm>
          <a:prstGeom prst="rect">
            <a:avLst/>
          </a:prstGeom>
          <a:solidFill>
            <a:srgbClr val="000000">
              <a:alpha val="50980"/>
            </a:srgbClr>
          </a:solidFill>
        </p:spPr>
      </p:pic>
      <p:pic>
        <p:nvPicPr>
          <p:cNvPr id="2052" name="Picture 4" descr="The Royal Melbourne Hospital">
            <a:extLst>
              <a:ext uri="{FF2B5EF4-FFF2-40B4-BE49-F238E27FC236}">
                <a16:creationId xmlns:a16="http://schemas.microsoft.com/office/drawing/2014/main" id="{1AB7861F-298B-4A11-8CA9-6D53FFF88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477" y="5647766"/>
            <a:ext cx="1613645" cy="806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770B0D-E7E3-D34D-55DA-A4B17B9020EE}"/>
              </a:ext>
            </a:extLst>
          </p:cNvPr>
          <p:cNvSpPr txBox="1"/>
          <p:nvPr/>
        </p:nvSpPr>
        <p:spPr>
          <a:xfrm>
            <a:off x="1313646" y="2264913"/>
            <a:ext cx="10006884" cy="646331"/>
          </a:xfrm>
          <a:prstGeom prst="rect">
            <a:avLst/>
          </a:prstGeom>
          <a:solidFill>
            <a:schemeClr val="bg1">
              <a:alpha val="76078"/>
            </a:schemeClr>
          </a:solidFill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 of AML with Targetable Mutations</a:t>
            </a:r>
            <a:endParaRPr lang="en-GB" sz="3600" b="1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793A90-C9D8-AB0C-E364-361933D04A7C}"/>
              </a:ext>
            </a:extLst>
          </p:cNvPr>
          <p:cNvSpPr txBox="1"/>
          <p:nvPr/>
        </p:nvSpPr>
        <p:spPr>
          <a:xfrm>
            <a:off x="2922494" y="5358679"/>
            <a:ext cx="634701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Andrew Wei</a:t>
            </a: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Peter MacCallum Cancer Centre</a:t>
            </a: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Royal Melbourne Hospital</a:t>
            </a: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Melbourne, Australia</a:t>
            </a:r>
          </a:p>
        </p:txBody>
      </p:sp>
    </p:spTree>
    <p:extLst>
      <p:ext uri="{BB962C8B-B14F-4D97-AF65-F5344CB8AC3E}">
        <p14:creationId xmlns:p14="http://schemas.microsoft.com/office/powerpoint/2010/main" val="2095846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4868D534-7681-4171-A88B-F76ACBA2B267}"/>
              </a:ext>
            </a:extLst>
          </p:cNvPr>
          <p:cNvGraphicFramePr/>
          <p:nvPr/>
        </p:nvGraphicFramePr>
        <p:xfrm>
          <a:off x="6305243" y="1793394"/>
          <a:ext cx="50292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FDDC255D-C810-4E61-B464-9A642D858752}"/>
              </a:ext>
            </a:extLst>
          </p:cNvPr>
          <p:cNvGraphicFramePr/>
          <p:nvPr/>
        </p:nvGraphicFramePr>
        <p:xfrm>
          <a:off x="573454" y="1793394"/>
          <a:ext cx="50292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9683370-0FE8-464F-99F7-DB2AA83EE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8DE5F1-E0F9-4CCA-92B7-7A6FC4DFEE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1BF652D-8E52-4C62-B043-BE8085464C2D}"/>
              </a:ext>
            </a:extLst>
          </p:cNvPr>
          <p:cNvSpPr txBox="1"/>
          <p:nvPr/>
        </p:nvSpPr>
        <p:spPr>
          <a:xfrm>
            <a:off x="1057829" y="1652306"/>
            <a:ext cx="4471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OS,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NPM1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mut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without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-ITD (n = 107)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1363E33-F503-4054-85ED-0FC541054957}"/>
              </a:ext>
            </a:extLst>
          </p:cNvPr>
          <p:cNvSpPr txBox="1"/>
          <p:nvPr/>
        </p:nvSpPr>
        <p:spPr>
          <a:xfrm>
            <a:off x="7175402" y="1652306"/>
            <a:ext cx="3959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OS,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NPM1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mut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 with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-ITD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(n = 30)</a:t>
            </a:r>
          </a:p>
        </p:txBody>
      </p:sp>
      <p:graphicFrame>
        <p:nvGraphicFramePr>
          <p:cNvPr id="16" name="Table 9">
            <a:extLst>
              <a:ext uri="{FF2B5EF4-FFF2-40B4-BE49-F238E27FC236}">
                <a16:creationId xmlns:a16="http://schemas.microsoft.com/office/drawing/2014/main" id="{147FE18B-2BD7-48A9-A330-28DED6E0EA4E}"/>
              </a:ext>
            </a:extLst>
          </p:cNvPr>
          <p:cNvGraphicFramePr>
            <a:graphicFrameLocks noGrp="1"/>
          </p:cNvGraphicFramePr>
          <p:nvPr/>
        </p:nvGraphicFramePr>
        <p:xfrm>
          <a:off x="616914" y="5459130"/>
          <a:ext cx="5163038" cy="6888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02305">
                  <a:extLst>
                    <a:ext uri="{9D8B030D-6E8A-4147-A177-3AD203B41FA5}">
                      <a16:colId xmlns:a16="http://schemas.microsoft.com/office/drawing/2014/main" val="1871959184"/>
                    </a:ext>
                  </a:extLst>
                </a:gridCol>
                <a:gridCol w="420914">
                  <a:extLst>
                    <a:ext uri="{9D8B030D-6E8A-4147-A177-3AD203B41FA5}">
                      <a16:colId xmlns:a16="http://schemas.microsoft.com/office/drawing/2014/main" val="2621603201"/>
                    </a:ext>
                  </a:extLst>
                </a:gridCol>
                <a:gridCol w="1758328">
                  <a:extLst>
                    <a:ext uri="{9D8B030D-6E8A-4147-A177-3AD203B41FA5}">
                      <a16:colId xmlns:a16="http://schemas.microsoft.com/office/drawing/2014/main" val="1829958630"/>
                    </a:ext>
                  </a:extLst>
                </a:gridCol>
                <a:gridCol w="481491">
                  <a:extLst>
                    <a:ext uri="{9D8B030D-6E8A-4147-A177-3AD203B41FA5}">
                      <a16:colId xmlns:a16="http://schemas.microsoft.com/office/drawing/2014/main" val="2251082233"/>
                    </a:ext>
                  </a:extLst>
                </a:gridCol>
              </a:tblGrid>
              <a:tr h="200055"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Median OS, months</a:t>
                      </a:r>
                    </a:p>
                  </a:txBody>
                  <a:tcPr marL="27432" marR="27432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3190616"/>
                  </a:ext>
                </a:extLst>
              </a:tr>
              <a:tr h="200055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NPM1</a:t>
                      </a:r>
                      <a:r>
                        <a:rPr lang="en-US" sz="1200" b="0" i="0" u="none" strike="noStrike" baseline="30000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mut</a:t>
                      </a:r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FLT3-ITD</a:t>
                      </a:r>
                      <a:r>
                        <a:rPr lang="en-US" sz="1200" b="0" i="0" u="none" strike="noStrike" baseline="300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‒</a:t>
                      </a:r>
                      <a:r>
                        <a:rPr lang="en-US" sz="1200" b="0" i="0" u="none" strike="noStrike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Oral-AZA (n=54)</a:t>
                      </a:r>
                    </a:p>
                  </a:txBody>
                  <a:tcPr marL="18288" marR="18288" marT="18288" marB="18288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48.6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Other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Oral-AZA (n=182)</a:t>
                      </a:r>
                    </a:p>
                  </a:txBody>
                  <a:tcPr marL="18288" marR="18288" marT="18288" marB="18288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20.2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25173235"/>
                  </a:ext>
                </a:extLst>
              </a:tr>
              <a:tr h="200055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NPM1</a:t>
                      </a:r>
                      <a:r>
                        <a:rPr lang="en-US" sz="1200" b="0" i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mut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FLT3-ITD</a:t>
                      </a:r>
                      <a:r>
                        <a:rPr lang="en-US" sz="1200" b="0" i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‒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Placebo (n=53)</a:t>
                      </a:r>
                    </a:p>
                  </a:txBody>
                  <a:tcPr marL="18288" marR="18288" marT="18288" marB="18288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18.0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Other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Placebo (n=180)</a:t>
                      </a:r>
                    </a:p>
                  </a:txBody>
                  <a:tcPr marL="18288" marR="18288" marT="18288" marB="18288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14.6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93559120"/>
                  </a:ext>
                </a:extLst>
              </a:tr>
            </a:tbl>
          </a:graphicData>
        </a:graphic>
      </p:graphicFrame>
      <p:graphicFrame>
        <p:nvGraphicFramePr>
          <p:cNvPr id="28" name="Table 9">
            <a:extLst>
              <a:ext uri="{FF2B5EF4-FFF2-40B4-BE49-F238E27FC236}">
                <a16:creationId xmlns:a16="http://schemas.microsoft.com/office/drawing/2014/main" id="{EAB9DC2E-9B3A-4B56-8877-75F1344FFF3E}"/>
              </a:ext>
            </a:extLst>
          </p:cNvPr>
          <p:cNvGraphicFramePr>
            <a:graphicFrameLocks noGrp="1"/>
          </p:cNvGraphicFramePr>
          <p:nvPr/>
        </p:nvGraphicFramePr>
        <p:xfrm>
          <a:off x="6401701" y="5454739"/>
          <a:ext cx="5275042" cy="6888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46356">
                  <a:extLst>
                    <a:ext uri="{9D8B030D-6E8A-4147-A177-3AD203B41FA5}">
                      <a16:colId xmlns:a16="http://schemas.microsoft.com/office/drawing/2014/main" val="1871959184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621603201"/>
                    </a:ext>
                  </a:extLst>
                </a:gridCol>
                <a:gridCol w="1822161">
                  <a:extLst>
                    <a:ext uri="{9D8B030D-6E8A-4147-A177-3AD203B41FA5}">
                      <a16:colId xmlns:a16="http://schemas.microsoft.com/office/drawing/2014/main" val="1829958630"/>
                    </a:ext>
                  </a:extLst>
                </a:gridCol>
                <a:gridCol w="514639">
                  <a:extLst>
                    <a:ext uri="{9D8B030D-6E8A-4147-A177-3AD203B41FA5}">
                      <a16:colId xmlns:a16="http://schemas.microsoft.com/office/drawing/2014/main" val="2251082233"/>
                    </a:ext>
                  </a:extLst>
                </a:gridCol>
              </a:tblGrid>
              <a:tr h="200055"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Median OS, months</a:t>
                      </a:r>
                    </a:p>
                  </a:txBody>
                  <a:tcPr marL="27432" marR="27432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3190616"/>
                  </a:ext>
                </a:extLst>
              </a:tr>
              <a:tr h="200055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NPM1</a:t>
                      </a:r>
                      <a:r>
                        <a:rPr lang="en-US" sz="1200" b="0" i="0" u="none" strike="noStrike" baseline="30000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mut</a:t>
                      </a:r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FLT3</a:t>
                      </a:r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-ITD</a:t>
                      </a:r>
                      <a:r>
                        <a:rPr lang="en-US" sz="1200" b="0" i="0" u="none" strike="noStrike" baseline="30000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+</a:t>
                      </a:r>
                      <a:r>
                        <a:rPr lang="en-US" sz="1200" b="0" i="0" u="none" strike="noStrike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Oral-AZA (n=12)</a:t>
                      </a:r>
                    </a:p>
                  </a:txBody>
                  <a:tcPr marL="18288" marR="18288" marT="18288" marB="18288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46.1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Other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Oral-AZA (n=224)</a:t>
                      </a:r>
                    </a:p>
                  </a:txBody>
                  <a:tcPr marL="18288" marR="18288" marT="18288" marB="18288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24.7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25173235"/>
                  </a:ext>
                </a:extLst>
              </a:tr>
              <a:tr h="200055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NPM1</a:t>
                      </a:r>
                      <a:r>
                        <a:rPr lang="en-US" sz="1200" b="0" i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mut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FLT3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-ITD</a:t>
                      </a:r>
                      <a:r>
                        <a:rPr lang="en-US" sz="1200" b="0" i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Placebo (n=18)</a:t>
                      </a:r>
                    </a:p>
                  </a:txBody>
                  <a:tcPr marL="18288" marR="18288" marT="18288" marB="18288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11.5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Other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Placebo (n=215)</a:t>
                      </a:r>
                    </a:p>
                  </a:txBody>
                  <a:tcPr marL="18288" marR="18288" marT="18288" marB="18288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14.9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93559120"/>
                  </a:ext>
                </a:extLst>
              </a:tr>
            </a:tbl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017B07FE-86A6-4A46-A8F9-D75AA6B0EFD0}"/>
              </a:ext>
            </a:extLst>
          </p:cNvPr>
          <p:cNvSpPr txBox="1"/>
          <p:nvPr/>
        </p:nvSpPr>
        <p:spPr>
          <a:xfrm>
            <a:off x="9601678" y="2232885"/>
            <a:ext cx="2421205" cy="889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NPM1</a:t>
            </a:r>
            <a:r>
              <a:rPr kumimoji="0" lang="en-US" sz="1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mut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and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 FLT3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-ITD,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Oral-AZA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NPM1</a:t>
            </a:r>
            <a:r>
              <a:rPr kumimoji="0" lang="en-US" sz="1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mut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and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 FLT3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-ITD,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Placebo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Other, Oral-AZA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Other, Placebo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3936493-A2B8-4F52-9D9C-5A264C2F5160}"/>
              </a:ext>
            </a:extLst>
          </p:cNvPr>
          <p:cNvSpPr txBox="1"/>
          <p:nvPr/>
        </p:nvSpPr>
        <p:spPr>
          <a:xfrm>
            <a:off x="3528088" y="2232885"/>
            <a:ext cx="2380579" cy="889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NPM1</a:t>
            </a:r>
            <a:r>
              <a:rPr kumimoji="0" lang="en-US" sz="1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mut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no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 FLT3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-ITD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Oral-AZA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NPM1</a:t>
            </a:r>
            <a:r>
              <a:rPr kumimoji="0" lang="en-US" sz="1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mut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no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 FLT3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-ITD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Placebo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Other, Oral-AZA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+mn-cs"/>
              </a:rPr>
              <a:t>Other, Placebo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10DBFDC-F232-4AED-9387-6490CB965A2F}"/>
              </a:ext>
            </a:extLst>
          </p:cNvPr>
          <p:cNvSpPr/>
          <p:nvPr/>
        </p:nvSpPr>
        <p:spPr>
          <a:xfrm>
            <a:off x="3449789" y="2749794"/>
            <a:ext cx="36576" cy="36576"/>
          </a:xfrm>
          <a:prstGeom prst="ellipse">
            <a:avLst/>
          </a:prstGeom>
          <a:noFill/>
          <a:ln w="9525">
            <a:solidFill>
              <a:srgbClr val="FFAC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F4371E0-520C-4A49-A066-C4AE38BA409D}"/>
              </a:ext>
            </a:extLst>
          </p:cNvPr>
          <p:cNvCxnSpPr>
            <a:cxnSpLocks/>
          </p:cNvCxnSpPr>
          <p:nvPr/>
        </p:nvCxnSpPr>
        <p:spPr>
          <a:xfrm>
            <a:off x="3362410" y="2770765"/>
            <a:ext cx="206861" cy="0"/>
          </a:xfrm>
          <a:prstGeom prst="line">
            <a:avLst/>
          </a:prstGeom>
          <a:ln w="19050" cap="rnd">
            <a:solidFill>
              <a:srgbClr val="FFAC2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>
            <a:extLst>
              <a:ext uri="{FF2B5EF4-FFF2-40B4-BE49-F238E27FC236}">
                <a16:creationId xmlns:a16="http://schemas.microsoft.com/office/drawing/2014/main" id="{1FC26231-AFFD-4E9A-8A61-6DD6D6AED8DD}"/>
              </a:ext>
            </a:extLst>
          </p:cNvPr>
          <p:cNvSpPr/>
          <p:nvPr/>
        </p:nvSpPr>
        <p:spPr>
          <a:xfrm>
            <a:off x="3449789" y="2955373"/>
            <a:ext cx="36576" cy="36576"/>
          </a:xfrm>
          <a:prstGeom prst="ellipse">
            <a:avLst/>
          </a:prstGeom>
          <a:noFill/>
          <a:ln w="9525">
            <a:solidFill>
              <a:srgbClr val="A6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AC44A149-5347-407B-8F48-D6A37015631D}"/>
              </a:ext>
            </a:extLst>
          </p:cNvPr>
          <p:cNvCxnSpPr>
            <a:cxnSpLocks/>
          </p:cNvCxnSpPr>
          <p:nvPr/>
        </p:nvCxnSpPr>
        <p:spPr>
          <a:xfrm>
            <a:off x="3362410" y="2976344"/>
            <a:ext cx="206861" cy="0"/>
          </a:xfrm>
          <a:prstGeom prst="line">
            <a:avLst/>
          </a:prstGeom>
          <a:ln w="19050" cap="rnd">
            <a:solidFill>
              <a:srgbClr val="A69F9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>
            <a:extLst>
              <a:ext uri="{FF2B5EF4-FFF2-40B4-BE49-F238E27FC236}">
                <a16:creationId xmlns:a16="http://schemas.microsoft.com/office/drawing/2014/main" id="{51FFECDB-72DE-4985-911F-14BC6C0DE0C2}"/>
              </a:ext>
            </a:extLst>
          </p:cNvPr>
          <p:cNvSpPr/>
          <p:nvPr/>
        </p:nvSpPr>
        <p:spPr>
          <a:xfrm>
            <a:off x="3449789" y="2349680"/>
            <a:ext cx="36576" cy="36576"/>
          </a:xfrm>
          <a:prstGeom prst="ellipse">
            <a:avLst/>
          </a:prstGeom>
          <a:noFill/>
          <a:ln w="9525">
            <a:solidFill>
              <a:srgbClr val="FFAC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6A01AD1-BCCF-4823-829E-9C6F429F5B80}"/>
              </a:ext>
            </a:extLst>
          </p:cNvPr>
          <p:cNvCxnSpPr>
            <a:cxnSpLocks/>
          </p:cNvCxnSpPr>
          <p:nvPr/>
        </p:nvCxnSpPr>
        <p:spPr>
          <a:xfrm>
            <a:off x="3362410" y="2370651"/>
            <a:ext cx="206861" cy="0"/>
          </a:xfrm>
          <a:prstGeom prst="line">
            <a:avLst/>
          </a:prstGeom>
          <a:ln w="19050" cap="rnd">
            <a:solidFill>
              <a:srgbClr val="FFA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:a16="http://schemas.microsoft.com/office/drawing/2014/main" id="{AF6922C5-EAEC-426F-ACE1-10955D578E6C}"/>
              </a:ext>
            </a:extLst>
          </p:cNvPr>
          <p:cNvSpPr/>
          <p:nvPr/>
        </p:nvSpPr>
        <p:spPr>
          <a:xfrm>
            <a:off x="3449789" y="2542471"/>
            <a:ext cx="36576" cy="36576"/>
          </a:xfrm>
          <a:prstGeom prst="ellipse">
            <a:avLst/>
          </a:prstGeom>
          <a:noFill/>
          <a:ln w="9525">
            <a:solidFill>
              <a:srgbClr val="A6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7B8119F-17DF-4C72-AF81-B4540BAA5823}"/>
              </a:ext>
            </a:extLst>
          </p:cNvPr>
          <p:cNvCxnSpPr>
            <a:cxnSpLocks/>
          </p:cNvCxnSpPr>
          <p:nvPr/>
        </p:nvCxnSpPr>
        <p:spPr>
          <a:xfrm>
            <a:off x="3362410" y="2563442"/>
            <a:ext cx="206861" cy="0"/>
          </a:xfrm>
          <a:prstGeom prst="line">
            <a:avLst/>
          </a:prstGeom>
          <a:ln w="19050" cap="rnd">
            <a:solidFill>
              <a:srgbClr val="A69F9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>
            <a:extLst>
              <a:ext uri="{FF2B5EF4-FFF2-40B4-BE49-F238E27FC236}">
                <a16:creationId xmlns:a16="http://schemas.microsoft.com/office/drawing/2014/main" id="{F9D30C45-3802-49E1-A595-FAFBAB1DF870}"/>
              </a:ext>
            </a:extLst>
          </p:cNvPr>
          <p:cNvSpPr/>
          <p:nvPr/>
        </p:nvSpPr>
        <p:spPr>
          <a:xfrm>
            <a:off x="9514820" y="2749794"/>
            <a:ext cx="36576" cy="36576"/>
          </a:xfrm>
          <a:prstGeom prst="ellipse">
            <a:avLst/>
          </a:prstGeom>
          <a:noFill/>
          <a:ln w="9525">
            <a:solidFill>
              <a:srgbClr val="FFAC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3FB9FA82-EA96-4AD4-AD5A-C9AFF89F9123}"/>
              </a:ext>
            </a:extLst>
          </p:cNvPr>
          <p:cNvCxnSpPr>
            <a:cxnSpLocks/>
          </p:cNvCxnSpPr>
          <p:nvPr/>
        </p:nvCxnSpPr>
        <p:spPr>
          <a:xfrm>
            <a:off x="9427441" y="2770765"/>
            <a:ext cx="206861" cy="0"/>
          </a:xfrm>
          <a:prstGeom prst="line">
            <a:avLst/>
          </a:prstGeom>
          <a:ln w="19050" cap="rnd">
            <a:solidFill>
              <a:srgbClr val="FFAC2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>
            <a:extLst>
              <a:ext uri="{FF2B5EF4-FFF2-40B4-BE49-F238E27FC236}">
                <a16:creationId xmlns:a16="http://schemas.microsoft.com/office/drawing/2014/main" id="{5AFD9549-1DE7-447E-B08B-BBC3FDB7AA8D}"/>
              </a:ext>
            </a:extLst>
          </p:cNvPr>
          <p:cNvSpPr/>
          <p:nvPr/>
        </p:nvSpPr>
        <p:spPr>
          <a:xfrm>
            <a:off x="9514820" y="2955373"/>
            <a:ext cx="36576" cy="36576"/>
          </a:xfrm>
          <a:prstGeom prst="ellipse">
            <a:avLst/>
          </a:prstGeom>
          <a:noFill/>
          <a:ln w="9525">
            <a:solidFill>
              <a:srgbClr val="A6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0A4D802-8C8F-4FB8-B816-1BB32BE3AD6C}"/>
              </a:ext>
            </a:extLst>
          </p:cNvPr>
          <p:cNvCxnSpPr>
            <a:cxnSpLocks/>
          </p:cNvCxnSpPr>
          <p:nvPr/>
        </p:nvCxnSpPr>
        <p:spPr>
          <a:xfrm>
            <a:off x="9427441" y="2976344"/>
            <a:ext cx="206861" cy="0"/>
          </a:xfrm>
          <a:prstGeom prst="line">
            <a:avLst/>
          </a:prstGeom>
          <a:ln w="19050" cap="rnd">
            <a:solidFill>
              <a:srgbClr val="A69F9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>
            <a:extLst>
              <a:ext uri="{FF2B5EF4-FFF2-40B4-BE49-F238E27FC236}">
                <a16:creationId xmlns:a16="http://schemas.microsoft.com/office/drawing/2014/main" id="{159D7622-4A52-43E0-83BB-F087A7A9C6F7}"/>
              </a:ext>
            </a:extLst>
          </p:cNvPr>
          <p:cNvSpPr/>
          <p:nvPr/>
        </p:nvSpPr>
        <p:spPr>
          <a:xfrm>
            <a:off x="9514820" y="2349680"/>
            <a:ext cx="36576" cy="36576"/>
          </a:xfrm>
          <a:prstGeom prst="ellipse">
            <a:avLst/>
          </a:prstGeom>
          <a:noFill/>
          <a:ln w="9525">
            <a:solidFill>
              <a:srgbClr val="FFAC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7D443607-2C5A-42C4-B0C4-5BFEC66EA931}"/>
              </a:ext>
            </a:extLst>
          </p:cNvPr>
          <p:cNvCxnSpPr>
            <a:cxnSpLocks/>
          </p:cNvCxnSpPr>
          <p:nvPr/>
        </p:nvCxnSpPr>
        <p:spPr>
          <a:xfrm>
            <a:off x="9427441" y="2370651"/>
            <a:ext cx="206861" cy="0"/>
          </a:xfrm>
          <a:prstGeom prst="line">
            <a:avLst/>
          </a:prstGeom>
          <a:ln w="19050" cap="rnd">
            <a:solidFill>
              <a:srgbClr val="FFA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Oval 65">
            <a:extLst>
              <a:ext uri="{FF2B5EF4-FFF2-40B4-BE49-F238E27FC236}">
                <a16:creationId xmlns:a16="http://schemas.microsoft.com/office/drawing/2014/main" id="{BEC9FAF9-61E6-4BE5-A718-FDB3403241F4}"/>
              </a:ext>
            </a:extLst>
          </p:cNvPr>
          <p:cNvSpPr/>
          <p:nvPr/>
        </p:nvSpPr>
        <p:spPr>
          <a:xfrm>
            <a:off x="9514820" y="2542471"/>
            <a:ext cx="36576" cy="36576"/>
          </a:xfrm>
          <a:prstGeom prst="ellipse">
            <a:avLst/>
          </a:prstGeom>
          <a:noFill/>
          <a:ln w="9525">
            <a:solidFill>
              <a:srgbClr val="A6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D90599BA-76A3-4CD0-BB18-DDE4255A750F}"/>
              </a:ext>
            </a:extLst>
          </p:cNvPr>
          <p:cNvCxnSpPr>
            <a:cxnSpLocks/>
          </p:cNvCxnSpPr>
          <p:nvPr/>
        </p:nvCxnSpPr>
        <p:spPr>
          <a:xfrm>
            <a:off x="9427441" y="2563442"/>
            <a:ext cx="206861" cy="0"/>
          </a:xfrm>
          <a:prstGeom prst="line">
            <a:avLst/>
          </a:prstGeom>
          <a:ln w="19050" cap="rnd">
            <a:solidFill>
              <a:srgbClr val="A69F9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D68C934-3F00-C177-5304-2F248D0864D5}"/>
              </a:ext>
            </a:extLst>
          </p:cNvPr>
          <p:cNvCxnSpPr/>
          <p:nvPr/>
        </p:nvCxnSpPr>
        <p:spPr>
          <a:xfrm>
            <a:off x="2902857" y="2955373"/>
            <a:ext cx="0" cy="16692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A9842DB-AEA4-A216-3F1E-5433330B46A9}"/>
              </a:ext>
            </a:extLst>
          </p:cNvPr>
          <p:cNvCxnSpPr/>
          <p:nvPr/>
        </p:nvCxnSpPr>
        <p:spPr>
          <a:xfrm>
            <a:off x="2889093" y="3362649"/>
            <a:ext cx="0" cy="16692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DFB137F-78AF-8CE7-006C-53B2682135B7}"/>
              </a:ext>
            </a:extLst>
          </p:cNvPr>
          <p:cNvCxnSpPr/>
          <p:nvPr/>
        </p:nvCxnSpPr>
        <p:spPr>
          <a:xfrm>
            <a:off x="8163286" y="2825026"/>
            <a:ext cx="0" cy="16692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9A599AD-448A-E995-5EA4-52B316371CA3}"/>
              </a:ext>
            </a:extLst>
          </p:cNvPr>
          <p:cNvCxnSpPr/>
          <p:nvPr/>
        </p:nvCxnSpPr>
        <p:spPr>
          <a:xfrm>
            <a:off x="8163286" y="3458998"/>
            <a:ext cx="0" cy="16692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C84756B-7F06-F54D-BE44-57EC658AFD10}"/>
              </a:ext>
            </a:extLst>
          </p:cNvPr>
          <p:cNvSpPr txBox="1"/>
          <p:nvPr/>
        </p:nvSpPr>
        <p:spPr>
          <a:xfrm>
            <a:off x="54990" y="6482788"/>
            <a:ext cx="20056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Döhner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t> et al, Blood 2022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3018F8-4B8C-3270-7A86-FEAB4DAD3396}"/>
              </a:ext>
            </a:extLst>
          </p:cNvPr>
          <p:cNvSpPr txBox="1">
            <a:spLocks/>
          </p:cNvSpPr>
          <p:nvPr/>
        </p:nvSpPr>
        <p:spPr>
          <a:xfrm>
            <a:off x="498312" y="402525"/>
            <a:ext cx="11435077" cy="677333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100" b="1" dirty="0">
                <a:solidFill>
                  <a:srgbClr val="C00000"/>
                </a:solidFill>
                <a:latin typeface="+mn-lt"/>
              </a:rPr>
              <a:t>Oral </a:t>
            </a:r>
            <a:r>
              <a:rPr lang="en-US" sz="3100" b="1" dirty="0" err="1">
                <a:solidFill>
                  <a:srgbClr val="C00000"/>
                </a:solidFill>
                <a:latin typeface="+mn-lt"/>
              </a:rPr>
              <a:t>azacitidine</a:t>
            </a:r>
            <a:r>
              <a:rPr lang="en-US" sz="3100" b="1" dirty="0">
                <a:solidFill>
                  <a:srgbClr val="C00000"/>
                </a:solidFill>
                <a:latin typeface="+mn-lt"/>
              </a:rPr>
              <a:t> as maintenance for </a:t>
            </a:r>
            <a:r>
              <a:rPr lang="en-US" sz="3100" b="1" i="1" dirty="0">
                <a:solidFill>
                  <a:srgbClr val="C00000"/>
                </a:solidFill>
                <a:latin typeface="+mn-lt"/>
              </a:rPr>
              <a:t>FLT3</a:t>
            </a:r>
            <a:r>
              <a:rPr lang="en-US" sz="3100" b="1" dirty="0">
                <a:solidFill>
                  <a:srgbClr val="C00000"/>
                </a:solidFill>
                <a:latin typeface="+mn-lt"/>
              </a:rPr>
              <a:t> mut AML?</a:t>
            </a:r>
            <a:br>
              <a:rPr lang="en-US" sz="3100" b="1" dirty="0">
                <a:solidFill>
                  <a:srgbClr val="C00000"/>
                </a:solidFill>
                <a:latin typeface="+mn-lt"/>
              </a:rPr>
            </a:br>
            <a:r>
              <a:rPr lang="en-GB" sz="1800" dirty="0">
                <a:solidFill>
                  <a:srgbClr val="0070C0"/>
                </a:solidFill>
              </a:rPr>
              <a:t>QUAZAR:  randomized, phase 3 trial of 472 patients aged 55–86 years in CR1</a:t>
            </a:r>
            <a:endParaRPr lang="en-US" sz="18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371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76A8CEB-6AF8-484A-BFC6-28EE576B351F}"/>
              </a:ext>
            </a:extLst>
          </p:cNvPr>
          <p:cNvSpPr txBox="1"/>
          <p:nvPr/>
        </p:nvSpPr>
        <p:spPr>
          <a:xfrm>
            <a:off x="965063" y="0"/>
            <a:ext cx="10742503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+mn-lt"/>
              </a:rPr>
              <a:t>IVO-AZA or VEN-AZA for IDH1 mut AML?</a:t>
            </a:r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A69EC54C-2F9A-0144-9045-8A96819C51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50" t="63894" r="56286" b="8089"/>
          <a:stretch/>
        </p:blipFill>
        <p:spPr>
          <a:xfrm>
            <a:off x="6310859" y="3728765"/>
            <a:ext cx="5496641" cy="28214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F518E6B-779A-7C18-177D-22DD00D5F6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207" y="3728765"/>
            <a:ext cx="5667185" cy="282145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016FEA-FC9F-475A-7B54-6BDD4D7BF4E5}"/>
              </a:ext>
            </a:extLst>
          </p:cNvPr>
          <p:cNvCxnSpPr>
            <a:cxnSpLocks/>
          </p:cNvCxnSpPr>
          <p:nvPr/>
        </p:nvCxnSpPr>
        <p:spPr>
          <a:xfrm>
            <a:off x="7665027" y="849693"/>
            <a:ext cx="11621" cy="25980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9279491-1FE3-8135-7D6C-CF2A1FF7DB9A}"/>
              </a:ext>
            </a:extLst>
          </p:cNvPr>
          <p:cNvSpPr/>
          <p:nvPr/>
        </p:nvSpPr>
        <p:spPr>
          <a:xfrm>
            <a:off x="7989757" y="3614857"/>
            <a:ext cx="2503358" cy="3275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39E00B-93BE-F419-99A7-51615677C662}"/>
              </a:ext>
            </a:extLst>
          </p:cNvPr>
          <p:cNvSpPr/>
          <p:nvPr/>
        </p:nvSpPr>
        <p:spPr>
          <a:xfrm>
            <a:off x="5668780" y="6404744"/>
            <a:ext cx="2503358" cy="3275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0FA3FB-CC30-2449-9D8E-AA115EF65449}"/>
              </a:ext>
            </a:extLst>
          </p:cNvPr>
          <p:cNvSpPr txBox="1"/>
          <p:nvPr/>
        </p:nvSpPr>
        <p:spPr>
          <a:xfrm>
            <a:off x="7676648" y="6568522"/>
            <a:ext cx="31295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Pollyea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et al, </a:t>
            </a:r>
            <a:r>
              <a:rPr lang="en-AU" sz="1200" i="1" dirty="0">
                <a:effectLst/>
                <a:latin typeface="+mn-lt"/>
              </a:rPr>
              <a:t>Clin Cancer Res 2022;28:2753–61</a:t>
            </a:r>
            <a:endParaRPr lang="en-AU" sz="1200" dirty="0">
              <a:effectLst/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DE8D97-74A0-A764-5FE7-09F4D261539C}"/>
              </a:ext>
            </a:extLst>
          </p:cNvPr>
          <p:cNvSpPr txBox="1"/>
          <p:nvPr/>
        </p:nvSpPr>
        <p:spPr>
          <a:xfrm>
            <a:off x="2304738" y="6541651"/>
            <a:ext cx="2947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Montesinos et al, NEJM 2022, 386; 1519-31 </a:t>
            </a:r>
            <a:endParaRPr lang="en-AU" sz="1200" dirty="0">
              <a:effectLst/>
              <a:latin typeface="+mn-lt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B92A32A-20C8-01C9-0D94-7D8D2F071D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686525"/>
              </p:ext>
            </p:extLst>
          </p:nvPr>
        </p:nvGraphicFramePr>
        <p:xfrm>
          <a:off x="2571646" y="851889"/>
          <a:ext cx="7591686" cy="259588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719882">
                  <a:extLst>
                    <a:ext uri="{9D8B030D-6E8A-4147-A177-3AD203B41FA5}">
                      <a16:colId xmlns:a16="http://schemas.microsoft.com/office/drawing/2014/main" val="3292661729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4279463419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824904197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3871201354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625249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IDH1m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IVO + 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VEN-AZA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AZA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284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246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7959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ORR (CR/</a:t>
                      </a:r>
                      <a:r>
                        <a:rPr lang="en-US" dirty="0" err="1"/>
                        <a:t>CRi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54%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66%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575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47%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68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time to CR/</a:t>
                      </a:r>
                      <a:r>
                        <a:rPr lang="en-US" dirty="0" err="1"/>
                        <a:t>CRi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4.3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3.8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1.1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3.4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277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24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7.9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17.5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2.2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0814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7917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907DA91F-8308-3C09-95FE-3B98752648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437722"/>
              </p:ext>
            </p:extLst>
          </p:nvPr>
        </p:nvGraphicFramePr>
        <p:xfrm>
          <a:off x="2154105" y="1952175"/>
          <a:ext cx="7591686" cy="259588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719882">
                  <a:extLst>
                    <a:ext uri="{9D8B030D-6E8A-4147-A177-3AD203B41FA5}">
                      <a16:colId xmlns:a16="http://schemas.microsoft.com/office/drawing/2014/main" val="3292661729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4279463419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824904197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3871201354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625249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Grade 3+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IVO + 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VEN-AZA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AZA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284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Febrile neutropenia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246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Neutropenia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7959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Pneumonia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575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QT prolonged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42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Differentiation syndrome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320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cycles received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2.8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4101952"/>
                  </a:ext>
                </a:extLst>
              </a:tr>
            </a:tbl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BE53065-00D9-6753-747C-840B79EAFCF4}"/>
              </a:ext>
            </a:extLst>
          </p:cNvPr>
          <p:cNvCxnSpPr>
            <a:cxnSpLocks/>
          </p:cNvCxnSpPr>
          <p:nvPr/>
        </p:nvCxnSpPr>
        <p:spPr>
          <a:xfrm>
            <a:off x="7279133" y="1952175"/>
            <a:ext cx="11621" cy="25980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91EC4E2-51C9-2CCA-B4A7-4B5D809A62B1}"/>
              </a:ext>
            </a:extLst>
          </p:cNvPr>
          <p:cNvSpPr txBox="1"/>
          <p:nvPr/>
        </p:nvSpPr>
        <p:spPr>
          <a:xfrm>
            <a:off x="965063" y="464695"/>
            <a:ext cx="10742503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+mn-lt"/>
              </a:rPr>
              <a:t>Adverse event comparison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7F91B8-0CCE-177A-C790-D69C862B3431}"/>
              </a:ext>
            </a:extLst>
          </p:cNvPr>
          <p:cNvSpPr txBox="1"/>
          <p:nvPr/>
        </p:nvSpPr>
        <p:spPr>
          <a:xfrm>
            <a:off x="9062425" y="6571684"/>
            <a:ext cx="31295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Pollyea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et al, </a:t>
            </a:r>
            <a:r>
              <a:rPr lang="en-AU" sz="1200" i="1" dirty="0">
                <a:effectLst/>
                <a:latin typeface="+mn-lt"/>
              </a:rPr>
              <a:t>Clin Cancer Res 2022;28:2753–61</a:t>
            </a:r>
            <a:endParaRPr lang="en-AU" sz="1200" dirty="0">
              <a:effectLst/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60DE49-DF46-EF16-640D-57BD92733765}"/>
              </a:ext>
            </a:extLst>
          </p:cNvPr>
          <p:cNvSpPr txBox="1"/>
          <p:nvPr/>
        </p:nvSpPr>
        <p:spPr>
          <a:xfrm>
            <a:off x="9062425" y="6294685"/>
            <a:ext cx="2947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Montesinos et al, NEJM 2022, 386; 1519-31 </a:t>
            </a:r>
            <a:endParaRPr lang="en-AU" sz="1200" dirty="0"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2002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76A8CEB-6AF8-484A-BFC6-28EE576B351F}"/>
              </a:ext>
            </a:extLst>
          </p:cNvPr>
          <p:cNvSpPr txBox="1"/>
          <p:nvPr/>
        </p:nvSpPr>
        <p:spPr>
          <a:xfrm>
            <a:off x="965063" y="0"/>
            <a:ext cx="10742503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+mn-lt"/>
              </a:rPr>
              <a:t>ENA-AZA or VEN-AZA for IDH2 mut AML?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016FEA-FC9F-475A-7B54-6BDD4D7BF4E5}"/>
              </a:ext>
            </a:extLst>
          </p:cNvPr>
          <p:cNvCxnSpPr>
            <a:cxnSpLocks/>
          </p:cNvCxnSpPr>
          <p:nvPr/>
        </p:nvCxnSpPr>
        <p:spPr>
          <a:xfrm>
            <a:off x="7665027" y="849693"/>
            <a:ext cx="11621" cy="25980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9279491-1FE3-8135-7D6C-CF2A1FF7DB9A}"/>
              </a:ext>
            </a:extLst>
          </p:cNvPr>
          <p:cNvSpPr/>
          <p:nvPr/>
        </p:nvSpPr>
        <p:spPr>
          <a:xfrm>
            <a:off x="7989757" y="3614857"/>
            <a:ext cx="2503358" cy="3275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39E00B-93BE-F419-99A7-51615677C662}"/>
              </a:ext>
            </a:extLst>
          </p:cNvPr>
          <p:cNvSpPr/>
          <p:nvPr/>
        </p:nvSpPr>
        <p:spPr>
          <a:xfrm>
            <a:off x="5668780" y="6404744"/>
            <a:ext cx="2503358" cy="3275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0FA3FB-CC30-2449-9D8E-AA115EF65449}"/>
              </a:ext>
            </a:extLst>
          </p:cNvPr>
          <p:cNvSpPr txBox="1"/>
          <p:nvPr/>
        </p:nvSpPr>
        <p:spPr>
          <a:xfrm>
            <a:off x="7676648" y="6568522"/>
            <a:ext cx="31295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Pollyea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et al, </a:t>
            </a:r>
            <a:r>
              <a:rPr lang="en-AU" sz="1200" i="1" dirty="0">
                <a:effectLst/>
                <a:latin typeface="+mn-lt"/>
              </a:rPr>
              <a:t>Clin Cancer Res 2022;28:2753–61</a:t>
            </a:r>
            <a:endParaRPr lang="en-AU" sz="1200" dirty="0">
              <a:effectLst/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DE8D97-74A0-A764-5FE7-09F4D261539C}"/>
              </a:ext>
            </a:extLst>
          </p:cNvPr>
          <p:cNvSpPr txBox="1"/>
          <p:nvPr/>
        </p:nvSpPr>
        <p:spPr>
          <a:xfrm>
            <a:off x="2304738" y="6541651"/>
            <a:ext cx="32589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DiNardo et al, </a:t>
            </a:r>
            <a:r>
              <a:rPr lang="en-AU" sz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Lancet Oncol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2021, 22; 1597-1608 </a:t>
            </a:r>
            <a:endParaRPr lang="en-AU" sz="1200" dirty="0">
              <a:effectLst/>
              <a:latin typeface="+mn-lt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B92A32A-20C8-01C9-0D94-7D8D2F071D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56576"/>
              </p:ext>
            </p:extLst>
          </p:nvPr>
        </p:nvGraphicFramePr>
        <p:xfrm>
          <a:off x="2571646" y="851889"/>
          <a:ext cx="7591686" cy="259588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719882">
                  <a:extLst>
                    <a:ext uri="{9D8B030D-6E8A-4147-A177-3AD203B41FA5}">
                      <a16:colId xmlns:a16="http://schemas.microsoft.com/office/drawing/2014/main" val="3292661729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4279463419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824904197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3871201354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625249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IDH2m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ENA + 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VEN-AZA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AZA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284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246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7959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ORR (CR/</a:t>
                      </a:r>
                      <a:r>
                        <a:rPr lang="en-US" dirty="0" err="1"/>
                        <a:t>CRi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63%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86%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575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54%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55%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68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time to CR/</a:t>
                      </a:r>
                      <a:r>
                        <a:rPr lang="en-US" dirty="0" err="1"/>
                        <a:t>CRi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5.4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4.4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1.1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4.6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277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22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18.6m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0814771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422278CF-9A22-EF1C-456C-726856157E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670" b="12084"/>
          <a:stretch/>
        </p:blipFill>
        <p:spPr>
          <a:xfrm>
            <a:off x="1171365" y="3778685"/>
            <a:ext cx="5139494" cy="25808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A24AC0D-A685-49CF-AE77-40A5D7858955}"/>
              </a:ext>
            </a:extLst>
          </p:cNvPr>
          <p:cNvSpPr/>
          <p:nvPr/>
        </p:nvSpPr>
        <p:spPr>
          <a:xfrm>
            <a:off x="1075038" y="6273224"/>
            <a:ext cx="827903" cy="1820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7E35E65-CB47-F0D7-ECAB-77E57A6F3C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3188" y="3641779"/>
            <a:ext cx="4959246" cy="259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481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76A8CEB-6AF8-484A-BFC6-28EE576B351F}"/>
              </a:ext>
            </a:extLst>
          </p:cNvPr>
          <p:cNvSpPr txBox="1"/>
          <p:nvPr/>
        </p:nvSpPr>
        <p:spPr>
          <a:xfrm>
            <a:off x="890112" y="164892"/>
            <a:ext cx="10742503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+mn-lt"/>
              </a:rPr>
              <a:t>When to use </a:t>
            </a:r>
            <a:r>
              <a:rPr lang="en-US" sz="2800" b="1" dirty="0" err="1">
                <a:solidFill>
                  <a:srgbClr val="C00000"/>
                </a:solidFill>
                <a:latin typeface="+mn-lt"/>
              </a:rPr>
              <a:t>gilteritinib</a:t>
            </a:r>
            <a:r>
              <a:rPr lang="en-US" sz="2800" b="1" dirty="0">
                <a:solidFill>
                  <a:srgbClr val="C00000"/>
                </a:solidFill>
                <a:latin typeface="+mn-lt"/>
              </a:rPr>
              <a:t> in </a:t>
            </a:r>
            <a:r>
              <a:rPr lang="en-US" sz="2800" b="1" i="1" dirty="0">
                <a:solidFill>
                  <a:srgbClr val="C00000"/>
                </a:solidFill>
                <a:latin typeface="+mn-lt"/>
              </a:rPr>
              <a:t>FLT3 </a:t>
            </a:r>
            <a:r>
              <a:rPr lang="en-US" sz="2800" b="1" dirty="0">
                <a:solidFill>
                  <a:srgbClr val="C00000"/>
                </a:solidFill>
                <a:latin typeface="+mn-lt"/>
              </a:rPr>
              <a:t>mut AML?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279491-1FE3-8135-7D6C-CF2A1FF7DB9A}"/>
              </a:ext>
            </a:extLst>
          </p:cNvPr>
          <p:cNvSpPr/>
          <p:nvPr/>
        </p:nvSpPr>
        <p:spPr>
          <a:xfrm>
            <a:off x="7989757" y="3764757"/>
            <a:ext cx="2503358" cy="3275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B92A32A-20C8-01C9-0D94-7D8D2F071D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98144"/>
              </p:ext>
            </p:extLst>
          </p:nvPr>
        </p:nvGraphicFramePr>
        <p:xfrm>
          <a:off x="184879" y="1453317"/>
          <a:ext cx="5468621" cy="469392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790215">
                  <a:extLst>
                    <a:ext uri="{9D8B030D-6E8A-4147-A177-3AD203B41FA5}">
                      <a16:colId xmlns:a16="http://schemas.microsoft.com/office/drawing/2014/main" val="3292661729"/>
                    </a:ext>
                  </a:extLst>
                </a:gridCol>
                <a:gridCol w="1894577">
                  <a:extLst>
                    <a:ext uri="{9D8B030D-6E8A-4147-A177-3AD203B41FA5}">
                      <a16:colId xmlns:a16="http://schemas.microsoft.com/office/drawing/2014/main" val="4279463419"/>
                    </a:ext>
                  </a:extLst>
                </a:gridCol>
                <a:gridCol w="1783829">
                  <a:extLst>
                    <a:ext uri="{9D8B030D-6E8A-4147-A177-3AD203B41FA5}">
                      <a16:colId xmlns:a16="http://schemas.microsoft.com/office/drawing/2014/main" val="8249041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Gilteritinib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Salvage chemo</a:t>
                      </a:r>
                    </a:p>
                    <a:p>
                      <a:pPr algn="ctr"/>
                      <a:r>
                        <a:rPr lang="en-US" dirty="0"/>
                        <a:t>(Intensive 60%)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284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246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Age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7959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Prior FLT3i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13%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0814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CR/</a:t>
                      </a:r>
                      <a:r>
                        <a:rPr lang="en-US" dirty="0" err="1"/>
                        <a:t>CRh</a:t>
                      </a:r>
                      <a:endParaRPr lang="en-US" dirty="0"/>
                    </a:p>
                    <a:p>
                      <a:r>
                        <a:rPr lang="en-US" dirty="0"/>
                        <a:t>  </a:t>
                      </a:r>
                      <a:r>
                        <a:rPr lang="en-US" i="1" dirty="0"/>
                        <a:t>FLT3</a:t>
                      </a:r>
                      <a:r>
                        <a:rPr lang="en-US" dirty="0"/>
                        <a:t>-ITD</a:t>
                      </a:r>
                    </a:p>
                    <a:p>
                      <a:r>
                        <a:rPr lang="en-US" dirty="0"/>
                        <a:t>  </a:t>
                      </a:r>
                      <a:r>
                        <a:rPr lang="en-US" i="1" dirty="0"/>
                        <a:t>FLT3</a:t>
                      </a:r>
                      <a:r>
                        <a:rPr lang="en-US" dirty="0"/>
                        <a:t>-TKD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26%*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21%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15%</a:t>
                      </a:r>
                    </a:p>
                    <a:p>
                      <a:pPr algn="ctr"/>
                      <a:r>
                        <a:rPr lang="en-US" dirty="0"/>
                        <a:t>10%</a:t>
                      </a:r>
                    </a:p>
                    <a:p>
                      <a:pPr algn="ctr"/>
                      <a:r>
                        <a:rPr lang="en-US" dirty="0"/>
                        <a:t>20%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9829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CR/</a:t>
                      </a:r>
                      <a:r>
                        <a:rPr lang="en-US" dirty="0" err="1"/>
                        <a:t>CRh</a:t>
                      </a:r>
                      <a:r>
                        <a:rPr lang="en-US" dirty="0"/>
                        <a:t>/</a:t>
                      </a:r>
                      <a:r>
                        <a:rPr lang="en-US" dirty="0" err="1"/>
                        <a:t>CRi</a:t>
                      </a:r>
                      <a:r>
                        <a:rPr lang="en-US" dirty="0"/>
                        <a:t>/</a:t>
                      </a:r>
                      <a:r>
                        <a:rPr lang="en-US" dirty="0" err="1"/>
                        <a:t>CRp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54%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01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Time to response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2.3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1.3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4900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Survival</a:t>
                      </a:r>
                    </a:p>
                    <a:p>
                      <a:r>
                        <a:rPr lang="en-US" i="1" dirty="0"/>
                        <a:t>  FLT3</a:t>
                      </a:r>
                      <a:r>
                        <a:rPr lang="en-US" dirty="0"/>
                        <a:t>-ITD</a:t>
                      </a:r>
                    </a:p>
                    <a:p>
                      <a:r>
                        <a:rPr lang="en-US" dirty="0"/>
                        <a:t>  </a:t>
                      </a:r>
                      <a:r>
                        <a:rPr lang="en-US" i="1" dirty="0"/>
                        <a:t>FLT3</a:t>
                      </a:r>
                      <a:r>
                        <a:rPr lang="en-US" dirty="0"/>
                        <a:t>-TKD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9.3 m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9 m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8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5.6 m</a:t>
                      </a:r>
                    </a:p>
                    <a:p>
                      <a:pPr algn="ctr"/>
                      <a:r>
                        <a:rPr lang="en-US" dirty="0"/>
                        <a:t>6 m</a:t>
                      </a:r>
                    </a:p>
                    <a:p>
                      <a:pPr algn="ctr"/>
                      <a:r>
                        <a:rPr lang="en-US" dirty="0"/>
                        <a:t>6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959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Underwent HCT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9880775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B4770414-90B8-96A8-AA09-B9C6354521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5402" y="1768838"/>
            <a:ext cx="6301719" cy="41574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B995D2-0C29-1204-49BE-E234B50224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8656" y="1768838"/>
            <a:ext cx="2174406" cy="14448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4C1835F-6991-09FD-A0F4-1D459DAC2F73}"/>
              </a:ext>
            </a:extLst>
          </p:cNvPr>
          <p:cNvSpPr txBox="1"/>
          <p:nvPr/>
        </p:nvSpPr>
        <p:spPr>
          <a:xfrm>
            <a:off x="2343490" y="6296188"/>
            <a:ext cx="23671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*Median duration of CR/</a:t>
            </a:r>
            <a:r>
              <a:rPr lang="en-US" sz="1200" dirty="0" err="1"/>
              <a:t>CRh</a:t>
            </a:r>
            <a:r>
              <a:rPr lang="en-US" sz="1200" dirty="0"/>
              <a:t> 11 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FA8D8B-6CE7-6960-B0C4-51104CFF147E}"/>
              </a:ext>
            </a:extLst>
          </p:cNvPr>
          <p:cNvSpPr txBox="1"/>
          <p:nvPr/>
        </p:nvSpPr>
        <p:spPr>
          <a:xfrm>
            <a:off x="9337233" y="6496277"/>
            <a:ext cx="28372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n-lt"/>
              </a:rPr>
              <a:t>Perl et al, </a:t>
            </a:r>
            <a:r>
              <a:rPr lang="en-AU" sz="1200" i="1" dirty="0">
                <a:solidFill>
                  <a:srgbClr val="5A5A5A"/>
                </a:solidFill>
                <a:effectLst/>
                <a:latin typeface="+mn-lt"/>
              </a:rPr>
              <a:t>N </a:t>
            </a:r>
            <a:r>
              <a:rPr lang="en-AU" sz="1200" i="1" dirty="0" err="1">
                <a:solidFill>
                  <a:srgbClr val="5A5A5A"/>
                </a:solidFill>
                <a:effectLst/>
                <a:latin typeface="+mn-lt"/>
              </a:rPr>
              <a:t>Engl</a:t>
            </a:r>
            <a:r>
              <a:rPr lang="en-AU" sz="1200" i="1" dirty="0">
                <a:solidFill>
                  <a:srgbClr val="5A5A5A"/>
                </a:solidFill>
                <a:effectLst/>
                <a:latin typeface="+mn-lt"/>
              </a:rPr>
              <a:t> J Med 2019;381:1728-40</a:t>
            </a:r>
            <a:endParaRPr lang="en-AU" sz="1200" dirty="0">
              <a:solidFill>
                <a:srgbClr val="5A5A5A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0588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67AD18-0ADD-FDE7-B9A0-D7EECBFD6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732" y="1129154"/>
            <a:ext cx="9874146" cy="511402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9C24CC1-A999-C1CE-5D40-B29E33B77C99}"/>
              </a:ext>
            </a:extLst>
          </p:cNvPr>
          <p:cNvSpPr/>
          <p:nvPr/>
        </p:nvSpPr>
        <p:spPr>
          <a:xfrm>
            <a:off x="978732" y="989351"/>
            <a:ext cx="850068" cy="74950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B9FE80-7CD2-01E8-16DA-68922014B1DE}"/>
              </a:ext>
            </a:extLst>
          </p:cNvPr>
          <p:cNvSpPr txBox="1"/>
          <p:nvPr/>
        </p:nvSpPr>
        <p:spPr>
          <a:xfrm>
            <a:off x="890112" y="164892"/>
            <a:ext cx="10742503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+mn-lt"/>
              </a:rPr>
              <a:t>When to use </a:t>
            </a:r>
            <a:r>
              <a:rPr lang="en-US" sz="2800" b="1" dirty="0" err="1">
                <a:solidFill>
                  <a:srgbClr val="C00000"/>
                </a:solidFill>
                <a:latin typeface="+mn-lt"/>
              </a:rPr>
              <a:t>gilteritinib</a:t>
            </a:r>
            <a:r>
              <a:rPr lang="en-US" sz="2800" b="1" dirty="0">
                <a:solidFill>
                  <a:srgbClr val="C00000"/>
                </a:solidFill>
                <a:latin typeface="+mn-lt"/>
              </a:rPr>
              <a:t> in </a:t>
            </a:r>
            <a:r>
              <a:rPr lang="en-US" sz="2800" b="1" i="1" dirty="0">
                <a:solidFill>
                  <a:srgbClr val="C00000"/>
                </a:solidFill>
                <a:latin typeface="+mn-lt"/>
              </a:rPr>
              <a:t>FLT3 </a:t>
            </a:r>
            <a:r>
              <a:rPr lang="en-US" sz="2800" b="1" dirty="0">
                <a:solidFill>
                  <a:srgbClr val="C00000"/>
                </a:solidFill>
                <a:latin typeface="+mn-lt"/>
              </a:rPr>
              <a:t>mut AML?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7BF7B7-FFE1-A959-1309-F338A019AE5F}"/>
              </a:ext>
            </a:extLst>
          </p:cNvPr>
          <p:cNvSpPr txBox="1"/>
          <p:nvPr/>
        </p:nvSpPr>
        <p:spPr>
          <a:xfrm>
            <a:off x="7255239" y="3409169"/>
            <a:ext cx="25096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FLT3-ITD, DNMT3A, NPM1 (GILT)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F8B0DF-59B3-BD65-8CE7-2A4DC2CBF73E}"/>
              </a:ext>
            </a:extLst>
          </p:cNvPr>
          <p:cNvSpPr txBox="1"/>
          <p:nvPr/>
        </p:nvSpPr>
        <p:spPr>
          <a:xfrm>
            <a:off x="5578838" y="4687676"/>
            <a:ext cx="26183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FLT3-ITD, DNMT3A, NPM1 (Chemo)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C5BE16-21CC-00BE-7E59-E4147DE62C73}"/>
              </a:ext>
            </a:extLst>
          </p:cNvPr>
          <p:cNvSpPr txBox="1"/>
          <p:nvPr/>
        </p:nvSpPr>
        <p:spPr>
          <a:xfrm>
            <a:off x="9337233" y="6496277"/>
            <a:ext cx="28372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n-lt"/>
              </a:rPr>
              <a:t>Perl et al, </a:t>
            </a:r>
            <a:r>
              <a:rPr lang="en-AU" sz="1200" i="1" dirty="0">
                <a:solidFill>
                  <a:srgbClr val="5A5A5A"/>
                </a:solidFill>
                <a:effectLst/>
                <a:latin typeface="+mn-lt"/>
              </a:rPr>
              <a:t>N </a:t>
            </a:r>
            <a:r>
              <a:rPr lang="en-AU" sz="1200" i="1" dirty="0" err="1">
                <a:solidFill>
                  <a:srgbClr val="5A5A5A"/>
                </a:solidFill>
                <a:effectLst/>
                <a:latin typeface="+mn-lt"/>
              </a:rPr>
              <a:t>Engl</a:t>
            </a:r>
            <a:r>
              <a:rPr lang="en-AU" sz="1200" i="1" dirty="0">
                <a:solidFill>
                  <a:srgbClr val="5A5A5A"/>
                </a:solidFill>
                <a:effectLst/>
                <a:latin typeface="+mn-lt"/>
              </a:rPr>
              <a:t> J Med 2019;381:1728-40</a:t>
            </a:r>
            <a:endParaRPr lang="en-AU" sz="1200" dirty="0">
              <a:solidFill>
                <a:srgbClr val="5A5A5A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8354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D5A7B63D-AC31-AA69-6A81-73BDF1EA6D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25170"/>
              </p:ext>
            </p:extLst>
          </p:nvPr>
        </p:nvGraphicFramePr>
        <p:xfrm>
          <a:off x="2656048" y="1912620"/>
          <a:ext cx="7180650" cy="377444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788080">
                  <a:extLst>
                    <a:ext uri="{9D8B030D-6E8A-4147-A177-3AD203B41FA5}">
                      <a16:colId xmlns:a16="http://schemas.microsoft.com/office/drawing/2014/main" val="3292661729"/>
                    </a:ext>
                  </a:extLst>
                </a:gridCol>
                <a:gridCol w="1696285">
                  <a:extLst>
                    <a:ext uri="{9D8B030D-6E8A-4147-A177-3AD203B41FA5}">
                      <a16:colId xmlns:a16="http://schemas.microsoft.com/office/drawing/2014/main" val="4279463419"/>
                    </a:ext>
                  </a:extLst>
                </a:gridCol>
                <a:gridCol w="1696285">
                  <a:extLst>
                    <a:ext uri="{9D8B030D-6E8A-4147-A177-3AD203B41FA5}">
                      <a16:colId xmlns:a16="http://schemas.microsoft.com/office/drawing/2014/main" val="8249041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Grade 3+ events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Gilteritinib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Salvage chemo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284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Febrile neutropenia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246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ALT</a:t>
                      </a:r>
                    </a:p>
                    <a:p>
                      <a:r>
                        <a:rPr lang="en-US" dirty="0"/>
                        <a:t>(any grade)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14%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42%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5%</a:t>
                      </a:r>
                    </a:p>
                    <a:p>
                      <a:pPr algn="ctr"/>
                      <a:r>
                        <a:rPr lang="en-US" dirty="0"/>
                        <a:t>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7959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Thrombocytopenia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575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Headache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(any grade)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1%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0%</a:t>
                      </a:r>
                    </a:p>
                    <a:p>
                      <a:pPr algn="ctr"/>
                      <a:r>
                        <a:rPr lang="en-US" dirty="0"/>
                        <a:t>15%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68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Dyspnoea</a:t>
                      </a:r>
                      <a:endParaRPr lang="en-US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(any grade)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4%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3%</a:t>
                      </a:r>
                    </a:p>
                    <a:p>
                      <a:pPr algn="ctr"/>
                      <a:r>
                        <a:rPr lang="en-US" dirty="0"/>
                        <a:t>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277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30-day mortality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1283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60-day mortality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55235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62AA692-C8B4-6F8D-5E15-E2C39B62064C}"/>
              </a:ext>
            </a:extLst>
          </p:cNvPr>
          <p:cNvSpPr txBox="1"/>
          <p:nvPr/>
        </p:nvSpPr>
        <p:spPr>
          <a:xfrm>
            <a:off x="875122" y="404735"/>
            <a:ext cx="10742503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+mn-lt"/>
              </a:rPr>
              <a:t>Adverse event comparison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8A2656-1922-EB21-C37C-7C05858D3A1E}"/>
              </a:ext>
            </a:extLst>
          </p:cNvPr>
          <p:cNvSpPr txBox="1"/>
          <p:nvPr/>
        </p:nvSpPr>
        <p:spPr>
          <a:xfrm>
            <a:off x="9337233" y="6511267"/>
            <a:ext cx="28372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n-lt"/>
              </a:rPr>
              <a:t>Perl et al, </a:t>
            </a:r>
            <a:r>
              <a:rPr lang="en-AU" sz="1200" i="1" dirty="0">
                <a:solidFill>
                  <a:srgbClr val="5A5A5A"/>
                </a:solidFill>
                <a:effectLst/>
                <a:latin typeface="+mn-lt"/>
              </a:rPr>
              <a:t>N </a:t>
            </a:r>
            <a:r>
              <a:rPr lang="en-AU" sz="1200" i="1" dirty="0" err="1">
                <a:solidFill>
                  <a:srgbClr val="5A5A5A"/>
                </a:solidFill>
                <a:effectLst/>
                <a:latin typeface="+mn-lt"/>
              </a:rPr>
              <a:t>Engl</a:t>
            </a:r>
            <a:r>
              <a:rPr lang="en-AU" sz="1200" i="1" dirty="0">
                <a:solidFill>
                  <a:srgbClr val="5A5A5A"/>
                </a:solidFill>
                <a:effectLst/>
                <a:latin typeface="+mn-lt"/>
              </a:rPr>
              <a:t> J Med 2019;381:1728-40</a:t>
            </a:r>
            <a:endParaRPr lang="en-AU" sz="1200" dirty="0">
              <a:solidFill>
                <a:srgbClr val="5A5A5A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022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C11A2-89FA-A47F-C3C5-C75476382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574"/>
            <a:ext cx="10515600" cy="833397"/>
          </a:xfrm>
        </p:spPr>
        <p:txBody>
          <a:bodyPr/>
          <a:lstStyle/>
          <a:p>
            <a:r>
              <a:rPr lang="en-US" dirty="0"/>
              <a:t>7+3 or VEN-AZA for adverse CG risk AML?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5EC3A4-50AA-E7E6-618D-8F456E9909E3}"/>
              </a:ext>
            </a:extLst>
          </p:cNvPr>
          <p:cNvSpPr txBox="1"/>
          <p:nvPr/>
        </p:nvSpPr>
        <p:spPr>
          <a:xfrm>
            <a:off x="8915141" y="6581001"/>
            <a:ext cx="32768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Dan </a:t>
            </a:r>
            <a:r>
              <a:rPr lang="en-US" sz="1200" dirty="0" err="1"/>
              <a:t>Pollyea</a:t>
            </a:r>
            <a:r>
              <a:rPr lang="en-US" sz="1200" dirty="0"/>
              <a:t> et al, Clinical Cancer Research 2022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F079669-714F-5E60-74E7-6F29489FD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91" y="1822511"/>
            <a:ext cx="5336498" cy="38810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C5C4B9-0D22-982B-CFA9-76B85735BA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2958" y="1691482"/>
            <a:ext cx="6594111" cy="445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182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6D828-6D58-C306-388F-1680BBF68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050"/>
            <a:ext cx="10515600" cy="1325563"/>
          </a:xfrm>
        </p:spPr>
        <p:txBody>
          <a:bodyPr/>
          <a:lstStyle/>
          <a:p>
            <a:r>
              <a:rPr lang="en-US" i="1" dirty="0"/>
              <a:t>TP53</a:t>
            </a:r>
            <a:r>
              <a:rPr lang="en-US" dirty="0"/>
              <a:t> mut also stratifies outcome in pts with adverse risk CG treated with intensive chemo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17C89B-8AD8-95D6-97DF-1466BC062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7787" y="1844699"/>
            <a:ext cx="4261891" cy="42859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993DD2-E288-FDE2-1211-DA47CF3243A4}"/>
              </a:ext>
            </a:extLst>
          </p:cNvPr>
          <p:cNvSpPr txBox="1"/>
          <p:nvPr/>
        </p:nvSpPr>
        <p:spPr>
          <a:xfrm>
            <a:off x="7929796" y="3090446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Median 14 m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40AEB0-2CD9-2703-9C5D-18CEDA24CB8E}"/>
              </a:ext>
            </a:extLst>
          </p:cNvPr>
          <p:cNvSpPr txBox="1"/>
          <p:nvPr/>
        </p:nvSpPr>
        <p:spPr>
          <a:xfrm>
            <a:off x="7929796" y="3987683"/>
            <a:ext cx="13837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Median 9.5 m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1A71430-C6DD-EE7D-1FCD-FD645D59FDCF}"/>
              </a:ext>
            </a:extLst>
          </p:cNvPr>
          <p:cNvSpPr/>
          <p:nvPr/>
        </p:nvSpPr>
        <p:spPr>
          <a:xfrm>
            <a:off x="3847787" y="1690688"/>
            <a:ext cx="409420" cy="482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74577C-C025-58FB-447C-FB404D6F8DD3}"/>
              </a:ext>
            </a:extLst>
          </p:cNvPr>
          <p:cNvSpPr txBox="1"/>
          <p:nvPr/>
        </p:nvSpPr>
        <p:spPr>
          <a:xfrm>
            <a:off x="7071688" y="6550851"/>
            <a:ext cx="51203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i="1" dirty="0">
                <a:effectLst/>
                <a:latin typeface="Helvetica" pitchFamily="2" charset="0"/>
              </a:rPr>
              <a:t>Hou et al, Blood Cancer Journal (2015) 5, e331; doi:10.1038/bcj.2015.59</a:t>
            </a:r>
            <a:endParaRPr lang="en-AU" sz="1200" dirty="0"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9571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Locations | Peter MacCallum Cancer Centre">
            <a:extLst>
              <a:ext uri="{FF2B5EF4-FFF2-40B4-BE49-F238E27FC236}">
                <a16:creationId xmlns:a16="http://schemas.microsoft.com/office/drawing/2014/main" id="{0B477549-6167-D549-9CD4-4CBF93D9DE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2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622A829-2531-3A48-8DBB-FDF6A9608DA7}"/>
              </a:ext>
            </a:extLst>
          </p:cNvPr>
          <p:cNvSpPr txBox="1"/>
          <p:nvPr/>
        </p:nvSpPr>
        <p:spPr>
          <a:xfrm>
            <a:off x="4929462" y="3075057"/>
            <a:ext cx="23330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+mn-cs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425188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498128"/>
            <a:ext cx="11360861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Calibri" panose="020F0502020204030204"/>
              </a:rPr>
              <a:t>VEN + LDAC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Calibri" panose="020F0502020204030204"/>
              </a:rPr>
              <a:t>IDAC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rgbClr val="0096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rgbClr val="0096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chemeClr val="bg1">
                    <a:lumMod val="95000"/>
                  </a:schemeClr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chemeClr val="bg1">
                    <a:lumMod val="95000"/>
                  </a:schemeClr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chemeClr val="bg1">
                    <a:lumMod val="95000"/>
                  </a:schemeClr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77A7E0-23FF-412C-7F12-207396D84380}"/>
              </a:ext>
            </a:extLst>
          </p:cNvPr>
          <p:cNvSpPr/>
          <p:nvPr/>
        </p:nvSpPr>
        <p:spPr>
          <a:xfrm>
            <a:off x="9455833" y="2213449"/>
            <a:ext cx="2354092" cy="417961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IDAC +/- anthracycline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738481"/>
            <a:ext cx="2354092" cy="417961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4C91562-0B99-037F-6B50-0A922A35C23C}"/>
              </a:ext>
            </a:extLst>
          </p:cNvPr>
          <p:cNvSpPr/>
          <p:nvPr/>
        </p:nvSpPr>
        <p:spPr>
          <a:xfrm>
            <a:off x="9455833" y="3242309"/>
            <a:ext cx="2354092" cy="417961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MEC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68BE2D6-56D5-68D7-06C0-E23BE74376F8}"/>
              </a:ext>
            </a:extLst>
          </p:cNvPr>
          <p:cNvSpPr/>
          <p:nvPr/>
        </p:nvSpPr>
        <p:spPr>
          <a:xfrm>
            <a:off x="9442954" y="3726242"/>
            <a:ext cx="2354092" cy="417961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CLAG-M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DA7B148-6F9D-B383-85E0-F592C55B913A}"/>
              </a:ext>
            </a:extLst>
          </p:cNvPr>
          <p:cNvSpPr/>
          <p:nvPr/>
        </p:nvSpPr>
        <p:spPr>
          <a:xfrm>
            <a:off x="9442954" y="4194660"/>
            <a:ext cx="2354092" cy="444550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Allogeneic HCT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AML MRC,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chemeClr val="bg1">
                    <a:lumMod val="95000"/>
                  </a:schemeClr>
                </a:solidFill>
                <a:latin typeface="Calibri"/>
              </a:rPr>
              <a:t>A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dverse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CG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rgbClr val="7A81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</a:t>
            </a:r>
          </a:p>
        </p:txBody>
      </p:sp>
    </p:spTree>
    <p:extLst>
      <p:ext uri="{BB962C8B-B14F-4D97-AF65-F5344CB8AC3E}">
        <p14:creationId xmlns:p14="http://schemas.microsoft.com/office/powerpoint/2010/main" val="34938645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1AF1E-9554-AF64-84E5-166442A28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16" y="2994752"/>
            <a:ext cx="10358967" cy="1143000"/>
          </a:xfrm>
        </p:spPr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218197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8FAD9-33F2-0F46-8D86-F671AB71C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486" y="1916832"/>
            <a:ext cx="10657122" cy="1143000"/>
          </a:xfrm>
        </p:spPr>
        <p:txBody>
          <a:bodyPr/>
          <a:lstStyle/>
          <a:p>
            <a:pPr algn="l"/>
            <a:r>
              <a:rPr lang="en-US" sz="3600" dirty="0"/>
              <a:t>A Phase </a:t>
            </a:r>
            <a:r>
              <a:rPr lang="en-US" sz="3600" dirty="0" err="1"/>
              <a:t>Ib</a:t>
            </a:r>
            <a:r>
              <a:rPr lang="en-US" sz="3600" dirty="0"/>
              <a:t>/II Study of </a:t>
            </a:r>
            <a:r>
              <a:rPr lang="en-US" sz="3600" dirty="0" err="1"/>
              <a:t>Ivosidenib</a:t>
            </a:r>
            <a:r>
              <a:rPr lang="en-US" sz="3600" dirty="0"/>
              <a:t> with Venetoclax +/- Azacitidine in IDH1-Mutated Hematologic Malignancies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D8F72-E7F5-4242-9517-0AA86210C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285" y="3798169"/>
            <a:ext cx="10358967" cy="1143000"/>
          </a:xfrm>
        </p:spPr>
        <p:txBody>
          <a:bodyPr/>
          <a:lstStyle/>
          <a:p>
            <a:pPr marL="984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dirty="0" err="1"/>
              <a:t>Lachowiez</a:t>
            </a:r>
            <a:r>
              <a:rPr lang="en-US" b="0" dirty="0"/>
              <a:t> CA et al.</a:t>
            </a:r>
          </a:p>
          <a:p>
            <a:pPr marL="984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dirty="0"/>
              <a:t>ASCO 2022;Abstract 7018.</a:t>
            </a:r>
          </a:p>
          <a:p>
            <a:pPr marL="98425" indent="0">
              <a:spcBef>
                <a:spcPts val="0"/>
              </a:spcBef>
              <a:spcAft>
                <a:spcPts val="0"/>
              </a:spcAft>
              <a:buNone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54999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0285056-F243-A427-469B-E69F7D6D84EC}"/>
              </a:ext>
            </a:extLst>
          </p:cNvPr>
          <p:cNvSpPr/>
          <p:nvPr/>
        </p:nvSpPr>
        <p:spPr bwMode="auto">
          <a:xfrm>
            <a:off x="5087888" y="1532230"/>
            <a:ext cx="6120680" cy="48624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Times New Roman" pitchFamily="18" charset="0"/>
              <a:ea typeface="MS PGothic" charset="0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7A2FDB-1380-4E41-A4C2-9CBC5B9E9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088" y="156515"/>
            <a:ext cx="11640912" cy="1143000"/>
          </a:xfrm>
        </p:spPr>
        <p:txBody>
          <a:bodyPr/>
          <a:lstStyle/>
          <a:p>
            <a:pPr algn="l"/>
            <a:r>
              <a:rPr lang="en-US" dirty="0"/>
              <a:t>Phase </a:t>
            </a:r>
            <a:r>
              <a:rPr lang="en-US" dirty="0" err="1"/>
              <a:t>Ib</a:t>
            </a:r>
            <a:r>
              <a:rPr lang="en-US" dirty="0"/>
              <a:t>/II Study of </a:t>
            </a:r>
            <a:r>
              <a:rPr lang="en-US" dirty="0" err="1"/>
              <a:t>Ivosidenib</a:t>
            </a:r>
            <a:r>
              <a:rPr lang="en-US" dirty="0"/>
              <a:t> with </a:t>
            </a:r>
            <a:r>
              <a:rPr lang="en-US" dirty="0" err="1"/>
              <a:t>Venetoclax</a:t>
            </a:r>
            <a:r>
              <a:rPr lang="en-US" dirty="0"/>
              <a:t> with or without</a:t>
            </a:r>
            <a:br>
              <a:rPr lang="en-US" dirty="0"/>
            </a:br>
            <a:r>
              <a:rPr lang="en-US" dirty="0" err="1"/>
              <a:t>Azacitidine</a:t>
            </a:r>
            <a:r>
              <a:rPr lang="en-US" dirty="0"/>
              <a:t> for Patients with Myeloid Cancer and an IDH1 Mutation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BEF56E-ECBC-DC49-A5C6-BA7AB849C43C}"/>
              </a:ext>
            </a:extLst>
          </p:cNvPr>
          <p:cNvSpPr txBox="1"/>
          <p:nvPr/>
        </p:nvSpPr>
        <p:spPr>
          <a:xfrm>
            <a:off x="0" y="6501492"/>
            <a:ext cx="380783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Lachowiez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 CA et al. ASCO 2022;Abstract 7018.</a:t>
            </a:r>
          </a:p>
        </p:txBody>
      </p:sp>
      <p:pic>
        <p:nvPicPr>
          <p:cNvPr id="13" name="Picture 12" descr="Timeline&#10;&#10;Description automatically generated">
            <a:extLst>
              <a:ext uri="{FF2B5EF4-FFF2-40B4-BE49-F238E27FC236}">
                <a16:creationId xmlns:a16="http://schemas.microsoft.com/office/drawing/2014/main" id="{15A97C5D-F46F-CFED-93A0-80C1C95E1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1547728"/>
            <a:ext cx="6120680" cy="459878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3AA9EEB-5D5C-9C91-D5AC-3BCFDAA71093}"/>
              </a:ext>
            </a:extLst>
          </p:cNvPr>
          <p:cNvSpPr txBox="1"/>
          <p:nvPr/>
        </p:nvSpPr>
        <p:spPr>
          <a:xfrm>
            <a:off x="551088" y="1807180"/>
            <a:ext cx="41913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Eligibility </a:t>
            </a:r>
            <a:r>
              <a:rPr lang="en-US" sz="2000" b="1" dirty="0">
                <a:solidFill>
                  <a:srgbClr val="000000"/>
                </a:solidFill>
                <a:latin typeface="Calibri"/>
                <a:ea typeface="MS PGothic" charset="0"/>
                <a:cs typeface="+mn-cs"/>
              </a:rPr>
              <a:t>c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riteria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S PGothic" charset="0"/>
              <a:cs typeface="+mn-cs"/>
            </a:endParaRPr>
          </a:p>
          <a:p>
            <a:pPr marL="285750" marR="0" lvl="0" indent="-28575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ECOG PS ≤2</a:t>
            </a:r>
          </a:p>
          <a:p>
            <a:pPr marL="285750" marR="0" lvl="0" indent="-28575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IDH R132 mutation</a:t>
            </a:r>
          </a:p>
          <a:p>
            <a:pPr marL="285750" marR="0" lvl="0" indent="-28575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Advanced MDS or MPN</a:t>
            </a:r>
          </a:p>
          <a:p>
            <a:pPr marL="285750" marR="0" lvl="0" indent="-28575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Newly diagnosed or R/R AML</a:t>
            </a:r>
          </a:p>
          <a:p>
            <a:pPr marL="285750" marR="0" lvl="0" indent="-28575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Adequate renal/hepatic function</a:t>
            </a:r>
          </a:p>
          <a:p>
            <a:pPr marL="285750" marR="0" lvl="0" indent="-28575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No prior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ivosidenib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or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venetoclax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S PGothic" charset="0"/>
              <a:cs typeface="+mn-cs"/>
            </a:endParaRPr>
          </a:p>
          <a:p>
            <a:pPr marL="285750" marR="0" lvl="0" indent="-28575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S PGothic" charset="0"/>
              <a:cs typeface="+mn-cs"/>
            </a:endParaRPr>
          </a:p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Primary </a:t>
            </a:r>
            <a:r>
              <a:rPr lang="en-US" sz="2000" b="1" dirty="0">
                <a:solidFill>
                  <a:srgbClr val="000000"/>
                </a:solidFill>
                <a:latin typeface="Calibri"/>
                <a:ea typeface="MS PGothic" charset="0"/>
                <a:cs typeface="+mn-cs"/>
              </a:rPr>
              <a:t>o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bjectives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S PGothic" charset="0"/>
              <a:cs typeface="+mn-cs"/>
            </a:endParaRPr>
          </a:p>
          <a:p>
            <a:pPr marL="285750" marR="0" lvl="0" indent="-28575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Safety and tolerability</a:t>
            </a:r>
          </a:p>
          <a:p>
            <a:pPr marL="285750" marR="0" lvl="0" indent="-28575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MTD and R2PD</a:t>
            </a:r>
          </a:p>
          <a:p>
            <a:pPr marL="285750" marR="0" lvl="0" indent="-28575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ORR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CC1DBC2-BBF6-2B32-7664-A5BBEE1AC1B2}"/>
              </a:ext>
            </a:extLst>
          </p:cNvPr>
          <p:cNvSpPr/>
          <p:nvPr/>
        </p:nvSpPr>
        <p:spPr bwMode="auto">
          <a:xfrm>
            <a:off x="7248128" y="5962674"/>
            <a:ext cx="2088232" cy="3600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Times New Roman" pitchFamily="18" charset="0"/>
              <a:ea typeface="MS PGothic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243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A2FDB-1380-4E41-A4C2-9CBC5B9E9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69777"/>
            <a:ext cx="10979355" cy="1143000"/>
          </a:xfrm>
        </p:spPr>
        <p:txBody>
          <a:bodyPr/>
          <a:lstStyle/>
          <a:p>
            <a:pPr algn="l"/>
            <a:r>
              <a:rPr lang="en-US" dirty="0"/>
              <a:t>Phase </a:t>
            </a:r>
            <a:r>
              <a:rPr lang="en-US" dirty="0" err="1"/>
              <a:t>Ib</a:t>
            </a:r>
            <a:r>
              <a:rPr lang="en-US" dirty="0"/>
              <a:t>/II Study of </a:t>
            </a:r>
            <a:r>
              <a:rPr lang="en-US" dirty="0" err="1"/>
              <a:t>Ivosidenib</a:t>
            </a:r>
            <a:r>
              <a:rPr lang="en-US" dirty="0"/>
              <a:t> with </a:t>
            </a:r>
            <a:r>
              <a:rPr lang="en-US" dirty="0" err="1"/>
              <a:t>Venetoclax</a:t>
            </a:r>
            <a:r>
              <a:rPr lang="en-US" dirty="0"/>
              <a:t> with or without</a:t>
            </a:r>
            <a:br>
              <a:rPr lang="en-US" dirty="0"/>
            </a:br>
            <a:r>
              <a:rPr lang="en-US" dirty="0" err="1"/>
              <a:t>Azacitidine</a:t>
            </a:r>
            <a:r>
              <a:rPr lang="en-US" dirty="0"/>
              <a:t>: Response to Treatment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BEF56E-ECBC-DC49-A5C6-BA7AB849C43C}"/>
              </a:ext>
            </a:extLst>
          </p:cNvPr>
          <p:cNvSpPr txBox="1"/>
          <p:nvPr/>
        </p:nvSpPr>
        <p:spPr>
          <a:xfrm>
            <a:off x="0" y="6501492"/>
            <a:ext cx="380783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Lachowiez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 CA et al. ASCO 2022;Abstract 7018.</a:t>
            </a:r>
          </a:p>
        </p:txBody>
      </p:sp>
      <p:pic>
        <p:nvPicPr>
          <p:cNvPr id="4" name="Picture 3" descr="Chart, bar chart&#10;&#10;Description automatically generated">
            <a:extLst>
              <a:ext uri="{FF2B5EF4-FFF2-40B4-BE49-F238E27FC236}">
                <a16:creationId xmlns:a16="http://schemas.microsoft.com/office/drawing/2014/main" id="{76EBCCB0-C2C5-34EE-6618-846E43F6A5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35746"/>
            <a:ext cx="11147356" cy="370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51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A2FDB-1380-4E41-A4C2-9CBC5B9E9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828" y="213016"/>
            <a:ext cx="11588399" cy="1143000"/>
          </a:xfrm>
        </p:spPr>
        <p:txBody>
          <a:bodyPr/>
          <a:lstStyle/>
          <a:p>
            <a:pPr algn="l"/>
            <a:r>
              <a:rPr lang="en-US" dirty="0"/>
              <a:t>Phase </a:t>
            </a:r>
            <a:r>
              <a:rPr lang="en-US" dirty="0" err="1"/>
              <a:t>Ib</a:t>
            </a:r>
            <a:r>
              <a:rPr lang="en-US" dirty="0"/>
              <a:t>/II Study of </a:t>
            </a:r>
            <a:r>
              <a:rPr lang="en-US" dirty="0" err="1"/>
              <a:t>Ivosidenib</a:t>
            </a:r>
            <a:r>
              <a:rPr lang="en-US" dirty="0"/>
              <a:t> with </a:t>
            </a:r>
            <a:r>
              <a:rPr lang="en-US" dirty="0" err="1"/>
              <a:t>Venetoclax</a:t>
            </a:r>
            <a:r>
              <a:rPr lang="en-US" dirty="0"/>
              <a:t> with or without</a:t>
            </a:r>
            <a:br>
              <a:rPr lang="en-US" dirty="0"/>
            </a:br>
            <a:r>
              <a:rPr lang="en-US" dirty="0" err="1"/>
              <a:t>Azacitidine</a:t>
            </a:r>
            <a:r>
              <a:rPr lang="en-US" dirty="0"/>
              <a:t>: Survival and MRD Rates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BEF56E-ECBC-DC49-A5C6-BA7AB849C43C}"/>
              </a:ext>
            </a:extLst>
          </p:cNvPr>
          <p:cNvSpPr txBox="1"/>
          <p:nvPr/>
        </p:nvSpPr>
        <p:spPr>
          <a:xfrm>
            <a:off x="0" y="6501492"/>
            <a:ext cx="380783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Lachowiez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 CA et al. ASCO 2022;Abstract 7018.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DC5D450-3403-E972-5C0B-37C9E3A590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517" y="1538252"/>
            <a:ext cx="8942059" cy="2278015"/>
          </a:xfrm>
          <a:prstGeom prst="rect">
            <a:avLst/>
          </a:prstGeom>
        </p:spPr>
      </p:pic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76E3C322-DEAD-F799-4315-4DC6B74D6B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80" y="4180740"/>
            <a:ext cx="11856640" cy="147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63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8FAD9-33F2-0F46-8D86-F671AB71C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486" y="2060848"/>
            <a:ext cx="10789734" cy="1143000"/>
          </a:xfrm>
        </p:spPr>
        <p:txBody>
          <a:bodyPr/>
          <a:lstStyle/>
          <a:p>
            <a:pPr algn="l"/>
            <a:r>
              <a:rPr lang="en-US" sz="3600" dirty="0"/>
              <a:t>A Phase I Study of Gilteritinib in Combination with Induction and Consolidation Chemotherapy in Patients with Newly Diagnosed AML: Final Results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D8F72-E7F5-4242-9517-0AA86210C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285" y="4005064"/>
            <a:ext cx="10358967" cy="1143000"/>
          </a:xfrm>
        </p:spPr>
        <p:txBody>
          <a:bodyPr/>
          <a:lstStyle/>
          <a:p>
            <a:pPr marL="984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dirty="0" err="1"/>
              <a:t>Pratz</a:t>
            </a:r>
            <a:r>
              <a:rPr lang="en-US" b="0" dirty="0"/>
              <a:t> KW et al.</a:t>
            </a:r>
          </a:p>
          <a:p>
            <a:pPr marL="984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dirty="0"/>
              <a:t>EHA 2021;Abstract EP437.</a:t>
            </a:r>
          </a:p>
        </p:txBody>
      </p:sp>
    </p:spTree>
    <p:extLst>
      <p:ext uri="{BB962C8B-B14F-4D97-AF65-F5344CB8AC3E}">
        <p14:creationId xmlns:p14="http://schemas.microsoft.com/office/powerpoint/2010/main" val="313437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7F9B1-BB9D-4942-BBB4-A9A37CE6F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568" y="332656"/>
            <a:ext cx="11139064" cy="1143000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Final Phase I Study Results with Gilteritinib in Combination with Induction and Consolidation Chemotherapy for Newly Diagnosed AML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7D992D-EFDA-3D41-B80C-398C1642E769}"/>
              </a:ext>
            </a:extLst>
          </p:cNvPr>
          <p:cNvSpPr/>
          <p:nvPr/>
        </p:nvSpPr>
        <p:spPr>
          <a:xfrm>
            <a:off x="0" y="6492875"/>
            <a:ext cx="69342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Pratz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KW et al. EHA 2021;Abstract EP437.</a:t>
            </a:r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360F17AA-275C-835E-B59F-62B8FAAA37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7043232"/>
              </p:ext>
            </p:extLst>
          </p:nvPr>
        </p:nvGraphicFramePr>
        <p:xfrm>
          <a:off x="2187539" y="1651465"/>
          <a:ext cx="6840760" cy="355507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636365">
                  <a:extLst>
                    <a:ext uri="{9D8B030D-6E8A-4147-A177-3AD203B41FA5}">
                      <a16:colId xmlns:a16="http://schemas.microsoft.com/office/drawing/2014/main" val="1414283278"/>
                    </a:ext>
                  </a:extLst>
                </a:gridCol>
                <a:gridCol w="2204395">
                  <a:extLst>
                    <a:ext uri="{9D8B030D-6E8A-4147-A177-3AD203B41FA5}">
                      <a16:colId xmlns:a16="http://schemas.microsoft.com/office/drawing/2014/main" val="174331408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Clinical endpoint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 = 38 patients </a:t>
                      </a:r>
                      <a:br>
                        <a:rPr lang="en-US" dirty="0"/>
                      </a:br>
                      <a:r>
                        <a:rPr lang="en-US" dirty="0"/>
                        <a:t>who received MTD of 120 mg/d</a:t>
                      </a:r>
                      <a:endParaRPr lang="en-US" baseline="0" dirty="0"/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3149614"/>
                  </a:ext>
                </a:extLst>
              </a:tr>
              <a:tr h="528134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Composite complete response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89.5%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389121"/>
                  </a:ext>
                </a:extLst>
              </a:tr>
              <a:tr h="528134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Complete response (CR)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71.1%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1240808"/>
                  </a:ext>
                </a:extLst>
              </a:tr>
              <a:tr h="528134">
                <a:tc>
                  <a:txBody>
                    <a:bodyPr/>
                    <a:lstStyle/>
                    <a:p>
                      <a:pPr marL="0" marR="0" lvl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CR with incomplete hematologic recovery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18.4%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670057"/>
                  </a:ext>
                </a:extLst>
              </a:tr>
              <a:tr h="528134">
                <a:tc>
                  <a:txBody>
                    <a:bodyPr/>
                    <a:lstStyle/>
                    <a:p>
                      <a:pPr marL="0" marR="0" lvl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Median overall survival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Not reached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712894"/>
                  </a:ext>
                </a:extLst>
              </a:tr>
              <a:tr h="528134">
                <a:tc>
                  <a:txBody>
                    <a:bodyPr/>
                    <a:lstStyle/>
                    <a:p>
                      <a:pPr marL="0" marR="0" lvl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Median disease-free survival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13.3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0006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F2200F2-7817-7AC0-4A1B-EF97C9690427}"/>
              </a:ext>
            </a:extLst>
          </p:cNvPr>
          <p:cNvSpPr txBox="1"/>
          <p:nvPr/>
        </p:nvSpPr>
        <p:spPr>
          <a:xfrm>
            <a:off x="645568" y="5412421"/>
            <a:ext cx="10740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the safety analysis set of patients (n = 79), Grade ≥3 nonhematologic AEs were increased alanine aminotransferase (13.9%), pneumonia (13.9%), sepsis (11.4%) and bacteremia (11.4%).</a:t>
            </a:r>
          </a:p>
        </p:txBody>
      </p:sp>
    </p:spTree>
    <p:extLst>
      <p:ext uri="{BB962C8B-B14F-4D97-AF65-F5344CB8AC3E}">
        <p14:creationId xmlns:p14="http://schemas.microsoft.com/office/powerpoint/2010/main" val="83356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DB65200-12ED-EB19-F921-AE1D98BF59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288" y="600526"/>
            <a:ext cx="9627423" cy="539344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636DFBD-29C8-33C1-7AB1-D968D7610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288" y="5993968"/>
            <a:ext cx="5256584" cy="594322"/>
          </a:xfrm>
        </p:spPr>
        <p:txBody>
          <a:bodyPr/>
          <a:lstStyle/>
          <a:p>
            <a:pPr algn="l"/>
            <a:r>
              <a:rPr lang="en-US" sz="3600" dirty="0">
                <a:solidFill>
                  <a:srgbClr val="153F94"/>
                </a:solidFill>
              </a:rPr>
              <a:t>EHA 2022;Abstract S127</a:t>
            </a:r>
          </a:p>
        </p:txBody>
      </p:sp>
    </p:spTree>
    <p:extLst>
      <p:ext uri="{BB962C8B-B14F-4D97-AF65-F5344CB8AC3E}">
        <p14:creationId xmlns:p14="http://schemas.microsoft.com/office/powerpoint/2010/main" val="235796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FA8824-9038-2449-B6D9-1F07469D7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9" y="143775"/>
            <a:ext cx="9793087" cy="1143000"/>
          </a:xfrm>
        </p:spPr>
        <p:txBody>
          <a:bodyPr/>
          <a:lstStyle/>
          <a:p>
            <a:pPr algn="l"/>
            <a:r>
              <a:rPr lang="en-US" dirty="0"/>
              <a:t>Phase I/II Trial of </a:t>
            </a:r>
            <a:r>
              <a:rPr lang="en-US" dirty="0" err="1"/>
              <a:t>Quizartinib</a:t>
            </a:r>
            <a:r>
              <a:rPr lang="en-US" dirty="0"/>
              <a:t> with Decitabine and </a:t>
            </a:r>
            <a:r>
              <a:rPr lang="en-US" dirty="0" err="1"/>
              <a:t>Venetoclax</a:t>
            </a:r>
            <a:r>
              <a:rPr lang="en-US" dirty="0"/>
              <a:t> in FLT3-ITD Mutation-Positive AML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5C0C5A-9D35-F741-BA81-A29F119BE043}"/>
              </a:ext>
            </a:extLst>
          </p:cNvPr>
          <p:cNvSpPr/>
          <p:nvPr/>
        </p:nvSpPr>
        <p:spPr>
          <a:xfrm>
            <a:off x="0" y="6490789"/>
            <a:ext cx="1024307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Yilmaz M et al. EHA 2022;Abstract S127.</a:t>
            </a:r>
          </a:p>
        </p:txBody>
      </p:sp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7159DB1C-C8F4-D85C-EDD7-6AB001054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056" y="1386504"/>
            <a:ext cx="9567440" cy="490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9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FA8824-9038-2449-B6D9-1F07469D7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9" y="196638"/>
            <a:ext cx="9793087" cy="1143000"/>
          </a:xfrm>
        </p:spPr>
        <p:txBody>
          <a:bodyPr/>
          <a:lstStyle/>
          <a:p>
            <a:pPr algn="l"/>
            <a:r>
              <a:rPr lang="en-US" dirty="0"/>
              <a:t>Phase I/II Trial of </a:t>
            </a:r>
            <a:r>
              <a:rPr lang="en-US" dirty="0" err="1"/>
              <a:t>Quizartinib</a:t>
            </a:r>
            <a:r>
              <a:rPr lang="en-US" dirty="0"/>
              <a:t> with Decitabine and </a:t>
            </a:r>
            <a:r>
              <a:rPr lang="en-US" dirty="0" err="1"/>
              <a:t>Venetoclax</a:t>
            </a:r>
            <a:r>
              <a:rPr lang="en-US" dirty="0"/>
              <a:t>: Response Summary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5C0C5A-9D35-F741-BA81-A29F119BE043}"/>
              </a:ext>
            </a:extLst>
          </p:cNvPr>
          <p:cNvSpPr/>
          <p:nvPr/>
        </p:nvSpPr>
        <p:spPr>
          <a:xfrm>
            <a:off x="0" y="6490789"/>
            <a:ext cx="1024307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Yilmaz M et al. EHA 2022;Abstract S127.</a:t>
            </a:r>
          </a:p>
        </p:txBody>
      </p:sp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F1ECA53D-BE1D-5CF1-1152-704C643AC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312" y="1492230"/>
            <a:ext cx="9553376" cy="469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83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566F0FB-3294-19E0-16ED-B8D23562C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Controversies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105759-B807-F91C-C737-CC97D78AD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8062" y="1128582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Which FLT3 inhibitor for 1L therapy?</a:t>
            </a:r>
          </a:p>
          <a:p>
            <a:pPr>
              <a:lnSpc>
                <a:spcPct val="150000"/>
              </a:lnSpc>
            </a:pPr>
            <a:r>
              <a:rPr lang="en-US" dirty="0"/>
              <a:t>FLT3 TKI or oral AZA as maintenance for patients with </a:t>
            </a:r>
            <a:r>
              <a:rPr lang="en-US" i="1" dirty="0"/>
              <a:t>FLT3</a:t>
            </a:r>
            <a:r>
              <a:rPr lang="en-US" dirty="0"/>
              <a:t> mutation?</a:t>
            </a:r>
          </a:p>
          <a:p>
            <a:pPr>
              <a:lnSpc>
                <a:spcPct val="150000"/>
              </a:lnSpc>
            </a:pPr>
            <a:r>
              <a:rPr lang="en-US" dirty="0"/>
              <a:t>IVO-AZA or VEN-AZA for IDH1 mut AML?</a:t>
            </a:r>
          </a:p>
          <a:p>
            <a:pPr>
              <a:lnSpc>
                <a:spcPct val="150000"/>
              </a:lnSpc>
            </a:pPr>
            <a:r>
              <a:rPr lang="en-US" dirty="0"/>
              <a:t>When to use </a:t>
            </a:r>
            <a:r>
              <a:rPr lang="en-US" dirty="0" err="1"/>
              <a:t>gilteritinib</a:t>
            </a:r>
            <a:r>
              <a:rPr lang="en-US" dirty="0"/>
              <a:t> in relapsed/refractory AML?</a:t>
            </a:r>
          </a:p>
          <a:p>
            <a:pPr>
              <a:lnSpc>
                <a:spcPct val="150000"/>
              </a:lnSpc>
            </a:pPr>
            <a:r>
              <a:rPr lang="en-US" dirty="0"/>
              <a:t>7+3 or VEN-AZA for adverse CG risk AML?</a:t>
            </a:r>
          </a:p>
          <a:p>
            <a:pPr>
              <a:lnSpc>
                <a:spcPct val="150000"/>
              </a:lnSpc>
            </a:pPr>
            <a:endParaRPr lang="en-US" dirty="0"/>
          </a:p>
          <a:p>
            <a:pPr>
              <a:lnSpc>
                <a:spcPct val="150000"/>
              </a:lnSpc>
            </a:pPr>
            <a:endParaRPr lang="en-US" dirty="0"/>
          </a:p>
          <a:p>
            <a:pPr>
              <a:lnSpc>
                <a:spcPct val="150000"/>
              </a:lnSpc>
            </a:pPr>
            <a:endParaRPr lang="en-US" dirty="0"/>
          </a:p>
          <a:p>
            <a:pPr>
              <a:lnSpc>
                <a:spcPct val="150000"/>
              </a:lnSpc>
            </a:pPr>
            <a:endParaRPr lang="en-US" dirty="0"/>
          </a:p>
          <a:p>
            <a:pPr>
              <a:lnSpc>
                <a:spcPct val="150000"/>
              </a:lnSpc>
            </a:pPr>
            <a:endParaRPr lang="en-US" dirty="0"/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7975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8FAD9-33F2-0F46-8D86-F671AB71C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487" y="2060848"/>
            <a:ext cx="9875334" cy="1143000"/>
          </a:xfrm>
        </p:spPr>
        <p:txBody>
          <a:bodyPr/>
          <a:lstStyle/>
          <a:p>
            <a:pPr algn="l"/>
            <a:r>
              <a:rPr lang="en-US" sz="3600" dirty="0"/>
              <a:t>Updated Results from a Phase I/II Study of the Triplet Combination of </a:t>
            </a:r>
            <a:r>
              <a:rPr lang="en-US" sz="3600" dirty="0" err="1"/>
              <a:t>Azacitidine</a:t>
            </a:r>
            <a:r>
              <a:rPr lang="en-US" sz="3600" dirty="0"/>
              <a:t>, </a:t>
            </a:r>
            <a:r>
              <a:rPr lang="en-US" sz="3600" dirty="0" err="1"/>
              <a:t>Venetoclax</a:t>
            </a:r>
            <a:r>
              <a:rPr lang="en-US" sz="3600" dirty="0"/>
              <a:t> and </a:t>
            </a:r>
            <a:r>
              <a:rPr lang="en-US" sz="3600" dirty="0" err="1"/>
              <a:t>Gilteritinib</a:t>
            </a:r>
            <a:r>
              <a:rPr lang="en-US" sz="3600" dirty="0"/>
              <a:t> for Patients with FLT3-Mutated Acute Myeloid Leukemia 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D8F72-E7F5-4242-9517-0AA86210C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285" y="4005064"/>
            <a:ext cx="10358967" cy="1143000"/>
          </a:xfrm>
        </p:spPr>
        <p:txBody>
          <a:bodyPr/>
          <a:lstStyle/>
          <a:p>
            <a:pPr marL="984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dirty="0"/>
              <a:t>Short N et al.</a:t>
            </a:r>
          </a:p>
          <a:p>
            <a:pPr marL="984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dirty="0"/>
              <a:t>ASH 2022;Abstract 831.</a:t>
            </a:r>
          </a:p>
        </p:txBody>
      </p:sp>
    </p:spTree>
    <p:extLst>
      <p:ext uri="{BB962C8B-B14F-4D97-AF65-F5344CB8AC3E}">
        <p14:creationId xmlns:p14="http://schemas.microsoft.com/office/powerpoint/2010/main" val="409765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FA8824-9038-2449-B6D9-1F07469D7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260648"/>
            <a:ext cx="9793087" cy="1143000"/>
          </a:xfrm>
        </p:spPr>
        <p:txBody>
          <a:bodyPr/>
          <a:lstStyle/>
          <a:p>
            <a:pPr algn="l"/>
            <a:r>
              <a:rPr lang="en-US" dirty="0"/>
              <a:t>Overall Survival with the Triplet of </a:t>
            </a:r>
            <a:r>
              <a:rPr lang="en-US" dirty="0" err="1"/>
              <a:t>Azacitidine</a:t>
            </a:r>
            <a:r>
              <a:rPr lang="en-US" dirty="0"/>
              <a:t>, </a:t>
            </a:r>
            <a:r>
              <a:rPr lang="en-US" dirty="0" err="1"/>
              <a:t>Venetoclax</a:t>
            </a:r>
            <a:r>
              <a:rPr lang="en-US" dirty="0"/>
              <a:t> and </a:t>
            </a:r>
            <a:r>
              <a:rPr lang="en-US" dirty="0" err="1"/>
              <a:t>Gilteritinib</a:t>
            </a:r>
            <a:r>
              <a:rPr lang="en-US" dirty="0"/>
              <a:t> in the Newly Diagnosed Cohort and in the Relapsed/Refractory Cohort Stratified by Prior Therapy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5C0C5A-9D35-F741-BA81-A29F119BE043}"/>
              </a:ext>
            </a:extLst>
          </p:cNvPr>
          <p:cNvSpPr/>
          <p:nvPr/>
        </p:nvSpPr>
        <p:spPr>
          <a:xfrm>
            <a:off x="191344" y="6490789"/>
            <a:ext cx="1024307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Short N et al. ASH 2022;Abstract 831.</a:t>
            </a:r>
          </a:p>
        </p:txBody>
      </p:sp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8A26D0F0-A184-1E91-2590-C6D59CFBD0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48780"/>
            <a:ext cx="5422900" cy="4000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3F76EA5-B089-4E78-5BD4-878352673755}"/>
              </a:ext>
            </a:extLst>
          </p:cNvPr>
          <p:cNvSpPr/>
          <p:nvPr/>
        </p:nvSpPr>
        <p:spPr bwMode="auto">
          <a:xfrm>
            <a:off x="6152957" y="2097326"/>
            <a:ext cx="288032" cy="2880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14" name="Picture 13" descr="Chart, box and whisker chart&#10;&#10;Description automatically generated">
            <a:extLst>
              <a:ext uri="{FF2B5EF4-FFF2-40B4-BE49-F238E27FC236}">
                <a16:creationId xmlns:a16="http://schemas.microsoft.com/office/drawing/2014/main" id="{9A3BC598-0F81-E079-F574-E22AA10D1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54687"/>
            <a:ext cx="5328592" cy="400925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27E2552-549A-5982-22A3-C658614422A3}"/>
              </a:ext>
            </a:extLst>
          </p:cNvPr>
          <p:cNvSpPr/>
          <p:nvPr/>
        </p:nvSpPr>
        <p:spPr bwMode="auto">
          <a:xfrm>
            <a:off x="767408" y="1954687"/>
            <a:ext cx="288032" cy="2880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FB62F5-4630-0621-4C43-6E64DE8F598D}"/>
              </a:ext>
            </a:extLst>
          </p:cNvPr>
          <p:cNvSpPr txBox="1"/>
          <p:nvPr/>
        </p:nvSpPr>
        <p:spPr>
          <a:xfrm>
            <a:off x="2063552" y="1554577"/>
            <a:ext cx="20332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Newly Diagnosed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506BBB-0639-E14A-5CE6-9C70CDDF779D}"/>
              </a:ext>
            </a:extLst>
          </p:cNvPr>
          <p:cNvSpPr txBox="1"/>
          <p:nvPr/>
        </p:nvSpPr>
        <p:spPr>
          <a:xfrm>
            <a:off x="7896200" y="1530387"/>
            <a:ext cx="23694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Relapsed/Refractory</a:t>
            </a:r>
          </a:p>
        </p:txBody>
      </p:sp>
    </p:spTree>
    <p:extLst>
      <p:ext uri="{BB962C8B-B14F-4D97-AF65-F5344CB8AC3E}">
        <p14:creationId xmlns:p14="http://schemas.microsoft.com/office/powerpoint/2010/main" val="213088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0671AFE-B007-DE48-E1BA-AFE1FDF9D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46" y="1196752"/>
            <a:ext cx="11282708" cy="403244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C56BA46-006D-3D33-7516-02F3B05EE7D9}"/>
              </a:ext>
            </a:extLst>
          </p:cNvPr>
          <p:cNvSpPr/>
          <p:nvPr/>
        </p:nvSpPr>
        <p:spPr bwMode="auto">
          <a:xfrm>
            <a:off x="9336360" y="1268760"/>
            <a:ext cx="2376264" cy="64807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Times New Roman" pitchFamily="18" charset="0"/>
              <a:ea typeface="MS PGothic" charset="0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18216C-8882-68E5-E1E4-DEC92E10BBD0}"/>
              </a:ext>
            </a:extLst>
          </p:cNvPr>
          <p:cNvSpPr/>
          <p:nvPr/>
        </p:nvSpPr>
        <p:spPr>
          <a:xfrm>
            <a:off x="4223792" y="1361963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156B9A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J Clin Oncol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56B9A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2022;July 18[Online ahead of print]. </a:t>
            </a:r>
          </a:p>
        </p:txBody>
      </p:sp>
    </p:spTree>
    <p:extLst>
      <p:ext uri="{BB962C8B-B14F-4D97-AF65-F5344CB8AC3E}">
        <p14:creationId xmlns:p14="http://schemas.microsoft.com/office/powerpoint/2010/main" val="142112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7F9B1-BB9D-4942-BBB4-A9A37CE6F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568" y="332656"/>
            <a:ext cx="11139064" cy="1143000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Response Rates in a Phase </a:t>
            </a:r>
            <a:r>
              <a:rPr lang="en-US" dirty="0" err="1"/>
              <a:t>Ib</a:t>
            </a:r>
            <a:r>
              <a:rPr lang="en-US" dirty="0"/>
              <a:t> Study of Gilteritinib in Combination with </a:t>
            </a:r>
            <a:r>
              <a:rPr lang="en-US" dirty="0" err="1"/>
              <a:t>Venetoclax</a:t>
            </a:r>
            <a:r>
              <a:rPr lang="en-US" dirty="0"/>
              <a:t> for FLT3-Mutated Relapsed/</a:t>
            </a:r>
            <a:r>
              <a:rPr lang="en-US"/>
              <a:t>Refractory AML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7D992D-EFDA-3D41-B80C-398C1642E769}"/>
              </a:ext>
            </a:extLst>
          </p:cNvPr>
          <p:cNvSpPr/>
          <p:nvPr/>
        </p:nvSpPr>
        <p:spPr>
          <a:xfrm>
            <a:off x="0" y="6492875"/>
            <a:ext cx="69342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charset="0"/>
                <a:cs typeface="+mn-cs"/>
              </a:rPr>
              <a:t>Daver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charset="0"/>
                <a:cs typeface="+mn-cs"/>
              </a:rPr>
              <a:t> N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charset="0"/>
                <a:cs typeface="+mn-cs"/>
              </a:rPr>
              <a:t>J Clin Oncol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charset="0"/>
                <a:cs typeface="+mn-cs"/>
              </a:rPr>
              <a:t>2022; July 18[Online ahead of print].</a:t>
            </a:r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360F17AA-275C-835E-B59F-62B8FAAA37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622481"/>
              </p:ext>
            </p:extLst>
          </p:nvPr>
        </p:nvGraphicFramePr>
        <p:xfrm>
          <a:off x="2063552" y="1484784"/>
          <a:ext cx="6840760" cy="355507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636365">
                  <a:extLst>
                    <a:ext uri="{9D8B030D-6E8A-4147-A177-3AD203B41FA5}">
                      <a16:colId xmlns:a16="http://schemas.microsoft.com/office/drawing/2014/main" val="1414283278"/>
                    </a:ext>
                  </a:extLst>
                </a:gridCol>
                <a:gridCol w="2204395">
                  <a:extLst>
                    <a:ext uri="{9D8B030D-6E8A-4147-A177-3AD203B41FA5}">
                      <a16:colId xmlns:a16="http://schemas.microsoft.com/office/drawing/2014/main" val="174331408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r>
                        <a:rPr lang="en-US" dirty="0"/>
                        <a:t>Clinical endpoint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 = 38 patients </a:t>
                      </a:r>
                      <a:br>
                        <a:rPr lang="en-US" dirty="0"/>
                      </a:br>
                      <a:r>
                        <a:rPr lang="en-US" dirty="0"/>
                        <a:t>who received MTD of 120 mg/d</a:t>
                      </a:r>
                      <a:endParaRPr lang="en-US" baseline="0" dirty="0"/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3149614"/>
                  </a:ext>
                </a:extLst>
              </a:tr>
              <a:tr h="528134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Composite complete response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89.5%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389121"/>
                  </a:ext>
                </a:extLst>
              </a:tr>
              <a:tr h="528134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Complete response (CR)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71.1%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1240808"/>
                  </a:ext>
                </a:extLst>
              </a:tr>
              <a:tr h="528134">
                <a:tc>
                  <a:txBody>
                    <a:bodyPr/>
                    <a:lstStyle/>
                    <a:p>
                      <a:pPr marL="0" marR="0" lvl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CR with incomplete hematologic recovery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18.4%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670057"/>
                  </a:ext>
                </a:extLst>
              </a:tr>
              <a:tr h="528134">
                <a:tc>
                  <a:txBody>
                    <a:bodyPr/>
                    <a:lstStyle/>
                    <a:p>
                      <a:pPr marL="0" marR="0" lvl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Median overall survival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Not reached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712894"/>
                  </a:ext>
                </a:extLst>
              </a:tr>
              <a:tr h="528134">
                <a:tc>
                  <a:txBody>
                    <a:bodyPr/>
                    <a:lstStyle/>
                    <a:p>
                      <a:pPr marL="0" marR="0" lvl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Median disease-free survival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13.3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0006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F2200F2-7817-7AC0-4A1B-EF97C9690427}"/>
              </a:ext>
            </a:extLst>
          </p:cNvPr>
          <p:cNvSpPr txBox="1"/>
          <p:nvPr/>
        </p:nvSpPr>
        <p:spPr>
          <a:xfrm>
            <a:off x="645568" y="5412421"/>
            <a:ext cx="10740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In the safety analysis set of patients (n = 79), Grade ≥3 nonhematologic AEs were increased alanine aminotransferase (13.9%), pneumonia (13.9%), sepsis (11.4%) and bacteremia (11.4%).</a:t>
            </a:r>
          </a:p>
        </p:txBody>
      </p:sp>
    </p:spTree>
    <p:extLst>
      <p:ext uri="{BB962C8B-B14F-4D97-AF65-F5344CB8AC3E}">
        <p14:creationId xmlns:p14="http://schemas.microsoft.com/office/powerpoint/2010/main" val="325336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7F9B1-BB9D-4942-BBB4-A9A37CE6F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568" y="332656"/>
            <a:ext cx="11139064" cy="1143000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Modified Composite Complete Response (</a:t>
            </a:r>
            <a:r>
              <a:rPr lang="en-US" dirty="0" err="1"/>
              <a:t>mCRc</a:t>
            </a:r>
            <a:r>
              <a:rPr lang="en-US" dirty="0"/>
              <a:t>) Rates in a Phase </a:t>
            </a:r>
            <a:r>
              <a:rPr lang="en-US" dirty="0" err="1"/>
              <a:t>Ib</a:t>
            </a:r>
            <a:r>
              <a:rPr lang="en-US" dirty="0"/>
              <a:t> Study of Gilteritinib in Combination with </a:t>
            </a:r>
            <a:r>
              <a:rPr lang="en-US" dirty="0" err="1"/>
              <a:t>Venetoclax</a:t>
            </a:r>
            <a:r>
              <a:rPr lang="en-US" dirty="0"/>
              <a:t> for FLT3-Mutated Relapsed/Refractory AML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7D992D-EFDA-3D41-B80C-398C1642E769}"/>
              </a:ext>
            </a:extLst>
          </p:cNvPr>
          <p:cNvSpPr/>
          <p:nvPr/>
        </p:nvSpPr>
        <p:spPr>
          <a:xfrm>
            <a:off x="0" y="6492875"/>
            <a:ext cx="69342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charset="0"/>
                <a:cs typeface="+mn-cs"/>
              </a:rPr>
              <a:t>Daver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charset="0"/>
                <a:cs typeface="+mn-cs"/>
              </a:rPr>
              <a:t> N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charset="0"/>
                <a:cs typeface="+mn-cs"/>
              </a:rPr>
              <a:t>J Clin Oncol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charset="0"/>
                <a:cs typeface="+mn-cs"/>
              </a:rPr>
              <a:t>2022; July 18[Online ahead of print].</a:t>
            </a:r>
          </a:p>
        </p:txBody>
      </p:sp>
      <p:pic>
        <p:nvPicPr>
          <p:cNvPr id="5" name="Picture 4" descr="Chart, bar chart&#10;&#10;Description automatically generated">
            <a:extLst>
              <a:ext uri="{FF2B5EF4-FFF2-40B4-BE49-F238E27FC236}">
                <a16:creationId xmlns:a16="http://schemas.microsoft.com/office/drawing/2014/main" id="{86B6FD95-9A6D-2BA6-2AC3-41F10A32D8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822429"/>
            <a:ext cx="8524925" cy="37018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D4DBA7-FA20-E9DD-73A7-F9FF6FC077E4}"/>
              </a:ext>
            </a:extLst>
          </p:cNvPr>
          <p:cNvSpPr txBox="1"/>
          <p:nvPr/>
        </p:nvSpPr>
        <p:spPr>
          <a:xfrm>
            <a:off x="1631504" y="5654654"/>
            <a:ext cx="45362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31775" marR="0" lvl="0" indent="-231775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Median time to response: 0.9 months</a:t>
            </a:r>
          </a:p>
          <a:p>
            <a:pPr marL="231775" marR="0" lvl="0" indent="-231775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Median remission duration: 4.9 months</a:t>
            </a:r>
          </a:p>
        </p:txBody>
      </p:sp>
    </p:spTree>
    <p:extLst>
      <p:ext uri="{BB962C8B-B14F-4D97-AF65-F5344CB8AC3E}">
        <p14:creationId xmlns:p14="http://schemas.microsoft.com/office/powerpoint/2010/main" val="380476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1DF905-EA1B-2152-28A4-1D6546E33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16657"/>
          </a:xfrm>
        </p:spPr>
        <p:txBody>
          <a:bodyPr/>
          <a:lstStyle/>
          <a:p>
            <a:pPr algn="ctr"/>
            <a:r>
              <a:rPr lang="en-US" dirty="0"/>
              <a:t>Targeted 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options for 1L therapy of </a:t>
            </a:r>
            <a:r>
              <a:rPr lang="en-US" b="1" i="1" dirty="0">
                <a:solidFill>
                  <a:srgbClr val="C00000"/>
                </a:solidFill>
                <a:latin typeface="+mn-lt"/>
              </a:rPr>
              <a:t>FLT3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-ITD AML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1779A9-FAC8-CF7E-5630-952493FB2ABD}"/>
              </a:ext>
            </a:extLst>
          </p:cNvPr>
          <p:cNvSpPr txBox="1"/>
          <p:nvPr/>
        </p:nvSpPr>
        <p:spPr>
          <a:xfrm>
            <a:off x="8846422" y="6592000"/>
            <a:ext cx="15319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+mn-lt"/>
              </a:rPr>
              <a:t>Harry </a:t>
            </a:r>
            <a:r>
              <a:rPr lang="en-AU" sz="1200" dirty="0" err="1">
                <a:latin typeface="+mn-lt"/>
              </a:rPr>
              <a:t>Erba</a:t>
            </a:r>
            <a:r>
              <a:rPr lang="en-AU" sz="1200" dirty="0">
                <a:latin typeface="+mn-lt"/>
              </a:rPr>
              <a:t>, EHA 2022</a:t>
            </a:r>
            <a:endParaRPr lang="en-AU" sz="1200" dirty="0"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5D4AF3-EC3A-98E7-6E71-71863531B2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24" t="16392" r="7842" b="13342"/>
          <a:stretch/>
        </p:blipFill>
        <p:spPr>
          <a:xfrm>
            <a:off x="6115433" y="2951542"/>
            <a:ext cx="6000366" cy="340488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C6234D1-F93F-2C1E-DF3D-97B88D47FD10}"/>
              </a:ext>
            </a:extLst>
          </p:cNvPr>
          <p:cNvGrpSpPr/>
          <p:nvPr/>
        </p:nvGrpSpPr>
        <p:grpSpPr>
          <a:xfrm>
            <a:off x="2058861" y="4077029"/>
            <a:ext cx="3735676" cy="596263"/>
            <a:chOff x="2379701" y="2634996"/>
            <a:chExt cx="3736649" cy="59641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C2B640C-BBF2-DBBA-807D-37D42983FF0A}"/>
                </a:ext>
              </a:extLst>
            </p:cNvPr>
            <p:cNvGrpSpPr/>
            <p:nvPr/>
          </p:nvGrpSpPr>
          <p:grpSpPr>
            <a:xfrm>
              <a:off x="6070618" y="3190025"/>
              <a:ext cx="45732" cy="41389"/>
              <a:chOff x="8638477" y="2567967"/>
              <a:chExt cx="72000" cy="72000"/>
            </a:xfrm>
          </p:grpSpPr>
          <p:cxnSp>
            <p:nvCxnSpPr>
              <p:cNvPr id="512" name="Straight Connector 511">
                <a:extLst>
                  <a:ext uri="{FF2B5EF4-FFF2-40B4-BE49-F238E27FC236}">
                    <a16:creationId xmlns:a16="http://schemas.microsoft.com/office/drawing/2014/main" id="{EE983477-E3F1-246F-8B66-535157E36A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3" name="Straight Connector 512">
                <a:extLst>
                  <a:ext uri="{FF2B5EF4-FFF2-40B4-BE49-F238E27FC236}">
                    <a16:creationId xmlns:a16="http://schemas.microsoft.com/office/drawing/2014/main" id="{08F5BF5A-213E-7D65-D061-1542DE6F6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AF9E1C9-A3E9-28EE-B4AE-C5AB13FAAF9C}"/>
                </a:ext>
              </a:extLst>
            </p:cNvPr>
            <p:cNvGrpSpPr/>
            <p:nvPr/>
          </p:nvGrpSpPr>
          <p:grpSpPr>
            <a:xfrm>
              <a:off x="5766131" y="3190025"/>
              <a:ext cx="45732" cy="41389"/>
              <a:chOff x="8638477" y="2567967"/>
              <a:chExt cx="72000" cy="72000"/>
            </a:xfrm>
          </p:grpSpPr>
          <p:cxnSp>
            <p:nvCxnSpPr>
              <p:cNvPr id="510" name="Straight Connector 509">
                <a:extLst>
                  <a:ext uri="{FF2B5EF4-FFF2-40B4-BE49-F238E27FC236}">
                    <a16:creationId xmlns:a16="http://schemas.microsoft.com/office/drawing/2014/main" id="{FB9F8601-FFB0-FD1C-E1A6-D5537BAC34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1" name="Straight Connector 510">
                <a:extLst>
                  <a:ext uri="{FF2B5EF4-FFF2-40B4-BE49-F238E27FC236}">
                    <a16:creationId xmlns:a16="http://schemas.microsoft.com/office/drawing/2014/main" id="{64A2F9A9-8E72-1D43-4FCD-5197E6F8CB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75B1C63-E328-CF7C-0A6C-E42912A774C6}"/>
                </a:ext>
              </a:extLst>
            </p:cNvPr>
            <p:cNvGrpSpPr/>
            <p:nvPr/>
          </p:nvGrpSpPr>
          <p:grpSpPr>
            <a:xfrm>
              <a:off x="5746895" y="3190025"/>
              <a:ext cx="45732" cy="41389"/>
              <a:chOff x="8638477" y="2567967"/>
              <a:chExt cx="72000" cy="72000"/>
            </a:xfrm>
          </p:grpSpPr>
          <p:cxnSp>
            <p:nvCxnSpPr>
              <p:cNvPr id="508" name="Straight Connector 507">
                <a:extLst>
                  <a:ext uri="{FF2B5EF4-FFF2-40B4-BE49-F238E27FC236}">
                    <a16:creationId xmlns:a16="http://schemas.microsoft.com/office/drawing/2014/main" id="{AFABE2E9-2482-DDAB-9E92-1B881E8852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9" name="Straight Connector 508">
                <a:extLst>
                  <a:ext uri="{FF2B5EF4-FFF2-40B4-BE49-F238E27FC236}">
                    <a16:creationId xmlns:a16="http://schemas.microsoft.com/office/drawing/2014/main" id="{483011AD-F781-5999-6AD8-51E18D312D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33A1A4DB-63AA-ACDB-AFDF-D7C80FF20B1B}"/>
                </a:ext>
              </a:extLst>
            </p:cNvPr>
            <p:cNvGrpSpPr/>
            <p:nvPr/>
          </p:nvGrpSpPr>
          <p:grpSpPr>
            <a:xfrm>
              <a:off x="5724029" y="3190025"/>
              <a:ext cx="45732" cy="41389"/>
              <a:chOff x="8638477" y="2567967"/>
              <a:chExt cx="72001" cy="72000"/>
            </a:xfrm>
          </p:grpSpPr>
          <p:cxnSp>
            <p:nvCxnSpPr>
              <p:cNvPr id="506" name="Straight Connector 505">
                <a:extLst>
                  <a:ext uri="{FF2B5EF4-FFF2-40B4-BE49-F238E27FC236}">
                    <a16:creationId xmlns:a16="http://schemas.microsoft.com/office/drawing/2014/main" id="{5C7B8E54-0742-D1F3-A989-6D7DAF6A17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7" name="Straight Connector 506">
                <a:extLst>
                  <a:ext uri="{FF2B5EF4-FFF2-40B4-BE49-F238E27FC236}">
                    <a16:creationId xmlns:a16="http://schemas.microsoft.com/office/drawing/2014/main" id="{28EB8AAD-A971-C283-8646-6D8F0DA77A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BE5C77B-26C0-688C-0B80-4946B1A729F6}"/>
                </a:ext>
              </a:extLst>
            </p:cNvPr>
            <p:cNvGrpSpPr/>
            <p:nvPr/>
          </p:nvGrpSpPr>
          <p:grpSpPr>
            <a:xfrm>
              <a:off x="5618159" y="3190025"/>
              <a:ext cx="45732" cy="41389"/>
              <a:chOff x="8638477" y="2567967"/>
              <a:chExt cx="72000" cy="72000"/>
            </a:xfrm>
          </p:grpSpPr>
          <p:cxnSp>
            <p:nvCxnSpPr>
              <p:cNvPr id="504" name="Straight Connector 503">
                <a:extLst>
                  <a:ext uri="{FF2B5EF4-FFF2-40B4-BE49-F238E27FC236}">
                    <a16:creationId xmlns:a16="http://schemas.microsoft.com/office/drawing/2014/main" id="{03FD8598-549B-08F0-D8B4-4356A98C99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5" name="Straight Connector 504">
                <a:extLst>
                  <a:ext uri="{FF2B5EF4-FFF2-40B4-BE49-F238E27FC236}">
                    <a16:creationId xmlns:a16="http://schemas.microsoft.com/office/drawing/2014/main" id="{FBB59EC5-DF17-4CF8-6356-2FE0138BCC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051AD9A-AC42-F9A6-BD69-755346141580}"/>
                </a:ext>
              </a:extLst>
            </p:cNvPr>
            <p:cNvGrpSpPr/>
            <p:nvPr/>
          </p:nvGrpSpPr>
          <p:grpSpPr>
            <a:xfrm>
              <a:off x="5606577" y="3190025"/>
              <a:ext cx="45732" cy="41389"/>
              <a:chOff x="8638477" y="2567967"/>
              <a:chExt cx="72000" cy="72000"/>
            </a:xfrm>
          </p:grpSpPr>
          <p:cxnSp>
            <p:nvCxnSpPr>
              <p:cNvPr id="502" name="Straight Connector 501">
                <a:extLst>
                  <a:ext uri="{FF2B5EF4-FFF2-40B4-BE49-F238E27FC236}">
                    <a16:creationId xmlns:a16="http://schemas.microsoft.com/office/drawing/2014/main" id="{B028D532-DE85-50D1-0573-A6B1847AFD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3" name="Straight Connector 502">
                <a:extLst>
                  <a:ext uri="{FF2B5EF4-FFF2-40B4-BE49-F238E27FC236}">
                    <a16:creationId xmlns:a16="http://schemas.microsoft.com/office/drawing/2014/main" id="{84868AD0-6F9A-B85C-B006-38854880C9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77659CD-308A-C7F5-59F0-C660EDF8FB1F}"/>
                </a:ext>
              </a:extLst>
            </p:cNvPr>
            <p:cNvGrpSpPr/>
            <p:nvPr/>
          </p:nvGrpSpPr>
          <p:grpSpPr>
            <a:xfrm>
              <a:off x="5593455" y="3190025"/>
              <a:ext cx="45732" cy="41389"/>
              <a:chOff x="8638477" y="2567967"/>
              <a:chExt cx="72000" cy="72000"/>
            </a:xfrm>
          </p:grpSpPr>
          <p:cxnSp>
            <p:nvCxnSpPr>
              <p:cNvPr id="500" name="Straight Connector 499">
                <a:extLst>
                  <a:ext uri="{FF2B5EF4-FFF2-40B4-BE49-F238E27FC236}">
                    <a16:creationId xmlns:a16="http://schemas.microsoft.com/office/drawing/2014/main" id="{E4BB7F59-8DFE-115C-B6BC-23F43C45F3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1" name="Straight Connector 500">
                <a:extLst>
                  <a:ext uri="{FF2B5EF4-FFF2-40B4-BE49-F238E27FC236}">
                    <a16:creationId xmlns:a16="http://schemas.microsoft.com/office/drawing/2014/main" id="{1CA118EF-359E-E7C9-FA10-9F6379B37B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5F44BE8-8ECC-11E1-1A52-40C740ED6600}"/>
                </a:ext>
              </a:extLst>
            </p:cNvPr>
            <p:cNvGrpSpPr/>
            <p:nvPr/>
          </p:nvGrpSpPr>
          <p:grpSpPr>
            <a:xfrm>
              <a:off x="5560845" y="3190025"/>
              <a:ext cx="45732" cy="41389"/>
              <a:chOff x="8638477" y="2567967"/>
              <a:chExt cx="72000" cy="72000"/>
            </a:xfrm>
          </p:grpSpPr>
          <p:cxnSp>
            <p:nvCxnSpPr>
              <p:cNvPr id="498" name="Straight Connector 497">
                <a:extLst>
                  <a:ext uri="{FF2B5EF4-FFF2-40B4-BE49-F238E27FC236}">
                    <a16:creationId xmlns:a16="http://schemas.microsoft.com/office/drawing/2014/main" id="{EB4EDE18-B3A9-F9E3-011A-34C96A0B15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9" name="Straight Connector 498">
                <a:extLst>
                  <a:ext uri="{FF2B5EF4-FFF2-40B4-BE49-F238E27FC236}">
                    <a16:creationId xmlns:a16="http://schemas.microsoft.com/office/drawing/2014/main" id="{96C2C32A-668F-C720-E78D-4AFB221616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994A280-3190-3BE1-2A36-CDF1A7958144}"/>
                </a:ext>
              </a:extLst>
            </p:cNvPr>
            <p:cNvGrpSpPr/>
            <p:nvPr/>
          </p:nvGrpSpPr>
          <p:grpSpPr>
            <a:xfrm>
              <a:off x="5583711" y="3190025"/>
              <a:ext cx="45732" cy="41389"/>
              <a:chOff x="8638477" y="2567967"/>
              <a:chExt cx="72000" cy="72000"/>
            </a:xfrm>
          </p:grpSpPr>
          <p:cxnSp>
            <p:nvCxnSpPr>
              <p:cNvPr id="496" name="Straight Connector 495">
                <a:extLst>
                  <a:ext uri="{FF2B5EF4-FFF2-40B4-BE49-F238E27FC236}">
                    <a16:creationId xmlns:a16="http://schemas.microsoft.com/office/drawing/2014/main" id="{D025C2EB-172C-1676-8E46-746E4A5449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7" name="Straight Connector 496">
                <a:extLst>
                  <a:ext uri="{FF2B5EF4-FFF2-40B4-BE49-F238E27FC236}">
                    <a16:creationId xmlns:a16="http://schemas.microsoft.com/office/drawing/2014/main" id="{D8E35D48-E256-A2AA-CBA4-585AE0EF8E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5A9278E-76D3-2E86-CA7B-56C9ADB33EB4}"/>
                </a:ext>
              </a:extLst>
            </p:cNvPr>
            <p:cNvGrpSpPr/>
            <p:nvPr/>
          </p:nvGrpSpPr>
          <p:grpSpPr>
            <a:xfrm>
              <a:off x="5572428" y="3190025"/>
              <a:ext cx="45732" cy="41389"/>
              <a:chOff x="8638477" y="2567967"/>
              <a:chExt cx="72000" cy="72000"/>
            </a:xfrm>
          </p:grpSpPr>
          <p:cxnSp>
            <p:nvCxnSpPr>
              <p:cNvPr id="494" name="Straight Connector 493">
                <a:extLst>
                  <a:ext uri="{FF2B5EF4-FFF2-40B4-BE49-F238E27FC236}">
                    <a16:creationId xmlns:a16="http://schemas.microsoft.com/office/drawing/2014/main" id="{5AC465B5-B89C-E17F-1937-65E6D03C6A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5" name="Straight Connector 494">
                <a:extLst>
                  <a:ext uri="{FF2B5EF4-FFF2-40B4-BE49-F238E27FC236}">
                    <a16:creationId xmlns:a16="http://schemas.microsoft.com/office/drawing/2014/main" id="{5E9DE2EE-4077-594E-0F0D-9360C53900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CB5F173-3F4F-C50A-390C-3D2A21BF0179}"/>
                </a:ext>
              </a:extLst>
            </p:cNvPr>
            <p:cNvGrpSpPr/>
            <p:nvPr/>
          </p:nvGrpSpPr>
          <p:grpSpPr>
            <a:xfrm>
              <a:off x="5529709" y="3190025"/>
              <a:ext cx="45732" cy="41389"/>
              <a:chOff x="8638477" y="2567967"/>
              <a:chExt cx="72000" cy="72000"/>
            </a:xfrm>
          </p:grpSpPr>
          <p:cxnSp>
            <p:nvCxnSpPr>
              <p:cNvPr id="492" name="Straight Connector 491">
                <a:extLst>
                  <a:ext uri="{FF2B5EF4-FFF2-40B4-BE49-F238E27FC236}">
                    <a16:creationId xmlns:a16="http://schemas.microsoft.com/office/drawing/2014/main" id="{731F5EFD-1FBF-C353-A5B2-6CDA2E756B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3" name="Straight Connector 492">
                <a:extLst>
                  <a:ext uri="{FF2B5EF4-FFF2-40B4-BE49-F238E27FC236}">
                    <a16:creationId xmlns:a16="http://schemas.microsoft.com/office/drawing/2014/main" id="{E0BDC584-80E9-C99E-BB3D-7EC2D2044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F5FDC498-EF14-A6B9-0AA6-DB2059250EB9}"/>
                </a:ext>
              </a:extLst>
            </p:cNvPr>
            <p:cNvGrpSpPr/>
            <p:nvPr/>
          </p:nvGrpSpPr>
          <p:grpSpPr>
            <a:xfrm>
              <a:off x="5519596" y="3190025"/>
              <a:ext cx="45732" cy="41389"/>
              <a:chOff x="8638477" y="2567967"/>
              <a:chExt cx="72000" cy="72000"/>
            </a:xfrm>
          </p:grpSpPr>
          <p:cxnSp>
            <p:nvCxnSpPr>
              <p:cNvPr id="490" name="Straight Connector 489">
                <a:extLst>
                  <a:ext uri="{FF2B5EF4-FFF2-40B4-BE49-F238E27FC236}">
                    <a16:creationId xmlns:a16="http://schemas.microsoft.com/office/drawing/2014/main" id="{318F73BF-C2A0-50DD-822F-E78B8E9AA6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1" name="Straight Connector 490">
                <a:extLst>
                  <a:ext uri="{FF2B5EF4-FFF2-40B4-BE49-F238E27FC236}">
                    <a16:creationId xmlns:a16="http://schemas.microsoft.com/office/drawing/2014/main" id="{C1E2FDB9-B255-8535-EAAF-5008E86A1B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055A221-A15D-21D3-1F3A-C46CBAFD16B3}"/>
                </a:ext>
              </a:extLst>
            </p:cNvPr>
            <p:cNvGrpSpPr/>
            <p:nvPr/>
          </p:nvGrpSpPr>
          <p:grpSpPr>
            <a:xfrm>
              <a:off x="5506845" y="3190025"/>
              <a:ext cx="45732" cy="41389"/>
              <a:chOff x="8638477" y="2567967"/>
              <a:chExt cx="72000" cy="72000"/>
            </a:xfrm>
          </p:grpSpPr>
          <p:cxnSp>
            <p:nvCxnSpPr>
              <p:cNvPr id="488" name="Straight Connector 487">
                <a:extLst>
                  <a:ext uri="{FF2B5EF4-FFF2-40B4-BE49-F238E27FC236}">
                    <a16:creationId xmlns:a16="http://schemas.microsoft.com/office/drawing/2014/main" id="{534FCCE0-B842-A421-46A2-498DC93E15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9" name="Straight Connector 488">
                <a:extLst>
                  <a:ext uri="{FF2B5EF4-FFF2-40B4-BE49-F238E27FC236}">
                    <a16:creationId xmlns:a16="http://schemas.microsoft.com/office/drawing/2014/main" id="{B50BCD9A-1CF2-16D7-02F6-5791796C1F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089781B-B7FD-99AB-C441-391D72939678}"/>
                </a:ext>
              </a:extLst>
            </p:cNvPr>
            <p:cNvGrpSpPr/>
            <p:nvPr/>
          </p:nvGrpSpPr>
          <p:grpSpPr>
            <a:xfrm>
              <a:off x="5488281" y="3190025"/>
              <a:ext cx="45732" cy="41389"/>
              <a:chOff x="8638477" y="2567967"/>
              <a:chExt cx="72000" cy="72000"/>
            </a:xfrm>
          </p:grpSpPr>
          <p:cxnSp>
            <p:nvCxnSpPr>
              <p:cNvPr id="486" name="Straight Connector 485">
                <a:extLst>
                  <a:ext uri="{FF2B5EF4-FFF2-40B4-BE49-F238E27FC236}">
                    <a16:creationId xmlns:a16="http://schemas.microsoft.com/office/drawing/2014/main" id="{8BFE8BA4-9769-3B45-05B9-D615AE4334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7" name="Straight Connector 486">
                <a:extLst>
                  <a:ext uri="{FF2B5EF4-FFF2-40B4-BE49-F238E27FC236}">
                    <a16:creationId xmlns:a16="http://schemas.microsoft.com/office/drawing/2014/main" id="{02100C62-E03D-E5F8-BA7E-102BAEDD30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81F7FF8-18C3-5CD2-C3EE-BD19C1CB89DF}"/>
                </a:ext>
              </a:extLst>
            </p:cNvPr>
            <p:cNvGrpSpPr/>
            <p:nvPr/>
          </p:nvGrpSpPr>
          <p:grpSpPr>
            <a:xfrm>
              <a:off x="5473864" y="3190025"/>
              <a:ext cx="45732" cy="41389"/>
              <a:chOff x="8638477" y="2567967"/>
              <a:chExt cx="72000" cy="72000"/>
            </a:xfrm>
          </p:grpSpPr>
          <p:cxnSp>
            <p:nvCxnSpPr>
              <p:cNvPr id="484" name="Straight Connector 483">
                <a:extLst>
                  <a:ext uri="{FF2B5EF4-FFF2-40B4-BE49-F238E27FC236}">
                    <a16:creationId xmlns:a16="http://schemas.microsoft.com/office/drawing/2014/main" id="{5D98A676-153C-966B-AC02-96F70C3866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5" name="Straight Connector 484">
                <a:extLst>
                  <a:ext uri="{FF2B5EF4-FFF2-40B4-BE49-F238E27FC236}">
                    <a16:creationId xmlns:a16="http://schemas.microsoft.com/office/drawing/2014/main" id="{F688F885-B180-E79C-1298-2B3388465A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9C71D2A-C61C-A2EA-629F-014174E57E61}"/>
                </a:ext>
              </a:extLst>
            </p:cNvPr>
            <p:cNvGrpSpPr/>
            <p:nvPr/>
          </p:nvGrpSpPr>
          <p:grpSpPr>
            <a:xfrm>
              <a:off x="5458702" y="3190025"/>
              <a:ext cx="45732" cy="41389"/>
              <a:chOff x="8638477" y="2567967"/>
              <a:chExt cx="72000" cy="72000"/>
            </a:xfrm>
          </p:grpSpPr>
          <p:cxnSp>
            <p:nvCxnSpPr>
              <p:cNvPr id="482" name="Straight Connector 481">
                <a:extLst>
                  <a:ext uri="{FF2B5EF4-FFF2-40B4-BE49-F238E27FC236}">
                    <a16:creationId xmlns:a16="http://schemas.microsoft.com/office/drawing/2014/main" id="{F01DE3EC-69B1-41C8-0817-3A84F8622F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3" name="Straight Connector 482">
                <a:extLst>
                  <a:ext uri="{FF2B5EF4-FFF2-40B4-BE49-F238E27FC236}">
                    <a16:creationId xmlns:a16="http://schemas.microsoft.com/office/drawing/2014/main" id="{46B91FD6-E085-4DC8-9648-CE30B30092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BC2EE2B5-B1E7-C687-7036-521A045641A9}"/>
                </a:ext>
              </a:extLst>
            </p:cNvPr>
            <p:cNvGrpSpPr/>
            <p:nvPr/>
          </p:nvGrpSpPr>
          <p:grpSpPr>
            <a:xfrm>
              <a:off x="5447855" y="3190025"/>
              <a:ext cx="45732" cy="41389"/>
              <a:chOff x="8638477" y="2567967"/>
              <a:chExt cx="72000" cy="72000"/>
            </a:xfrm>
          </p:grpSpPr>
          <p:cxnSp>
            <p:nvCxnSpPr>
              <p:cNvPr id="480" name="Straight Connector 479">
                <a:extLst>
                  <a:ext uri="{FF2B5EF4-FFF2-40B4-BE49-F238E27FC236}">
                    <a16:creationId xmlns:a16="http://schemas.microsoft.com/office/drawing/2014/main" id="{B6F3237A-C5F0-AD60-2210-1B4C697D25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1" name="Straight Connector 480">
                <a:extLst>
                  <a:ext uri="{FF2B5EF4-FFF2-40B4-BE49-F238E27FC236}">
                    <a16:creationId xmlns:a16="http://schemas.microsoft.com/office/drawing/2014/main" id="{471F49A7-6877-DCE1-D57D-F97C8DB19F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A127A99-1EC1-8662-72F0-2AAD143FAEB9}"/>
                </a:ext>
              </a:extLst>
            </p:cNvPr>
            <p:cNvGrpSpPr/>
            <p:nvPr/>
          </p:nvGrpSpPr>
          <p:grpSpPr>
            <a:xfrm>
              <a:off x="5432655" y="3190025"/>
              <a:ext cx="45732" cy="41389"/>
              <a:chOff x="8638477" y="2567967"/>
              <a:chExt cx="72000" cy="72000"/>
            </a:xfrm>
          </p:grpSpPr>
          <p:cxnSp>
            <p:nvCxnSpPr>
              <p:cNvPr id="478" name="Straight Connector 477">
                <a:extLst>
                  <a:ext uri="{FF2B5EF4-FFF2-40B4-BE49-F238E27FC236}">
                    <a16:creationId xmlns:a16="http://schemas.microsoft.com/office/drawing/2014/main" id="{690AC9C7-23C2-B947-582C-B8D516C1FA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9" name="Straight Connector 478">
                <a:extLst>
                  <a:ext uri="{FF2B5EF4-FFF2-40B4-BE49-F238E27FC236}">
                    <a16:creationId xmlns:a16="http://schemas.microsoft.com/office/drawing/2014/main" id="{6EFBD802-0C1F-DF50-5FB8-0D03B0463C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813A388-B1CD-7CEA-31FA-743C92722BC6}"/>
                </a:ext>
              </a:extLst>
            </p:cNvPr>
            <p:cNvGrpSpPr/>
            <p:nvPr/>
          </p:nvGrpSpPr>
          <p:grpSpPr>
            <a:xfrm>
              <a:off x="5414328" y="3124033"/>
              <a:ext cx="45732" cy="41389"/>
              <a:chOff x="8638477" y="2567967"/>
              <a:chExt cx="72000" cy="72000"/>
            </a:xfrm>
          </p:grpSpPr>
          <p:cxnSp>
            <p:nvCxnSpPr>
              <p:cNvPr id="476" name="Straight Connector 475">
                <a:extLst>
                  <a:ext uri="{FF2B5EF4-FFF2-40B4-BE49-F238E27FC236}">
                    <a16:creationId xmlns:a16="http://schemas.microsoft.com/office/drawing/2014/main" id="{F80C881E-A3C1-E1F4-CFD9-6B39698779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7" name="Straight Connector 476">
                <a:extLst>
                  <a:ext uri="{FF2B5EF4-FFF2-40B4-BE49-F238E27FC236}">
                    <a16:creationId xmlns:a16="http://schemas.microsoft.com/office/drawing/2014/main" id="{B2E53457-B924-A315-8D5C-C37C29B0C4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8A1A8D4-440B-847C-D698-AAAD2ADFC0A0}"/>
                </a:ext>
              </a:extLst>
            </p:cNvPr>
            <p:cNvGrpSpPr/>
            <p:nvPr/>
          </p:nvGrpSpPr>
          <p:grpSpPr>
            <a:xfrm>
              <a:off x="5368597" y="3124033"/>
              <a:ext cx="45732" cy="41389"/>
              <a:chOff x="8638477" y="2567967"/>
              <a:chExt cx="72000" cy="72000"/>
            </a:xfrm>
          </p:grpSpPr>
          <p:cxnSp>
            <p:nvCxnSpPr>
              <p:cNvPr id="474" name="Straight Connector 473">
                <a:extLst>
                  <a:ext uri="{FF2B5EF4-FFF2-40B4-BE49-F238E27FC236}">
                    <a16:creationId xmlns:a16="http://schemas.microsoft.com/office/drawing/2014/main" id="{2D0AA681-3473-7A1E-953C-90B71F26B9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5" name="Straight Connector 474">
                <a:extLst>
                  <a:ext uri="{FF2B5EF4-FFF2-40B4-BE49-F238E27FC236}">
                    <a16:creationId xmlns:a16="http://schemas.microsoft.com/office/drawing/2014/main" id="{F1F9B979-D482-174E-CC1A-30DD87146C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B1B6C72-F14F-F1E0-818C-95706D80C505}"/>
                </a:ext>
              </a:extLst>
            </p:cNvPr>
            <p:cNvGrpSpPr/>
            <p:nvPr/>
          </p:nvGrpSpPr>
          <p:grpSpPr>
            <a:xfrm>
              <a:off x="5355334" y="3051308"/>
              <a:ext cx="45732" cy="41389"/>
              <a:chOff x="8638477" y="2567967"/>
              <a:chExt cx="72000" cy="72000"/>
            </a:xfrm>
          </p:grpSpPr>
          <p:cxnSp>
            <p:nvCxnSpPr>
              <p:cNvPr id="472" name="Straight Connector 471">
                <a:extLst>
                  <a:ext uri="{FF2B5EF4-FFF2-40B4-BE49-F238E27FC236}">
                    <a16:creationId xmlns:a16="http://schemas.microsoft.com/office/drawing/2014/main" id="{35E7FD59-EF4F-00B1-E043-4CA8B11826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3" name="Straight Connector 472">
                <a:extLst>
                  <a:ext uri="{FF2B5EF4-FFF2-40B4-BE49-F238E27FC236}">
                    <a16:creationId xmlns:a16="http://schemas.microsoft.com/office/drawing/2014/main" id="{F7BC8672-8E37-1ED8-8566-81671B722A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485E548-FD89-D634-CE81-A48E522A35DD}"/>
                </a:ext>
              </a:extLst>
            </p:cNvPr>
            <p:cNvGrpSpPr/>
            <p:nvPr/>
          </p:nvGrpSpPr>
          <p:grpSpPr>
            <a:xfrm>
              <a:off x="5332470" y="3051308"/>
              <a:ext cx="45732" cy="41389"/>
              <a:chOff x="8638477" y="2567967"/>
              <a:chExt cx="72000" cy="72000"/>
            </a:xfrm>
          </p:grpSpPr>
          <p:cxnSp>
            <p:nvCxnSpPr>
              <p:cNvPr id="470" name="Straight Connector 469">
                <a:extLst>
                  <a:ext uri="{FF2B5EF4-FFF2-40B4-BE49-F238E27FC236}">
                    <a16:creationId xmlns:a16="http://schemas.microsoft.com/office/drawing/2014/main" id="{610F114F-9587-64ED-B128-E35A5B469D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1" name="Straight Connector 470">
                <a:extLst>
                  <a:ext uri="{FF2B5EF4-FFF2-40B4-BE49-F238E27FC236}">
                    <a16:creationId xmlns:a16="http://schemas.microsoft.com/office/drawing/2014/main" id="{65533010-5997-E29E-8BA5-06CF6062D4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05A7E93-C8CC-5D9F-8E9D-010D12119A4D}"/>
                </a:ext>
              </a:extLst>
            </p:cNvPr>
            <p:cNvGrpSpPr/>
            <p:nvPr/>
          </p:nvGrpSpPr>
          <p:grpSpPr>
            <a:xfrm>
              <a:off x="5309604" y="3051308"/>
              <a:ext cx="45732" cy="41389"/>
              <a:chOff x="8638477" y="2567967"/>
              <a:chExt cx="72000" cy="72000"/>
            </a:xfrm>
          </p:grpSpPr>
          <p:cxnSp>
            <p:nvCxnSpPr>
              <p:cNvPr id="468" name="Straight Connector 467">
                <a:extLst>
                  <a:ext uri="{FF2B5EF4-FFF2-40B4-BE49-F238E27FC236}">
                    <a16:creationId xmlns:a16="http://schemas.microsoft.com/office/drawing/2014/main" id="{C4664145-6603-15A9-5F38-EEFA3E61DF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9" name="Straight Connector 468">
                <a:extLst>
                  <a:ext uri="{FF2B5EF4-FFF2-40B4-BE49-F238E27FC236}">
                    <a16:creationId xmlns:a16="http://schemas.microsoft.com/office/drawing/2014/main" id="{54688F02-6FAE-9D5B-33CE-46904D49F4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0C798CD5-F0B6-A87F-4210-369D31F7876A}"/>
                </a:ext>
              </a:extLst>
            </p:cNvPr>
            <p:cNvGrpSpPr/>
            <p:nvPr/>
          </p:nvGrpSpPr>
          <p:grpSpPr>
            <a:xfrm>
              <a:off x="5322865" y="3051308"/>
              <a:ext cx="45732" cy="41389"/>
              <a:chOff x="8638477" y="2567967"/>
              <a:chExt cx="72000" cy="72000"/>
            </a:xfrm>
          </p:grpSpPr>
          <p:cxnSp>
            <p:nvCxnSpPr>
              <p:cNvPr id="466" name="Straight Connector 465">
                <a:extLst>
                  <a:ext uri="{FF2B5EF4-FFF2-40B4-BE49-F238E27FC236}">
                    <a16:creationId xmlns:a16="http://schemas.microsoft.com/office/drawing/2014/main" id="{A4DF664C-F1E8-46B3-0BC0-B2D623F5A8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7" name="Straight Connector 466">
                <a:extLst>
                  <a:ext uri="{FF2B5EF4-FFF2-40B4-BE49-F238E27FC236}">
                    <a16:creationId xmlns:a16="http://schemas.microsoft.com/office/drawing/2014/main" id="{EC9A9751-2AD1-409E-06CF-46DBA01B43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AE6D9EE1-DFA2-9C6C-8A12-5421676B7F2C}"/>
                </a:ext>
              </a:extLst>
            </p:cNvPr>
            <p:cNvGrpSpPr/>
            <p:nvPr/>
          </p:nvGrpSpPr>
          <p:grpSpPr>
            <a:xfrm>
              <a:off x="5341848" y="3051308"/>
              <a:ext cx="45732" cy="41389"/>
              <a:chOff x="8638477" y="2567967"/>
              <a:chExt cx="72000" cy="72000"/>
            </a:xfrm>
          </p:grpSpPr>
          <p:cxnSp>
            <p:nvCxnSpPr>
              <p:cNvPr id="464" name="Straight Connector 463">
                <a:extLst>
                  <a:ext uri="{FF2B5EF4-FFF2-40B4-BE49-F238E27FC236}">
                    <a16:creationId xmlns:a16="http://schemas.microsoft.com/office/drawing/2014/main" id="{DC4053CC-1617-41BB-564A-A5892EA07F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5" name="Straight Connector 464">
                <a:extLst>
                  <a:ext uri="{FF2B5EF4-FFF2-40B4-BE49-F238E27FC236}">
                    <a16:creationId xmlns:a16="http://schemas.microsoft.com/office/drawing/2014/main" id="{408EA0A0-8A30-80D7-B652-7BA1DDA7AF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E378775-B813-2EFC-586C-85E9F27AE31F}"/>
                </a:ext>
              </a:extLst>
            </p:cNvPr>
            <p:cNvGrpSpPr/>
            <p:nvPr/>
          </p:nvGrpSpPr>
          <p:grpSpPr>
            <a:xfrm>
              <a:off x="5331792" y="3051308"/>
              <a:ext cx="45732" cy="41389"/>
              <a:chOff x="8638477" y="2567967"/>
              <a:chExt cx="72000" cy="72000"/>
            </a:xfrm>
          </p:grpSpPr>
          <p:cxnSp>
            <p:nvCxnSpPr>
              <p:cNvPr id="462" name="Straight Connector 461">
                <a:extLst>
                  <a:ext uri="{FF2B5EF4-FFF2-40B4-BE49-F238E27FC236}">
                    <a16:creationId xmlns:a16="http://schemas.microsoft.com/office/drawing/2014/main" id="{3BF40E1B-C16D-58A7-1A9D-B2691BAB91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3" name="Straight Connector 462">
                <a:extLst>
                  <a:ext uri="{FF2B5EF4-FFF2-40B4-BE49-F238E27FC236}">
                    <a16:creationId xmlns:a16="http://schemas.microsoft.com/office/drawing/2014/main" id="{052D9E0C-34F4-611A-ECAC-97EE562180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B733A55-CE07-F6AE-02CE-B965DCD264B7}"/>
                </a:ext>
              </a:extLst>
            </p:cNvPr>
            <p:cNvGrpSpPr/>
            <p:nvPr/>
          </p:nvGrpSpPr>
          <p:grpSpPr>
            <a:xfrm>
              <a:off x="5296120" y="3051308"/>
              <a:ext cx="45732" cy="41389"/>
              <a:chOff x="8638477" y="2567967"/>
              <a:chExt cx="72000" cy="72000"/>
            </a:xfrm>
          </p:grpSpPr>
          <p:cxnSp>
            <p:nvCxnSpPr>
              <p:cNvPr id="460" name="Straight Connector 459">
                <a:extLst>
                  <a:ext uri="{FF2B5EF4-FFF2-40B4-BE49-F238E27FC236}">
                    <a16:creationId xmlns:a16="http://schemas.microsoft.com/office/drawing/2014/main" id="{79CB7E82-3C5D-7F5F-9EE5-14443A895B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1" name="Straight Connector 460">
                <a:extLst>
                  <a:ext uri="{FF2B5EF4-FFF2-40B4-BE49-F238E27FC236}">
                    <a16:creationId xmlns:a16="http://schemas.microsoft.com/office/drawing/2014/main" id="{1E557166-6D3D-777D-4710-61D040BD4B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17452FA-4E8A-EB90-3089-0B74BF428BC8}"/>
                </a:ext>
              </a:extLst>
            </p:cNvPr>
            <p:cNvGrpSpPr/>
            <p:nvPr/>
          </p:nvGrpSpPr>
          <p:grpSpPr>
            <a:xfrm>
              <a:off x="5286060" y="3051308"/>
              <a:ext cx="45732" cy="41389"/>
              <a:chOff x="8638477" y="2567967"/>
              <a:chExt cx="72000" cy="72000"/>
            </a:xfrm>
          </p:grpSpPr>
          <p:cxnSp>
            <p:nvCxnSpPr>
              <p:cNvPr id="458" name="Straight Connector 457">
                <a:extLst>
                  <a:ext uri="{FF2B5EF4-FFF2-40B4-BE49-F238E27FC236}">
                    <a16:creationId xmlns:a16="http://schemas.microsoft.com/office/drawing/2014/main" id="{EDB5FF4D-0B01-96BE-B8DD-3F73DBB706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9" name="Straight Connector 458">
                <a:extLst>
                  <a:ext uri="{FF2B5EF4-FFF2-40B4-BE49-F238E27FC236}">
                    <a16:creationId xmlns:a16="http://schemas.microsoft.com/office/drawing/2014/main" id="{6175446F-99BD-F9D2-84BB-16ED251EFD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6C536A33-60DD-0463-0AAA-FAB4AC5073BC}"/>
                </a:ext>
              </a:extLst>
            </p:cNvPr>
            <p:cNvGrpSpPr/>
            <p:nvPr/>
          </p:nvGrpSpPr>
          <p:grpSpPr>
            <a:xfrm>
              <a:off x="5276225" y="3051308"/>
              <a:ext cx="45732" cy="41389"/>
              <a:chOff x="8638477" y="2567967"/>
              <a:chExt cx="72000" cy="72000"/>
            </a:xfrm>
          </p:grpSpPr>
          <p:cxnSp>
            <p:nvCxnSpPr>
              <p:cNvPr id="456" name="Straight Connector 455">
                <a:extLst>
                  <a:ext uri="{FF2B5EF4-FFF2-40B4-BE49-F238E27FC236}">
                    <a16:creationId xmlns:a16="http://schemas.microsoft.com/office/drawing/2014/main" id="{3592ACCB-1E33-23E7-E054-6C62EF86B4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7" name="Straight Connector 456">
                <a:extLst>
                  <a:ext uri="{FF2B5EF4-FFF2-40B4-BE49-F238E27FC236}">
                    <a16:creationId xmlns:a16="http://schemas.microsoft.com/office/drawing/2014/main" id="{D9F038BE-70FD-B6B3-8F48-748D62353B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9F2101F9-ED87-F3FE-94EA-BB5F8345D368}"/>
                </a:ext>
              </a:extLst>
            </p:cNvPr>
            <p:cNvGrpSpPr/>
            <p:nvPr/>
          </p:nvGrpSpPr>
          <p:grpSpPr>
            <a:xfrm>
              <a:off x="5272871" y="3051308"/>
              <a:ext cx="45732" cy="41389"/>
              <a:chOff x="8638477" y="2567967"/>
              <a:chExt cx="72000" cy="72000"/>
            </a:xfrm>
          </p:grpSpPr>
          <p:cxnSp>
            <p:nvCxnSpPr>
              <p:cNvPr id="454" name="Straight Connector 453">
                <a:extLst>
                  <a:ext uri="{FF2B5EF4-FFF2-40B4-BE49-F238E27FC236}">
                    <a16:creationId xmlns:a16="http://schemas.microsoft.com/office/drawing/2014/main" id="{405C4774-CDF2-7A6C-2037-AE7A1867F1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5" name="Straight Connector 454">
                <a:extLst>
                  <a:ext uri="{FF2B5EF4-FFF2-40B4-BE49-F238E27FC236}">
                    <a16:creationId xmlns:a16="http://schemas.microsoft.com/office/drawing/2014/main" id="{B59C49A4-8B02-A891-D567-EB4F9B5B84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D5ED75D-4482-7155-0C63-2103210E5F90}"/>
                </a:ext>
              </a:extLst>
            </p:cNvPr>
            <p:cNvGrpSpPr/>
            <p:nvPr/>
          </p:nvGrpSpPr>
          <p:grpSpPr>
            <a:xfrm>
              <a:off x="5263874" y="3051308"/>
              <a:ext cx="45732" cy="41389"/>
              <a:chOff x="8638477" y="2567967"/>
              <a:chExt cx="72000" cy="72000"/>
            </a:xfrm>
          </p:grpSpPr>
          <p:cxnSp>
            <p:nvCxnSpPr>
              <p:cNvPr id="452" name="Straight Connector 451">
                <a:extLst>
                  <a:ext uri="{FF2B5EF4-FFF2-40B4-BE49-F238E27FC236}">
                    <a16:creationId xmlns:a16="http://schemas.microsoft.com/office/drawing/2014/main" id="{1CDEF5B3-D1FD-994E-C9F1-E86CAAE001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3" name="Straight Connector 452">
                <a:extLst>
                  <a:ext uri="{FF2B5EF4-FFF2-40B4-BE49-F238E27FC236}">
                    <a16:creationId xmlns:a16="http://schemas.microsoft.com/office/drawing/2014/main" id="{0ABA6B9C-4E4E-C135-40D3-5DA700785C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DEF0918-9758-592C-CC57-E62A27233F6B}"/>
                </a:ext>
              </a:extLst>
            </p:cNvPr>
            <p:cNvGrpSpPr/>
            <p:nvPr/>
          </p:nvGrpSpPr>
          <p:grpSpPr>
            <a:xfrm>
              <a:off x="5241006" y="3051308"/>
              <a:ext cx="45732" cy="41389"/>
              <a:chOff x="8638477" y="2567967"/>
              <a:chExt cx="72000" cy="72000"/>
            </a:xfrm>
          </p:grpSpPr>
          <p:cxnSp>
            <p:nvCxnSpPr>
              <p:cNvPr id="450" name="Straight Connector 449">
                <a:extLst>
                  <a:ext uri="{FF2B5EF4-FFF2-40B4-BE49-F238E27FC236}">
                    <a16:creationId xmlns:a16="http://schemas.microsoft.com/office/drawing/2014/main" id="{6895926D-30E8-4F37-0E6A-52421A9E62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1" name="Straight Connector 450">
                <a:extLst>
                  <a:ext uri="{FF2B5EF4-FFF2-40B4-BE49-F238E27FC236}">
                    <a16:creationId xmlns:a16="http://schemas.microsoft.com/office/drawing/2014/main" id="{5595C41F-FB2A-1CFF-BADD-BBA727FA6E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7CE864D-5D4A-3CF3-684B-37E906BD6DED}"/>
                </a:ext>
              </a:extLst>
            </p:cNvPr>
            <p:cNvGrpSpPr/>
            <p:nvPr/>
          </p:nvGrpSpPr>
          <p:grpSpPr>
            <a:xfrm>
              <a:off x="5257764" y="3051308"/>
              <a:ext cx="45732" cy="41389"/>
              <a:chOff x="8638477" y="2567967"/>
              <a:chExt cx="72000" cy="72000"/>
            </a:xfrm>
          </p:grpSpPr>
          <p:cxnSp>
            <p:nvCxnSpPr>
              <p:cNvPr id="448" name="Straight Connector 447">
                <a:extLst>
                  <a:ext uri="{FF2B5EF4-FFF2-40B4-BE49-F238E27FC236}">
                    <a16:creationId xmlns:a16="http://schemas.microsoft.com/office/drawing/2014/main" id="{B5360C28-C107-07DD-FFBD-1244E32D89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9" name="Straight Connector 448">
                <a:extLst>
                  <a:ext uri="{FF2B5EF4-FFF2-40B4-BE49-F238E27FC236}">
                    <a16:creationId xmlns:a16="http://schemas.microsoft.com/office/drawing/2014/main" id="{F62E5229-46DC-6237-FE8D-3DE412F967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ECE4F627-CE14-F3E7-A39D-B5C93F98CC42}"/>
                </a:ext>
              </a:extLst>
            </p:cNvPr>
            <p:cNvGrpSpPr/>
            <p:nvPr/>
          </p:nvGrpSpPr>
          <p:grpSpPr>
            <a:xfrm>
              <a:off x="5250797" y="3051308"/>
              <a:ext cx="45732" cy="41389"/>
              <a:chOff x="8638477" y="2567967"/>
              <a:chExt cx="72000" cy="72000"/>
            </a:xfrm>
          </p:grpSpPr>
          <p:cxnSp>
            <p:nvCxnSpPr>
              <p:cNvPr id="446" name="Straight Connector 445">
                <a:extLst>
                  <a:ext uri="{FF2B5EF4-FFF2-40B4-BE49-F238E27FC236}">
                    <a16:creationId xmlns:a16="http://schemas.microsoft.com/office/drawing/2014/main" id="{39BA38CF-0FF1-C50E-B169-FA73AF218F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7" name="Straight Connector 446">
                <a:extLst>
                  <a:ext uri="{FF2B5EF4-FFF2-40B4-BE49-F238E27FC236}">
                    <a16:creationId xmlns:a16="http://schemas.microsoft.com/office/drawing/2014/main" id="{F0472981-E335-7534-FEE3-ED39F22714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B39BE6B-54DE-074D-7704-B31C949497F4}"/>
                </a:ext>
              </a:extLst>
            </p:cNvPr>
            <p:cNvGrpSpPr/>
            <p:nvPr/>
          </p:nvGrpSpPr>
          <p:grpSpPr>
            <a:xfrm>
              <a:off x="5241068" y="3051308"/>
              <a:ext cx="45732" cy="41389"/>
              <a:chOff x="8638477" y="2567967"/>
              <a:chExt cx="72000" cy="72000"/>
            </a:xfrm>
          </p:grpSpPr>
          <p:cxnSp>
            <p:nvCxnSpPr>
              <p:cNvPr id="444" name="Straight Connector 443">
                <a:extLst>
                  <a:ext uri="{FF2B5EF4-FFF2-40B4-BE49-F238E27FC236}">
                    <a16:creationId xmlns:a16="http://schemas.microsoft.com/office/drawing/2014/main" id="{E6970C55-E5D5-B731-0ECD-CDF8DAB314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5" name="Straight Connector 444">
                <a:extLst>
                  <a:ext uri="{FF2B5EF4-FFF2-40B4-BE49-F238E27FC236}">
                    <a16:creationId xmlns:a16="http://schemas.microsoft.com/office/drawing/2014/main" id="{BE2EAB4E-5D8D-8ED8-C301-EE7BCEE434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6EAC5450-10CA-3403-6669-072CD7048CE5}"/>
                </a:ext>
              </a:extLst>
            </p:cNvPr>
            <p:cNvGrpSpPr/>
            <p:nvPr/>
          </p:nvGrpSpPr>
          <p:grpSpPr>
            <a:xfrm>
              <a:off x="5217286" y="3051308"/>
              <a:ext cx="45732" cy="41389"/>
              <a:chOff x="8638477" y="2567967"/>
              <a:chExt cx="72000" cy="72000"/>
            </a:xfrm>
          </p:grpSpPr>
          <p:cxnSp>
            <p:nvCxnSpPr>
              <p:cNvPr id="442" name="Straight Connector 441">
                <a:extLst>
                  <a:ext uri="{FF2B5EF4-FFF2-40B4-BE49-F238E27FC236}">
                    <a16:creationId xmlns:a16="http://schemas.microsoft.com/office/drawing/2014/main" id="{CFEE6972-703A-2F94-0F75-7BAD9CB665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3" name="Straight Connector 442">
                <a:extLst>
                  <a:ext uri="{FF2B5EF4-FFF2-40B4-BE49-F238E27FC236}">
                    <a16:creationId xmlns:a16="http://schemas.microsoft.com/office/drawing/2014/main" id="{5FD1E6CA-E905-7349-93E8-8C8B469B17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B2CDB328-A239-A983-D4E8-9F4EE9891293}"/>
                </a:ext>
              </a:extLst>
            </p:cNvPr>
            <p:cNvGrpSpPr/>
            <p:nvPr/>
          </p:nvGrpSpPr>
          <p:grpSpPr>
            <a:xfrm>
              <a:off x="5208632" y="3051308"/>
              <a:ext cx="45732" cy="41389"/>
              <a:chOff x="8638477" y="2567967"/>
              <a:chExt cx="72000" cy="72000"/>
            </a:xfrm>
          </p:grpSpPr>
          <p:cxnSp>
            <p:nvCxnSpPr>
              <p:cNvPr id="440" name="Straight Connector 439">
                <a:extLst>
                  <a:ext uri="{FF2B5EF4-FFF2-40B4-BE49-F238E27FC236}">
                    <a16:creationId xmlns:a16="http://schemas.microsoft.com/office/drawing/2014/main" id="{8D1F37A5-AAD7-DA5D-23B3-12EC82DF19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1" name="Straight Connector 440">
                <a:extLst>
                  <a:ext uri="{FF2B5EF4-FFF2-40B4-BE49-F238E27FC236}">
                    <a16:creationId xmlns:a16="http://schemas.microsoft.com/office/drawing/2014/main" id="{9E8E1953-3376-41BE-25BF-E1E8E7CE20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74BD939C-FAB6-31C1-6502-7F7161980C26}"/>
                </a:ext>
              </a:extLst>
            </p:cNvPr>
            <p:cNvGrpSpPr/>
            <p:nvPr/>
          </p:nvGrpSpPr>
          <p:grpSpPr>
            <a:xfrm>
              <a:off x="5215595" y="3051308"/>
              <a:ext cx="45732" cy="41389"/>
              <a:chOff x="8638477" y="2567967"/>
              <a:chExt cx="72000" cy="72000"/>
            </a:xfrm>
          </p:grpSpPr>
          <p:cxnSp>
            <p:nvCxnSpPr>
              <p:cNvPr id="438" name="Straight Connector 437">
                <a:extLst>
                  <a:ext uri="{FF2B5EF4-FFF2-40B4-BE49-F238E27FC236}">
                    <a16:creationId xmlns:a16="http://schemas.microsoft.com/office/drawing/2014/main" id="{CDE9665A-F2A8-E3DF-ABE3-1F97CD693B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9" name="Straight Connector 438">
                <a:extLst>
                  <a:ext uri="{FF2B5EF4-FFF2-40B4-BE49-F238E27FC236}">
                    <a16:creationId xmlns:a16="http://schemas.microsoft.com/office/drawing/2014/main" id="{4B36F519-7293-5986-D2FC-5389C495AA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5BD0A92E-E52B-D7E1-1C7D-46D0B4892847}"/>
                </a:ext>
              </a:extLst>
            </p:cNvPr>
            <p:cNvGrpSpPr/>
            <p:nvPr/>
          </p:nvGrpSpPr>
          <p:grpSpPr>
            <a:xfrm>
              <a:off x="5194422" y="3051308"/>
              <a:ext cx="45732" cy="41389"/>
              <a:chOff x="8638477" y="2567967"/>
              <a:chExt cx="72000" cy="72000"/>
            </a:xfrm>
          </p:grpSpPr>
          <p:cxnSp>
            <p:nvCxnSpPr>
              <p:cNvPr id="436" name="Straight Connector 435">
                <a:extLst>
                  <a:ext uri="{FF2B5EF4-FFF2-40B4-BE49-F238E27FC236}">
                    <a16:creationId xmlns:a16="http://schemas.microsoft.com/office/drawing/2014/main" id="{CD0B38DB-5231-CC4F-E185-ECF532874C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7" name="Straight Connector 436">
                <a:extLst>
                  <a:ext uri="{FF2B5EF4-FFF2-40B4-BE49-F238E27FC236}">
                    <a16:creationId xmlns:a16="http://schemas.microsoft.com/office/drawing/2014/main" id="{3784612C-6CD9-448C-8A49-51905E7598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306A659-324A-914A-1D3B-536107DC8284}"/>
                </a:ext>
              </a:extLst>
            </p:cNvPr>
            <p:cNvGrpSpPr/>
            <p:nvPr/>
          </p:nvGrpSpPr>
          <p:grpSpPr>
            <a:xfrm>
              <a:off x="5196852" y="3051308"/>
              <a:ext cx="45732" cy="41389"/>
              <a:chOff x="8638477" y="2567967"/>
              <a:chExt cx="72000" cy="72000"/>
            </a:xfrm>
          </p:grpSpPr>
          <p:cxnSp>
            <p:nvCxnSpPr>
              <p:cNvPr id="434" name="Straight Connector 433">
                <a:extLst>
                  <a:ext uri="{FF2B5EF4-FFF2-40B4-BE49-F238E27FC236}">
                    <a16:creationId xmlns:a16="http://schemas.microsoft.com/office/drawing/2014/main" id="{96F2A6A6-8E95-19C5-E475-8288EB5750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5" name="Straight Connector 434">
                <a:extLst>
                  <a:ext uri="{FF2B5EF4-FFF2-40B4-BE49-F238E27FC236}">
                    <a16:creationId xmlns:a16="http://schemas.microsoft.com/office/drawing/2014/main" id="{D5CCD9C9-734A-B9A0-17BF-257B7AA8DB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D16263CA-B79B-1907-61B4-B2833B434B2F}"/>
                </a:ext>
              </a:extLst>
            </p:cNvPr>
            <p:cNvGrpSpPr/>
            <p:nvPr/>
          </p:nvGrpSpPr>
          <p:grpSpPr>
            <a:xfrm>
              <a:off x="5149111" y="3051308"/>
              <a:ext cx="45732" cy="41389"/>
              <a:chOff x="8638477" y="2567967"/>
              <a:chExt cx="72000" cy="72000"/>
            </a:xfrm>
          </p:grpSpPr>
          <p:cxnSp>
            <p:nvCxnSpPr>
              <p:cNvPr id="432" name="Straight Connector 431">
                <a:extLst>
                  <a:ext uri="{FF2B5EF4-FFF2-40B4-BE49-F238E27FC236}">
                    <a16:creationId xmlns:a16="http://schemas.microsoft.com/office/drawing/2014/main" id="{7818BC7B-EEEA-618A-2258-8225ECE96A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3" name="Straight Connector 432">
                <a:extLst>
                  <a:ext uri="{FF2B5EF4-FFF2-40B4-BE49-F238E27FC236}">
                    <a16:creationId xmlns:a16="http://schemas.microsoft.com/office/drawing/2014/main" id="{D9024042-262D-68D5-729A-2D0232BE7E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2E74DDA-F507-D24A-78E0-244F209C7B24}"/>
                </a:ext>
              </a:extLst>
            </p:cNvPr>
            <p:cNvGrpSpPr/>
            <p:nvPr/>
          </p:nvGrpSpPr>
          <p:grpSpPr>
            <a:xfrm>
              <a:off x="5149111" y="3049541"/>
              <a:ext cx="45732" cy="41389"/>
              <a:chOff x="8638477" y="2567967"/>
              <a:chExt cx="72000" cy="72000"/>
            </a:xfrm>
          </p:grpSpPr>
          <p:cxnSp>
            <p:nvCxnSpPr>
              <p:cNvPr id="430" name="Straight Connector 429">
                <a:extLst>
                  <a:ext uri="{FF2B5EF4-FFF2-40B4-BE49-F238E27FC236}">
                    <a16:creationId xmlns:a16="http://schemas.microsoft.com/office/drawing/2014/main" id="{22EB12E5-E3D7-8754-DBCB-663D2C6A9B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Straight Connector 430">
                <a:extLst>
                  <a:ext uri="{FF2B5EF4-FFF2-40B4-BE49-F238E27FC236}">
                    <a16:creationId xmlns:a16="http://schemas.microsoft.com/office/drawing/2014/main" id="{B6EA7041-22BF-AA69-85A4-24F1A77C4E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6839AC26-F131-C310-866F-2854C0AB3570}"/>
                </a:ext>
              </a:extLst>
            </p:cNvPr>
            <p:cNvGrpSpPr/>
            <p:nvPr/>
          </p:nvGrpSpPr>
          <p:grpSpPr>
            <a:xfrm>
              <a:off x="5126243" y="3049541"/>
              <a:ext cx="45732" cy="41389"/>
              <a:chOff x="8638477" y="2567967"/>
              <a:chExt cx="72000" cy="72000"/>
            </a:xfrm>
          </p:grpSpPr>
          <p:cxnSp>
            <p:nvCxnSpPr>
              <p:cNvPr id="428" name="Straight Connector 427">
                <a:extLst>
                  <a:ext uri="{FF2B5EF4-FFF2-40B4-BE49-F238E27FC236}">
                    <a16:creationId xmlns:a16="http://schemas.microsoft.com/office/drawing/2014/main" id="{100B8365-6742-623F-F5F7-D9C41701A1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9" name="Straight Connector 428">
                <a:extLst>
                  <a:ext uri="{FF2B5EF4-FFF2-40B4-BE49-F238E27FC236}">
                    <a16:creationId xmlns:a16="http://schemas.microsoft.com/office/drawing/2014/main" id="{474D5F7F-01FD-8AAE-FE83-92F963F6BF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EFA8CD63-F9C7-EC1E-7EE0-0250815405A9}"/>
                </a:ext>
              </a:extLst>
            </p:cNvPr>
            <p:cNvGrpSpPr/>
            <p:nvPr/>
          </p:nvGrpSpPr>
          <p:grpSpPr>
            <a:xfrm>
              <a:off x="5109900" y="3049541"/>
              <a:ext cx="45732" cy="41389"/>
              <a:chOff x="8638477" y="2567967"/>
              <a:chExt cx="72000" cy="72000"/>
            </a:xfrm>
          </p:grpSpPr>
          <p:cxnSp>
            <p:nvCxnSpPr>
              <p:cNvPr id="426" name="Straight Connector 425">
                <a:extLst>
                  <a:ext uri="{FF2B5EF4-FFF2-40B4-BE49-F238E27FC236}">
                    <a16:creationId xmlns:a16="http://schemas.microsoft.com/office/drawing/2014/main" id="{2EE84670-A28F-2862-D477-2F39BCCF85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Straight Connector 426">
                <a:extLst>
                  <a:ext uri="{FF2B5EF4-FFF2-40B4-BE49-F238E27FC236}">
                    <a16:creationId xmlns:a16="http://schemas.microsoft.com/office/drawing/2014/main" id="{A28199BC-A307-67F2-1DB1-75C919A2A4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B6721862-4A83-E211-9B05-767C8B48C5B6}"/>
                </a:ext>
              </a:extLst>
            </p:cNvPr>
            <p:cNvGrpSpPr/>
            <p:nvPr/>
          </p:nvGrpSpPr>
          <p:grpSpPr>
            <a:xfrm>
              <a:off x="5102461" y="3049541"/>
              <a:ext cx="45732" cy="41389"/>
              <a:chOff x="8638477" y="2567967"/>
              <a:chExt cx="72000" cy="72000"/>
            </a:xfrm>
          </p:grpSpPr>
          <p:cxnSp>
            <p:nvCxnSpPr>
              <p:cNvPr id="424" name="Straight Connector 423">
                <a:extLst>
                  <a:ext uri="{FF2B5EF4-FFF2-40B4-BE49-F238E27FC236}">
                    <a16:creationId xmlns:a16="http://schemas.microsoft.com/office/drawing/2014/main" id="{2BCDB29D-3404-BEAE-B21B-42A71F0C26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Straight Connector 424">
                <a:extLst>
                  <a:ext uri="{FF2B5EF4-FFF2-40B4-BE49-F238E27FC236}">
                    <a16:creationId xmlns:a16="http://schemas.microsoft.com/office/drawing/2014/main" id="{36388D72-DB02-735E-C90D-0200B7AF8D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03FC1DB-E124-B85E-BDC8-3F231759F8AD}"/>
                </a:ext>
              </a:extLst>
            </p:cNvPr>
            <p:cNvGrpSpPr/>
            <p:nvPr/>
          </p:nvGrpSpPr>
          <p:grpSpPr>
            <a:xfrm>
              <a:off x="5090043" y="3049541"/>
              <a:ext cx="45732" cy="41389"/>
              <a:chOff x="8638477" y="2567967"/>
              <a:chExt cx="72000" cy="72000"/>
            </a:xfrm>
          </p:grpSpPr>
          <p:cxnSp>
            <p:nvCxnSpPr>
              <p:cNvPr id="422" name="Straight Connector 421">
                <a:extLst>
                  <a:ext uri="{FF2B5EF4-FFF2-40B4-BE49-F238E27FC236}">
                    <a16:creationId xmlns:a16="http://schemas.microsoft.com/office/drawing/2014/main" id="{DFA2A1E0-CFA4-A969-BB0F-4550916FFF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Straight Connector 422">
                <a:extLst>
                  <a:ext uri="{FF2B5EF4-FFF2-40B4-BE49-F238E27FC236}">
                    <a16:creationId xmlns:a16="http://schemas.microsoft.com/office/drawing/2014/main" id="{062EDFCA-6D20-5666-3637-857F098A2F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B4E80305-420C-FE29-5769-46AFD0135B8C}"/>
                </a:ext>
              </a:extLst>
            </p:cNvPr>
            <p:cNvGrpSpPr/>
            <p:nvPr/>
          </p:nvGrpSpPr>
          <p:grpSpPr>
            <a:xfrm>
              <a:off x="5083036" y="3049541"/>
              <a:ext cx="45732" cy="41389"/>
              <a:chOff x="8638477" y="2567967"/>
              <a:chExt cx="72000" cy="72000"/>
            </a:xfrm>
          </p:grpSpPr>
          <p:cxnSp>
            <p:nvCxnSpPr>
              <p:cNvPr id="420" name="Straight Connector 419">
                <a:extLst>
                  <a:ext uri="{FF2B5EF4-FFF2-40B4-BE49-F238E27FC236}">
                    <a16:creationId xmlns:a16="http://schemas.microsoft.com/office/drawing/2014/main" id="{9200F82F-D9BE-2EA5-048D-F00045B84A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Straight Connector 420">
                <a:extLst>
                  <a:ext uri="{FF2B5EF4-FFF2-40B4-BE49-F238E27FC236}">
                    <a16:creationId xmlns:a16="http://schemas.microsoft.com/office/drawing/2014/main" id="{172D1E76-E6D1-FDB4-9028-4E4E8E890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F603B356-075B-9A39-0E2F-541F02AFA480}"/>
                </a:ext>
              </a:extLst>
            </p:cNvPr>
            <p:cNvGrpSpPr/>
            <p:nvPr/>
          </p:nvGrpSpPr>
          <p:grpSpPr>
            <a:xfrm>
              <a:off x="5102461" y="3049541"/>
              <a:ext cx="45732" cy="41389"/>
              <a:chOff x="8638477" y="2567967"/>
              <a:chExt cx="72000" cy="72000"/>
            </a:xfrm>
          </p:grpSpPr>
          <p:cxnSp>
            <p:nvCxnSpPr>
              <p:cNvPr id="418" name="Straight Connector 417">
                <a:extLst>
                  <a:ext uri="{FF2B5EF4-FFF2-40B4-BE49-F238E27FC236}">
                    <a16:creationId xmlns:a16="http://schemas.microsoft.com/office/drawing/2014/main" id="{31857813-7270-9C97-7250-F89319C37E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Straight Connector 418">
                <a:extLst>
                  <a:ext uri="{FF2B5EF4-FFF2-40B4-BE49-F238E27FC236}">
                    <a16:creationId xmlns:a16="http://schemas.microsoft.com/office/drawing/2014/main" id="{43F228AA-5361-58E8-9441-5C1E8D5DBB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165AB7EE-34D1-4314-7A1A-0119B035DEEC}"/>
                </a:ext>
              </a:extLst>
            </p:cNvPr>
            <p:cNvGrpSpPr/>
            <p:nvPr/>
          </p:nvGrpSpPr>
          <p:grpSpPr>
            <a:xfrm>
              <a:off x="5112907" y="3049541"/>
              <a:ext cx="45732" cy="41389"/>
              <a:chOff x="8638477" y="2567967"/>
              <a:chExt cx="72000" cy="72000"/>
            </a:xfrm>
          </p:grpSpPr>
          <p:cxnSp>
            <p:nvCxnSpPr>
              <p:cNvPr id="416" name="Straight Connector 415">
                <a:extLst>
                  <a:ext uri="{FF2B5EF4-FFF2-40B4-BE49-F238E27FC236}">
                    <a16:creationId xmlns:a16="http://schemas.microsoft.com/office/drawing/2014/main" id="{8EAAE5AD-BA6B-372F-808A-A345566F0D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Straight Connector 416">
                <a:extLst>
                  <a:ext uri="{FF2B5EF4-FFF2-40B4-BE49-F238E27FC236}">
                    <a16:creationId xmlns:a16="http://schemas.microsoft.com/office/drawing/2014/main" id="{6F99010F-D9C9-FF46-67F7-AF87D23E05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2FF8881C-7B43-D567-BB80-AD7667294355}"/>
                </a:ext>
              </a:extLst>
            </p:cNvPr>
            <p:cNvGrpSpPr/>
            <p:nvPr/>
          </p:nvGrpSpPr>
          <p:grpSpPr>
            <a:xfrm>
              <a:off x="5125327" y="3049541"/>
              <a:ext cx="45732" cy="41389"/>
              <a:chOff x="8638477" y="2567967"/>
              <a:chExt cx="72000" cy="72000"/>
            </a:xfrm>
          </p:grpSpPr>
          <p:cxnSp>
            <p:nvCxnSpPr>
              <p:cNvPr id="414" name="Straight Connector 413">
                <a:extLst>
                  <a:ext uri="{FF2B5EF4-FFF2-40B4-BE49-F238E27FC236}">
                    <a16:creationId xmlns:a16="http://schemas.microsoft.com/office/drawing/2014/main" id="{2E68F136-A9D8-FFE9-C68C-8CD24318A8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Straight Connector 414">
                <a:extLst>
                  <a:ext uri="{FF2B5EF4-FFF2-40B4-BE49-F238E27FC236}">
                    <a16:creationId xmlns:a16="http://schemas.microsoft.com/office/drawing/2014/main" id="{4D273643-28F4-173B-77C1-3BA4DF9FD9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51D721E-837F-C123-68DA-2A75682BB91A}"/>
                </a:ext>
              </a:extLst>
            </p:cNvPr>
            <p:cNvGrpSpPr/>
            <p:nvPr/>
          </p:nvGrpSpPr>
          <p:grpSpPr>
            <a:xfrm>
              <a:off x="5144233" y="3049541"/>
              <a:ext cx="45732" cy="41389"/>
              <a:chOff x="8638477" y="2567967"/>
              <a:chExt cx="72000" cy="72000"/>
            </a:xfrm>
          </p:grpSpPr>
          <p:cxnSp>
            <p:nvCxnSpPr>
              <p:cNvPr id="412" name="Straight Connector 411">
                <a:extLst>
                  <a:ext uri="{FF2B5EF4-FFF2-40B4-BE49-F238E27FC236}">
                    <a16:creationId xmlns:a16="http://schemas.microsoft.com/office/drawing/2014/main" id="{5695BC90-FC77-21C4-DF6E-5CC6F61767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Straight Connector 412">
                <a:extLst>
                  <a:ext uri="{FF2B5EF4-FFF2-40B4-BE49-F238E27FC236}">
                    <a16:creationId xmlns:a16="http://schemas.microsoft.com/office/drawing/2014/main" id="{209C02E0-5091-682D-CEDC-00E3B9CB4B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7B6BD1F-8EF4-7AEF-663F-574497DC0C4C}"/>
                </a:ext>
              </a:extLst>
            </p:cNvPr>
            <p:cNvGrpSpPr/>
            <p:nvPr/>
          </p:nvGrpSpPr>
          <p:grpSpPr>
            <a:xfrm>
              <a:off x="5157314" y="3049541"/>
              <a:ext cx="45732" cy="41389"/>
              <a:chOff x="8638477" y="2567967"/>
              <a:chExt cx="72000" cy="72000"/>
            </a:xfrm>
          </p:grpSpPr>
          <p:cxnSp>
            <p:nvCxnSpPr>
              <p:cNvPr id="410" name="Straight Connector 409">
                <a:extLst>
                  <a:ext uri="{FF2B5EF4-FFF2-40B4-BE49-F238E27FC236}">
                    <a16:creationId xmlns:a16="http://schemas.microsoft.com/office/drawing/2014/main" id="{0D96AA37-0891-E62E-9D01-F6D550B9EA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10">
                <a:extLst>
                  <a:ext uri="{FF2B5EF4-FFF2-40B4-BE49-F238E27FC236}">
                    <a16:creationId xmlns:a16="http://schemas.microsoft.com/office/drawing/2014/main" id="{42C919E0-7772-B4E0-A0F2-DFB9AC6747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B6F5F834-4061-ED3C-E6EB-1890BE420570}"/>
                </a:ext>
              </a:extLst>
            </p:cNvPr>
            <p:cNvGrpSpPr/>
            <p:nvPr/>
          </p:nvGrpSpPr>
          <p:grpSpPr>
            <a:xfrm>
              <a:off x="5131391" y="3049541"/>
              <a:ext cx="45732" cy="41389"/>
              <a:chOff x="8638477" y="2567967"/>
              <a:chExt cx="72000" cy="72000"/>
            </a:xfrm>
          </p:grpSpPr>
          <p:cxnSp>
            <p:nvCxnSpPr>
              <p:cNvPr id="408" name="Straight Connector 407">
                <a:extLst>
                  <a:ext uri="{FF2B5EF4-FFF2-40B4-BE49-F238E27FC236}">
                    <a16:creationId xmlns:a16="http://schemas.microsoft.com/office/drawing/2014/main" id="{B7276696-D395-5EBB-040D-63D1F32ED9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Straight Connector 408">
                <a:extLst>
                  <a:ext uri="{FF2B5EF4-FFF2-40B4-BE49-F238E27FC236}">
                    <a16:creationId xmlns:a16="http://schemas.microsoft.com/office/drawing/2014/main" id="{916A73FE-4B8E-C242-F07D-0A1AAF1DC4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2FF97C53-53BD-7DDC-0D14-3EBF07E96B48}"/>
                </a:ext>
              </a:extLst>
            </p:cNvPr>
            <p:cNvGrpSpPr/>
            <p:nvPr/>
          </p:nvGrpSpPr>
          <p:grpSpPr>
            <a:xfrm>
              <a:off x="5114381" y="3049541"/>
              <a:ext cx="45732" cy="41389"/>
              <a:chOff x="8638477" y="2567967"/>
              <a:chExt cx="72000" cy="72000"/>
            </a:xfrm>
          </p:grpSpPr>
          <p:cxnSp>
            <p:nvCxnSpPr>
              <p:cNvPr id="406" name="Straight Connector 405">
                <a:extLst>
                  <a:ext uri="{FF2B5EF4-FFF2-40B4-BE49-F238E27FC236}">
                    <a16:creationId xmlns:a16="http://schemas.microsoft.com/office/drawing/2014/main" id="{4103771B-5D57-6473-02F9-7FB0A2CA0F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Straight Connector 406">
                <a:extLst>
                  <a:ext uri="{FF2B5EF4-FFF2-40B4-BE49-F238E27FC236}">
                    <a16:creationId xmlns:a16="http://schemas.microsoft.com/office/drawing/2014/main" id="{C3661D0F-797A-2F00-1F89-1400313916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7F88716B-6712-8856-5816-C88C41E0E9F8}"/>
                </a:ext>
              </a:extLst>
            </p:cNvPr>
            <p:cNvGrpSpPr/>
            <p:nvPr/>
          </p:nvGrpSpPr>
          <p:grpSpPr>
            <a:xfrm>
              <a:off x="5064170" y="3049541"/>
              <a:ext cx="45732" cy="41389"/>
              <a:chOff x="8638477" y="2567967"/>
              <a:chExt cx="72000" cy="72000"/>
            </a:xfrm>
          </p:grpSpPr>
          <p:cxnSp>
            <p:nvCxnSpPr>
              <p:cNvPr id="404" name="Straight Connector 403">
                <a:extLst>
                  <a:ext uri="{FF2B5EF4-FFF2-40B4-BE49-F238E27FC236}">
                    <a16:creationId xmlns:a16="http://schemas.microsoft.com/office/drawing/2014/main" id="{71521AA7-1B21-7196-B0C0-1E93C9ED9E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404">
                <a:extLst>
                  <a:ext uri="{FF2B5EF4-FFF2-40B4-BE49-F238E27FC236}">
                    <a16:creationId xmlns:a16="http://schemas.microsoft.com/office/drawing/2014/main" id="{2EBA4032-103A-C4C5-5A63-D396BED88B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A6C8AF6F-D2E6-AEB1-B45B-709AA33A918A}"/>
                </a:ext>
              </a:extLst>
            </p:cNvPr>
            <p:cNvGrpSpPr/>
            <p:nvPr/>
          </p:nvGrpSpPr>
          <p:grpSpPr>
            <a:xfrm>
              <a:off x="5056732" y="3049541"/>
              <a:ext cx="45732" cy="41389"/>
              <a:chOff x="8638477" y="2567967"/>
              <a:chExt cx="72000" cy="72000"/>
            </a:xfrm>
          </p:grpSpPr>
          <p:cxnSp>
            <p:nvCxnSpPr>
              <p:cNvPr id="402" name="Straight Connector 401">
                <a:extLst>
                  <a:ext uri="{FF2B5EF4-FFF2-40B4-BE49-F238E27FC236}">
                    <a16:creationId xmlns:a16="http://schemas.microsoft.com/office/drawing/2014/main" id="{47DE0DFC-1DFE-71F9-E99A-EAF572581C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Straight Connector 402">
                <a:extLst>
                  <a:ext uri="{FF2B5EF4-FFF2-40B4-BE49-F238E27FC236}">
                    <a16:creationId xmlns:a16="http://schemas.microsoft.com/office/drawing/2014/main" id="{A6A59BFF-21C1-584C-E808-55425566F4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E8D6C991-B2E9-D837-E75C-35C2B9C0A02E}"/>
                </a:ext>
              </a:extLst>
            </p:cNvPr>
            <p:cNvGrpSpPr/>
            <p:nvPr/>
          </p:nvGrpSpPr>
          <p:grpSpPr>
            <a:xfrm>
              <a:off x="5044311" y="3049541"/>
              <a:ext cx="45732" cy="41389"/>
              <a:chOff x="8638477" y="2567967"/>
              <a:chExt cx="72000" cy="72000"/>
            </a:xfrm>
          </p:grpSpPr>
          <p:cxnSp>
            <p:nvCxnSpPr>
              <p:cNvPr id="400" name="Straight Connector 399">
                <a:extLst>
                  <a:ext uri="{FF2B5EF4-FFF2-40B4-BE49-F238E27FC236}">
                    <a16:creationId xmlns:a16="http://schemas.microsoft.com/office/drawing/2014/main" id="{33E88EEA-6D7C-690D-F93A-03CC31F894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Straight Connector 400">
                <a:extLst>
                  <a:ext uri="{FF2B5EF4-FFF2-40B4-BE49-F238E27FC236}">
                    <a16:creationId xmlns:a16="http://schemas.microsoft.com/office/drawing/2014/main" id="{DABCAB09-D00F-23E1-3087-B61901A51E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1F698396-B178-F657-2624-C2BD5B987C34}"/>
                </a:ext>
              </a:extLst>
            </p:cNvPr>
            <p:cNvGrpSpPr/>
            <p:nvPr/>
          </p:nvGrpSpPr>
          <p:grpSpPr>
            <a:xfrm>
              <a:off x="5021447" y="3050909"/>
              <a:ext cx="45732" cy="41389"/>
              <a:chOff x="8638477" y="2567967"/>
              <a:chExt cx="72000" cy="72000"/>
            </a:xfrm>
          </p:grpSpPr>
          <p:cxnSp>
            <p:nvCxnSpPr>
              <p:cNvPr id="398" name="Straight Connector 397">
                <a:extLst>
                  <a:ext uri="{FF2B5EF4-FFF2-40B4-BE49-F238E27FC236}">
                    <a16:creationId xmlns:a16="http://schemas.microsoft.com/office/drawing/2014/main" id="{017C5A9C-8006-D303-DBF2-7CF6D3E7B4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398">
                <a:extLst>
                  <a:ext uri="{FF2B5EF4-FFF2-40B4-BE49-F238E27FC236}">
                    <a16:creationId xmlns:a16="http://schemas.microsoft.com/office/drawing/2014/main" id="{3948AA9D-604B-5A45-44E8-A961892557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CF963F17-18C0-D2DB-1EF0-EEDF66A68C70}"/>
                </a:ext>
              </a:extLst>
            </p:cNvPr>
            <p:cNvGrpSpPr/>
            <p:nvPr/>
          </p:nvGrpSpPr>
          <p:grpSpPr>
            <a:xfrm>
              <a:off x="4994288" y="3050909"/>
              <a:ext cx="45732" cy="41389"/>
              <a:chOff x="8638477" y="2567967"/>
              <a:chExt cx="72000" cy="72000"/>
            </a:xfrm>
          </p:grpSpPr>
          <p:cxnSp>
            <p:nvCxnSpPr>
              <p:cNvPr id="396" name="Straight Connector 395">
                <a:extLst>
                  <a:ext uri="{FF2B5EF4-FFF2-40B4-BE49-F238E27FC236}">
                    <a16:creationId xmlns:a16="http://schemas.microsoft.com/office/drawing/2014/main" id="{88B4F3EE-9F22-8D48-B8F4-A9816823D2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Straight Connector 396">
                <a:extLst>
                  <a:ext uri="{FF2B5EF4-FFF2-40B4-BE49-F238E27FC236}">
                    <a16:creationId xmlns:a16="http://schemas.microsoft.com/office/drawing/2014/main" id="{53DAAB1B-AF2A-0EF0-F9B3-6A891F2E80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34344B91-95D6-5666-39CA-2F2F27B12317}"/>
                </a:ext>
              </a:extLst>
            </p:cNvPr>
            <p:cNvGrpSpPr/>
            <p:nvPr/>
          </p:nvGrpSpPr>
          <p:grpSpPr>
            <a:xfrm>
              <a:off x="4986479" y="3050909"/>
              <a:ext cx="45732" cy="41389"/>
              <a:chOff x="8638477" y="2567967"/>
              <a:chExt cx="72000" cy="72000"/>
            </a:xfrm>
          </p:grpSpPr>
          <p:cxnSp>
            <p:nvCxnSpPr>
              <p:cNvPr id="394" name="Straight Connector 393">
                <a:extLst>
                  <a:ext uri="{FF2B5EF4-FFF2-40B4-BE49-F238E27FC236}">
                    <a16:creationId xmlns:a16="http://schemas.microsoft.com/office/drawing/2014/main" id="{12724017-12B8-CFF5-E9C0-5DD2BB8DF1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Straight Connector 394">
                <a:extLst>
                  <a:ext uri="{FF2B5EF4-FFF2-40B4-BE49-F238E27FC236}">
                    <a16:creationId xmlns:a16="http://schemas.microsoft.com/office/drawing/2014/main" id="{4249868A-107C-F4E6-9FB1-670C4685D8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0BF3506E-3322-B396-31B1-E2519B959A78}"/>
                </a:ext>
              </a:extLst>
            </p:cNvPr>
            <p:cNvGrpSpPr/>
            <p:nvPr/>
          </p:nvGrpSpPr>
          <p:grpSpPr>
            <a:xfrm>
              <a:off x="4973955" y="3050909"/>
              <a:ext cx="45732" cy="41389"/>
              <a:chOff x="8638477" y="2567967"/>
              <a:chExt cx="72000" cy="72000"/>
            </a:xfrm>
          </p:grpSpPr>
          <p:cxnSp>
            <p:nvCxnSpPr>
              <p:cNvPr id="392" name="Straight Connector 391">
                <a:extLst>
                  <a:ext uri="{FF2B5EF4-FFF2-40B4-BE49-F238E27FC236}">
                    <a16:creationId xmlns:a16="http://schemas.microsoft.com/office/drawing/2014/main" id="{E164A21A-3CD4-0574-3372-48B24B7754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Straight Connector 392">
                <a:extLst>
                  <a:ext uri="{FF2B5EF4-FFF2-40B4-BE49-F238E27FC236}">
                    <a16:creationId xmlns:a16="http://schemas.microsoft.com/office/drawing/2014/main" id="{6D0B85C4-2852-76D3-CA5D-808C256826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AB97E07D-B1BF-2675-5092-27880F674D23}"/>
                </a:ext>
              </a:extLst>
            </p:cNvPr>
            <p:cNvGrpSpPr/>
            <p:nvPr/>
          </p:nvGrpSpPr>
          <p:grpSpPr>
            <a:xfrm>
              <a:off x="4963114" y="3050909"/>
              <a:ext cx="45732" cy="41389"/>
              <a:chOff x="8638477" y="2567967"/>
              <a:chExt cx="72000" cy="72000"/>
            </a:xfrm>
          </p:grpSpPr>
          <p:cxnSp>
            <p:nvCxnSpPr>
              <p:cNvPr id="390" name="Straight Connector 389">
                <a:extLst>
                  <a:ext uri="{FF2B5EF4-FFF2-40B4-BE49-F238E27FC236}">
                    <a16:creationId xmlns:a16="http://schemas.microsoft.com/office/drawing/2014/main" id="{5C8553BD-FA2C-9809-E7C6-49E88E4E6A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Straight Connector 390">
                <a:extLst>
                  <a:ext uri="{FF2B5EF4-FFF2-40B4-BE49-F238E27FC236}">
                    <a16:creationId xmlns:a16="http://schemas.microsoft.com/office/drawing/2014/main" id="{97FB3847-37D3-9A55-28C1-E1D7E21B6B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B1C993EC-DEB7-2A8C-114B-600EF3F5B2DD}"/>
                </a:ext>
              </a:extLst>
            </p:cNvPr>
            <p:cNvGrpSpPr/>
            <p:nvPr/>
          </p:nvGrpSpPr>
          <p:grpSpPr>
            <a:xfrm>
              <a:off x="4948559" y="3050909"/>
              <a:ext cx="45732" cy="41389"/>
              <a:chOff x="8638477" y="2567967"/>
              <a:chExt cx="72000" cy="72000"/>
            </a:xfrm>
          </p:grpSpPr>
          <p:cxnSp>
            <p:nvCxnSpPr>
              <p:cNvPr id="388" name="Straight Connector 387">
                <a:extLst>
                  <a:ext uri="{FF2B5EF4-FFF2-40B4-BE49-F238E27FC236}">
                    <a16:creationId xmlns:a16="http://schemas.microsoft.com/office/drawing/2014/main" id="{C1F8BC0F-92B8-9968-3B99-777AD40A61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Straight Connector 388">
                <a:extLst>
                  <a:ext uri="{FF2B5EF4-FFF2-40B4-BE49-F238E27FC236}">
                    <a16:creationId xmlns:a16="http://schemas.microsoft.com/office/drawing/2014/main" id="{632DDCFC-D8D0-A521-53E3-D1D1C7281B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CBFF2E50-76FF-E323-3A7D-A075F9443AA0}"/>
                </a:ext>
              </a:extLst>
            </p:cNvPr>
            <p:cNvGrpSpPr/>
            <p:nvPr/>
          </p:nvGrpSpPr>
          <p:grpSpPr>
            <a:xfrm>
              <a:off x="4940747" y="3050909"/>
              <a:ext cx="45732" cy="41389"/>
              <a:chOff x="8638477" y="2567967"/>
              <a:chExt cx="72000" cy="72000"/>
            </a:xfrm>
          </p:grpSpPr>
          <p:cxnSp>
            <p:nvCxnSpPr>
              <p:cNvPr id="386" name="Straight Connector 385">
                <a:extLst>
                  <a:ext uri="{FF2B5EF4-FFF2-40B4-BE49-F238E27FC236}">
                    <a16:creationId xmlns:a16="http://schemas.microsoft.com/office/drawing/2014/main" id="{05DF3A53-90F2-AC5D-9B33-A34791848B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Straight Connector 386">
                <a:extLst>
                  <a:ext uri="{FF2B5EF4-FFF2-40B4-BE49-F238E27FC236}">
                    <a16:creationId xmlns:a16="http://schemas.microsoft.com/office/drawing/2014/main" id="{4BD0E319-7480-E99A-8FE1-1C2D2CF674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4DDA189A-D484-FABA-947E-CB8F1770A538}"/>
                </a:ext>
              </a:extLst>
            </p:cNvPr>
            <p:cNvGrpSpPr/>
            <p:nvPr/>
          </p:nvGrpSpPr>
          <p:grpSpPr>
            <a:xfrm>
              <a:off x="4923505" y="3050909"/>
              <a:ext cx="45732" cy="41389"/>
              <a:chOff x="8638477" y="2567967"/>
              <a:chExt cx="72000" cy="72000"/>
            </a:xfrm>
          </p:grpSpPr>
          <p:cxnSp>
            <p:nvCxnSpPr>
              <p:cNvPr id="384" name="Straight Connector 383">
                <a:extLst>
                  <a:ext uri="{FF2B5EF4-FFF2-40B4-BE49-F238E27FC236}">
                    <a16:creationId xmlns:a16="http://schemas.microsoft.com/office/drawing/2014/main" id="{8EA2D0DE-4209-5128-80D8-47FE56045E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Straight Connector 384">
                <a:extLst>
                  <a:ext uri="{FF2B5EF4-FFF2-40B4-BE49-F238E27FC236}">
                    <a16:creationId xmlns:a16="http://schemas.microsoft.com/office/drawing/2014/main" id="{0606D5E7-27FF-41F2-36C1-0EA1D0F9D3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B14891C1-F7F8-929C-0F60-670824EE7A32}"/>
                </a:ext>
              </a:extLst>
            </p:cNvPr>
            <p:cNvGrpSpPr/>
            <p:nvPr/>
          </p:nvGrpSpPr>
          <p:grpSpPr>
            <a:xfrm>
              <a:off x="4907714" y="3050909"/>
              <a:ext cx="45732" cy="41389"/>
              <a:chOff x="8638477" y="2567967"/>
              <a:chExt cx="72000" cy="72000"/>
            </a:xfrm>
          </p:grpSpPr>
          <p:cxnSp>
            <p:nvCxnSpPr>
              <p:cNvPr id="382" name="Straight Connector 381">
                <a:extLst>
                  <a:ext uri="{FF2B5EF4-FFF2-40B4-BE49-F238E27FC236}">
                    <a16:creationId xmlns:a16="http://schemas.microsoft.com/office/drawing/2014/main" id="{7D58BBA0-BF9A-94D0-7058-EC3FB9010C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Straight Connector 382">
                <a:extLst>
                  <a:ext uri="{FF2B5EF4-FFF2-40B4-BE49-F238E27FC236}">
                    <a16:creationId xmlns:a16="http://schemas.microsoft.com/office/drawing/2014/main" id="{FCABE6B0-78F2-1265-348D-45499424AF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C072BDCC-C392-0D98-13AF-ACE605363AC7}"/>
                </a:ext>
              </a:extLst>
            </p:cNvPr>
            <p:cNvGrpSpPr/>
            <p:nvPr/>
          </p:nvGrpSpPr>
          <p:grpSpPr>
            <a:xfrm>
              <a:off x="4895666" y="3050909"/>
              <a:ext cx="45732" cy="41389"/>
              <a:chOff x="8638477" y="2567967"/>
              <a:chExt cx="72000" cy="72000"/>
            </a:xfrm>
          </p:grpSpPr>
          <p:cxnSp>
            <p:nvCxnSpPr>
              <p:cNvPr id="380" name="Straight Connector 379">
                <a:extLst>
                  <a:ext uri="{FF2B5EF4-FFF2-40B4-BE49-F238E27FC236}">
                    <a16:creationId xmlns:a16="http://schemas.microsoft.com/office/drawing/2014/main" id="{6BA389CF-8EAF-ACEB-D471-934EA5D073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Straight Connector 380">
                <a:extLst>
                  <a:ext uri="{FF2B5EF4-FFF2-40B4-BE49-F238E27FC236}">
                    <a16:creationId xmlns:a16="http://schemas.microsoft.com/office/drawing/2014/main" id="{62D4F9B0-8FEB-2CA9-2AA9-4D98CA1163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D8976BC2-3E90-CBBD-47D2-1D4565101432}"/>
                </a:ext>
              </a:extLst>
            </p:cNvPr>
            <p:cNvGrpSpPr/>
            <p:nvPr/>
          </p:nvGrpSpPr>
          <p:grpSpPr>
            <a:xfrm>
              <a:off x="4877826" y="3050909"/>
              <a:ext cx="45732" cy="41389"/>
              <a:chOff x="8638477" y="2567967"/>
              <a:chExt cx="72000" cy="72000"/>
            </a:xfrm>
          </p:grpSpPr>
          <p:cxnSp>
            <p:nvCxnSpPr>
              <p:cNvPr id="378" name="Straight Connector 377">
                <a:extLst>
                  <a:ext uri="{FF2B5EF4-FFF2-40B4-BE49-F238E27FC236}">
                    <a16:creationId xmlns:a16="http://schemas.microsoft.com/office/drawing/2014/main" id="{6C76480E-5199-66B8-4428-B38C726207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Straight Connector 378">
                <a:extLst>
                  <a:ext uri="{FF2B5EF4-FFF2-40B4-BE49-F238E27FC236}">
                    <a16:creationId xmlns:a16="http://schemas.microsoft.com/office/drawing/2014/main" id="{44B89C02-0A9F-4F41-AF70-190B963953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7DB0F3D5-FD14-3E5C-E931-50B57CC47EC8}"/>
                </a:ext>
              </a:extLst>
            </p:cNvPr>
            <p:cNvGrpSpPr/>
            <p:nvPr/>
          </p:nvGrpSpPr>
          <p:grpSpPr>
            <a:xfrm>
              <a:off x="4865462" y="3050909"/>
              <a:ext cx="45732" cy="41389"/>
              <a:chOff x="8638477" y="2567967"/>
              <a:chExt cx="72000" cy="72000"/>
            </a:xfrm>
          </p:grpSpPr>
          <p:cxnSp>
            <p:nvCxnSpPr>
              <p:cNvPr id="376" name="Straight Connector 375">
                <a:extLst>
                  <a:ext uri="{FF2B5EF4-FFF2-40B4-BE49-F238E27FC236}">
                    <a16:creationId xmlns:a16="http://schemas.microsoft.com/office/drawing/2014/main" id="{BD4F293D-8D34-682D-4CAE-F449455D2A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Straight Connector 376">
                <a:extLst>
                  <a:ext uri="{FF2B5EF4-FFF2-40B4-BE49-F238E27FC236}">
                    <a16:creationId xmlns:a16="http://schemas.microsoft.com/office/drawing/2014/main" id="{9AF7AAFF-6D5B-4983-4E08-03C6476866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D8384C58-CB94-D649-9348-21865CB5D990}"/>
                </a:ext>
              </a:extLst>
            </p:cNvPr>
            <p:cNvGrpSpPr/>
            <p:nvPr/>
          </p:nvGrpSpPr>
          <p:grpSpPr>
            <a:xfrm>
              <a:off x="4849934" y="3050909"/>
              <a:ext cx="45732" cy="41389"/>
              <a:chOff x="8638477" y="2567967"/>
              <a:chExt cx="72000" cy="72000"/>
            </a:xfrm>
          </p:grpSpPr>
          <p:cxnSp>
            <p:nvCxnSpPr>
              <p:cNvPr id="374" name="Straight Connector 373">
                <a:extLst>
                  <a:ext uri="{FF2B5EF4-FFF2-40B4-BE49-F238E27FC236}">
                    <a16:creationId xmlns:a16="http://schemas.microsoft.com/office/drawing/2014/main" id="{2262A2D5-DD71-ADE2-811E-AF5B96CED3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374">
                <a:extLst>
                  <a:ext uri="{FF2B5EF4-FFF2-40B4-BE49-F238E27FC236}">
                    <a16:creationId xmlns:a16="http://schemas.microsoft.com/office/drawing/2014/main" id="{50ED9DD6-33F9-7B00-E3CD-0B943AB83D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0156AE3E-7A3F-BCEE-9CC2-B7485F2A0045}"/>
                </a:ext>
              </a:extLst>
            </p:cNvPr>
            <p:cNvGrpSpPr/>
            <p:nvPr/>
          </p:nvGrpSpPr>
          <p:grpSpPr>
            <a:xfrm>
              <a:off x="4840339" y="3050909"/>
              <a:ext cx="45732" cy="41389"/>
              <a:chOff x="8638477" y="2567967"/>
              <a:chExt cx="72000" cy="72000"/>
            </a:xfrm>
          </p:grpSpPr>
          <p:cxnSp>
            <p:nvCxnSpPr>
              <p:cNvPr id="372" name="Straight Connector 371">
                <a:extLst>
                  <a:ext uri="{FF2B5EF4-FFF2-40B4-BE49-F238E27FC236}">
                    <a16:creationId xmlns:a16="http://schemas.microsoft.com/office/drawing/2014/main" id="{B7926D50-08DB-729C-ED93-91D67A1408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Straight Connector 372">
                <a:extLst>
                  <a:ext uri="{FF2B5EF4-FFF2-40B4-BE49-F238E27FC236}">
                    <a16:creationId xmlns:a16="http://schemas.microsoft.com/office/drawing/2014/main" id="{6CE82B5E-595F-6288-229D-6CEB7289E9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B1B0A1EF-FA4F-5F1D-7E3D-4AAC50A0EC64}"/>
                </a:ext>
              </a:extLst>
            </p:cNvPr>
            <p:cNvGrpSpPr/>
            <p:nvPr/>
          </p:nvGrpSpPr>
          <p:grpSpPr>
            <a:xfrm>
              <a:off x="4832094" y="3050909"/>
              <a:ext cx="45732" cy="41389"/>
              <a:chOff x="8638477" y="2567967"/>
              <a:chExt cx="72000" cy="72000"/>
            </a:xfrm>
          </p:grpSpPr>
          <p:cxnSp>
            <p:nvCxnSpPr>
              <p:cNvPr id="370" name="Straight Connector 369">
                <a:extLst>
                  <a:ext uri="{FF2B5EF4-FFF2-40B4-BE49-F238E27FC236}">
                    <a16:creationId xmlns:a16="http://schemas.microsoft.com/office/drawing/2014/main" id="{7B4AE0AF-ACE0-7B7A-6C56-D59B1CA5CE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370">
                <a:extLst>
                  <a:ext uri="{FF2B5EF4-FFF2-40B4-BE49-F238E27FC236}">
                    <a16:creationId xmlns:a16="http://schemas.microsoft.com/office/drawing/2014/main" id="{234AD84C-1468-F021-4214-BE0DFC9C79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C0F3DA7D-8D3A-3BA7-75DD-90CB7C599506}"/>
                </a:ext>
              </a:extLst>
            </p:cNvPr>
            <p:cNvGrpSpPr/>
            <p:nvPr/>
          </p:nvGrpSpPr>
          <p:grpSpPr>
            <a:xfrm>
              <a:off x="4821800" y="3050909"/>
              <a:ext cx="45732" cy="41389"/>
              <a:chOff x="8638477" y="2567967"/>
              <a:chExt cx="72000" cy="72000"/>
            </a:xfrm>
          </p:grpSpPr>
          <p:cxnSp>
            <p:nvCxnSpPr>
              <p:cNvPr id="368" name="Straight Connector 367">
                <a:extLst>
                  <a:ext uri="{FF2B5EF4-FFF2-40B4-BE49-F238E27FC236}">
                    <a16:creationId xmlns:a16="http://schemas.microsoft.com/office/drawing/2014/main" id="{3872D3F9-F90D-A3CE-6A1F-8A87D4AB4A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368">
                <a:extLst>
                  <a:ext uri="{FF2B5EF4-FFF2-40B4-BE49-F238E27FC236}">
                    <a16:creationId xmlns:a16="http://schemas.microsoft.com/office/drawing/2014/main" id="{FCF62F6D-5E64-2700-4E69-84959693E3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C473BFD4-E12C-1CDC-9DE2-157F5DB11674}"/>
                </a:ext>
              </a:extLst>
            </p:cNvPr>
            <p:cNvGrpSpPr/>
            <p:nvPr/>
          </p:nvGrpSpPr>
          <p:grpSpPr>
            <a:xfrm>
              <a:off x="4810601" y="3050909"/>
              <a:ext cx="45732" cy="41389"/>
              <a:chOff x="8638477" y="2567967"/>
              <a:chExt cx="72000" cy="72000"/>
            </a:xfrm>
          </p:grpSpPr>
          <p:cxnSp>
            <p:nvCxnSpPr>
              <p:cNvPr id="366" name="Straight Connector 365">
                <a:extLst>
                  <a:ext uri="{FF2B5EF4-FFF2-40B4-BE49-F238E27FC236}">
                    <a16:creationId xmlns:a16="http://schemas.microsoft.com/office/drawing/2014/main" id="{F8BEA785-45D3-AFE3-3662-BFBB571D8F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Straight Connector 366">
                <a:extLst>
                  <a:ext uri="{FF2B5EF4-FFF2-40B4-BE49-F238E27FC236}">
                    <a16:creationId xmlns:a16="http://schemas.microsoft.com/office/drawing/2014/main" id="{317C661C-8661-6050-58F2-682A4600F8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AEAD12C9-3C51-2540-C103-D6A7E4D3B163}"/>
                </a:ext>
              </a:extLst>
            </p:cNvPr>
            <p:cNvGrpSpPr/>
            <p:nvPr/>
          </p:nvGrpSpPr>
          <p:grpSpPr>
            <a:xfrm>
              <a:off x="4775314" y="3050909"/>
              <a:ext cx="45732" cy="41389"/>
              <a:chOff x="8638477" y="2567967"/>
              <a:chExt cx="72000" cy="72000"/>
            </a:xfrm>
          </p:grpSpPr>
          <p:cxnSp>
            <p:nvCxnSpPr>
              <p:cNvPr id="364" name="Straight Connector 363">
                <a:extLst>
                  <a:ext uri="{FF2B5EF4-FFF2-40B4-BE49-F238E27FC236}">
                    <a16:creationId xmlns:a16="http://schemas.microsoft.com/office/drawing/2014/main" id="{6D5F5C04-E933-FD8B-95B3-FE11444014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364">
                <a:extLst>
                  <a:ext uri="{FF2B5EF4-FFF2-40B4-BE49-F238E27FC236}">
                    <a16:creationId xmlns:a16="http://schemas.microsoft.com/office/drawing/2014/main" id="{F3435C51-8867-13CE-87FB-F971C8FDC2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E1B06C44-7991-8800-49FB-7EAC37242689}"/>
                </a:ext>
              </a:extLst>
            </p:cNvPr>
            <p:cNvGrpSpPr/>
            <p:nvPr/>
          </p:nvGrpSpPr>
          <p:grpSpPr>
            <a:xfrm>
              <a:off x="4738918" y="3050909"/>
              <a:ext cx="45732" cy="41389"/>
              <a:chOff x="8638477" y="2567967"/>
              <a:chExt cx="72000" cy="72000"/>
            </a:xfrm>
          </p:grpSpPr>
          <p:cxnSp>
            <p:nvCxnSpPr>
              <p:cNvPr id="362" name="Straight Connector 361">
                <a:extLst>
                  <a:ext uri="{FF2B5EF4-FFF2-40B4-BE49-F238E27FC236}">
                    <a16:creationId xmlns:a16="http://schemas.microsoft.com/office/drawing/2014/main" id="{8313C02B-4A15-1C34-1100-23F16BA286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362">
                <a:extLst>
                  <a:ext uri="{FF2B5EF4-FFF2-40B4-BE49-F238E27FC236}">
                    <a16:creationId xmlns:a16="http://schemas.microsoft.com/office/drawing/2014/main" id="{26D26688-7851-288F-AFBB-DBE922BA00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EE701A48-5ABE-1C09-46F5-9519A10A72AF}"/>
                </a:ext>
              </a:extLst>
            </p:cNvPr>
            <p:cNvGrpSpPr/>
            <p:nvPr/>
          </p:nvGrpSpPr>
          <p:grpSpPr>
            <a:xfrm>
              <a:off x="4746882" y="3050909"/>
              <a:ext cx="45732" cy="41389"/>
              <a:chOff x="8638477" y="2567967"/>
              <a:chExt cx="72000" cy="72000"/>
            </a:xfrm>
          </p:grpSpPr>
          <p:cxnSp>
            <p:nvCxnSpPr>
              <p:cNvPr id="360" name="Straight Connector 359">
                <a:extLst>
                  <a:ext uri="{FF2B5EF4-FFF2-40B4-BE49-F238E27FC236}">
                    <a16:creationId xmlns:a16="http://schemas.microsoft.com/office/drawing/2014/main" id="{48205C44-A427-8205-6C11-45F6693617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360">
                <a:extLst>
                  <a:ext uri="{FF2B5EF4-FFF2-40B4-BE49-F238E27FC236}">
                    <a16:creationId xmlns:a16="http://schemas.microsoft.com/office/drawing/2014/main" id="{72A3473F-8078-0B96-85E4-F0B5EBC3A4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6305591E-0492-0632-55F1-2D7D3B208360}"/>
                </a:ext>
              </a:extLst>
            </p:cNvPr>
            <p:cNvGrpSpPr/>
            <p:nvPr/>
          </p:nvGrpSpPr>
          <p:grpSpPr>
            <a:xfrm>
              <a:off x="4752451" y="3050909"/>
              <a:ext cx="45732" cy="41389"/>
              <a:chOff x="8638477" y="2567967"/>
              <a:chExt cx="72000" cy="72000"/>
            </a:xfrm>
          </p:grpSpPr>
          <p:cxnSp>
            <p:nvCxnSpPr>
              <p:cNvPr id="358" name="Straight Connector 357">
                <a:extLst>
                  <a:ext uri="{FF2B5EF4-FFF2-40B4-BE49-F238E27FC236}">
                    <a16:creationId xmlns:a16="http://schemas.microsoft.com/office/drawing/2014/main" id="{80BC84A3-D0C5-E9B2-C0C1-5DD96383C6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358">
                <a:extLst>
                  <a:ext uri="{FF2B5EF4-FFF2-40B4-BE49-F238E27FC236}">
                    <a16:creationId xmlns:a16="http://schemas.microsoft.com/office/drawing/2014/main" id="{E6E1A9F9-31F9-B458-3DAA-6A5A03A2B1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4A08420B-52FD-AC1D-271E-250ECBC4AEB1}"/>
                </a:ext>
              </a:extLst>
            </p:cNvPr>
            <p:cNvGrpSpPr/>
            <p:nvPr/>
          </p:nvGrpSpPr>
          <p:grpSpPr>
            <a:xfrm>
              <a:off x="4761784" y="3050909"/>
              <a:ext cx="45732" cy="41389"/>
              <a:chOff x="8638477" y="2567967"/>
              <a:chExt cx="72000" cy="72000"/>
            </a:xfrm>
          </p:grpSpPr>
          <p:cxnSp>
            <p:nvCxnSpPr>
              <p:cNvPr id="356" name="Straight Connector 355">
                <a:extLst>
                  <a:ext uri="{FF2B5EF4-FFF2-40B4-BE49-F238E27FC236}">
                    <a16:creationId xmlns:a16="http://schemas.microsoft.com/office/drawing/2014/main" id="{BE7E95F2-DCAA-75EA-DBF6-A0E7CC6A45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356">
                <a:extLst>
                  <a:ext uri="{FF2B5EF4-FFF2-40B4-BE49-F238E27FC236}">
                    <a16:creationId xmlns:a16="http://schemas.microsoft.com/office/drawing/2014/main" id="{9DBE1531-FB10-6BB0-B63B-735E988DB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571332DB-8010-55AB-B137-85B868A001C9}"/>
                </a:ext>
              </a:extLst>
            </p:cNvPr>
            <p:cNvGrpSpPr/>
            <p:nvPr/>
          </p:nvGrpSpPr>
          <p:grpSpPr>
            <a:xfrm>
              <a:off x="4726269" y="3050909"/>
              <a:ext cx="45732" cy="41389"/>
              <a:chOff x="8638477" y="2567967"/>
              <a:chExt cx="72000" cy="72000"/>
            </a:xfrm>
          </p:grpSpPr>
          <p:cxnSp>
            <p:nvCxnSpPr>
              <p:cNvPr id="354" name="Straight Connector 353">
                <a:extLst>
                  <a:ext uri="{FF2B5EF4-FFF2-40B4-BE49-F238E27FC236}">
                    <a16:creationId xmlns:a16="http://schemas.microsoft.com/office/drawing/2014/main" id="{DDE815A9-0CBB-3DD1-5D77-6B063883CD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Straight Connector 354">
                <a:extLst>
                  <a:ext uri="{FF2B5EF4-FFF2-40B4-BE49-F238E27FC236}">
                    <a16:creationId xmlns:a16="http://schemas.microsoft.com/office/drawing/2014/main" id="{68DB8CFB-FC17-6D72-1C44-AC28AC57D0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14A51C5F-5228-FFFC-3A31-2BBEE3CC3DC0}"/>
                </a:ext>
              </a:extLst>
            </p:cNvPr>
            <p:cNvGrpSpPr/>
            <p:nvPr/>
          </p:nvGrpSpPr>
          <p:grpSpPr>
            <a:xfrm>
              <a:off x="4712932" y="3050909"/>
              <a:ext cx="45732" cy="41389"/>
              <a:chOff x="8638477" y="2567967"/>
              <a:chExt cx="72000" cy="72000"/>
            </a:xfrm>
          </p:grpSpPr>
          <p:cxnSp>
            <p:nvCxnSpPr>
              <p:cNvPr id="352" name="Straight Connector 351">
                <a:extLst>
                  <a:ext uri="{FF2B5EF4-FFF2-40B4-BE49-F238E27FC236}">
                    <a16:creationId xmlns:a16="http://schemas.microsoft.com/office/drawing/2014/main" id="{7DF367C0-D611-29ED-659C-F0F42870BE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Straight Connector 352">
                <a:extLst>
                  <a:ext uri="{FF2B5EF4-FFF2-40B4-BE49-F238E27FC236}">
                    <a16:creationId xmlns:a16="http://schemas.microsoft.com/office/drawing/2014/main" id="{69D91F40-69FB-5A96-C7AD-DE807EB764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29045345-E7C7-F407-ED49-39189FC50512}"/>
                </a:ext>
              </a:extLst>
            </p:cNvPr>
            <p:cNvGrpSpPr/>
            <p:nvPr/>
          </p:nvGrpSpPr>
          <p:grpSpPr>
            <a:xfrm>
              <a:off x="4705910" y="3050909"/>
              <a:ext cx="45732" cy="41389"/>
              <a:chOff x="8638477" y="2567967"/>
              <a:chExt cx="72000" cy="72000"/>
            </a:xfrm>
          </p:grpSpPr>
          <p:cxnSp>
            <p:nvCxnSpPr>
              <p:cNvPr id="350" name="Straight Connector 349">
                <a:extLst>
                  <a:ext uri="{FF2B5EF4-FFF2-40B4-BE49-F238E27FC236}">
                    <a16:creationId xmlns:a16="http://schemas.microsoft.com/office/drawing/2014/main" id="{B5936A61-5969-1253-C537-BEC34632DE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Straight Connector 350">
                <a:extLst>
                  <a:ext uri="{FF2B5EF4-FFF2-40B4-BE49-F238E27FC236}">
                    <a16:creationId xmlns:a16="http://schemas.microsoft.com/office/drawing/2014/main" id="{02DDF3F1-54FF-E8C2-85F9-229A07EDDC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42AF71D6-A0EA-F3C0-6756-41E48391C965}"/>
                </a:ext>
              </a:extLst>
            </p:cNvPr>
            <p:cNvGrpSpPr/>
            <p:nvPr/>
          </p:nvGrpSpPr>
          <p:grpSpPr>
            <a:xfrm>
              <a:off x="4680427" y="3050909"/>
              <a:ext cx="45732" cy="41389"/>
              <a:chOff x="8638477" y="2567967"/>
              <a:chExt cx="72000" cy="72000"/>
            </a:xfrm>
          </p:grpSpPr>
          <p:cxnSp>
            <p:nvCxnSpPr>
              <p:cNvPr id="348" name="Straight Connector 347">
                <a:extLst>
                  <a:ext uri="{FF2B5EF4-FFF2-40B4-BE49-F238E27FC236}">
                    <a16:creationId xmlns:a16="http://schemas.microsoft.com/office/drawing/2014/main" id="{BD6DBD3E-0205-3D38-5F31-D4319CC1AF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Straight Connector 348">
                <a:extLst>
                  <a:ext uri="{FF2B5EF4-FFF2-40B4-BE49-F238E27FC236}">
                    <a16:creationId xmlns:a16="http://schemas.microsoft.com/office/drawing/2014/main" id="{E02C426E-72E9-541A-B91E-5928148EB3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D7914B45-3C74-1370-659C-CF20008091B6}"/>
                </a:ext>
              </a:extLst>
            </p:cNvPr>
            <p:cNvGrpSpPr/>
            <p:nvPr/>
          </p:nvGrpSpPr>
          <p:grpSpPr>
            <a:xfrm>
              <a:off x="4660427" y="3050909"/>
              <a:ext cx="45732" cy="41389"/>
              <a:chOff x="8638477" y="2567967"/>
              <a:chExt cx="72000" cy="72000"/>
            </a:xfrm>
          </p:grpSpPr>
          <p:cxnSp>
            <p:nvCxnSpPr>
              <p:cNvPr id="346" name="Straight Connector 345">
                <a:extLst>
                  <a:ext uri="{FF2B5EF4-FFF2-40B4-BE49-F238E27FC236}">
                    <a16:creationId xmlns:a16="http://schemas.microsoft.com/office/drawing/2014/main" id="{E1A9F0DC-F336-A21A-40DF-0FFBC99772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Straight Connector 346">
                <a:extLst>
                  <a:ext uri="{FF2B5EF4-FFF2-40B4-BE49-F238E27FC236}">
                    <a16:creationId xmlns:a16="http://schemas.microsoft.com/office/drawing/2014/main" id="{33E95813-90B0-5D2F-E2C0-2E351328AD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FD8024C9-D597-7CBA-D642-70B4D5BE9828}"/>
                </a:ext>
              </a:extLst>
            </p:cNvPr>
            <p:cNvGrpSpPr/>
            <p:nvPr/>
          </p:nvGrpSpPr>
          <p:grpSpPr>
            <a:xfrm>
              <a:off x="4637563" y="3050909"/>
              <a:ext cx="45732" cy="41389"/>
              <a:chOff x="8638477" y="2567967"/>
              <a:chExt cx="72000" cy="72000"/>
            </a:xfrm>
          </p:grpSpPr>
          <p:cxnSp>
            <p:nvCxnSpPr>
              <p:cNvPr id="344" name="Straight Connector 343">
                <a:extLst>
                  <a:ext uri="{FF2B5EF4-FFF2-40B4-BE49-F238E27FC236}">
                    <a16:creationId xmlns:a16="http://schemas.microsoft.com/office/drawing/2014/main" id="{DE187E9D-62BE-5335-0EF6-9BB27A31EC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Straight Connector 344">
                <a:extLst>
                  <a:ext uri="{FF2B5EF4-FFF2-40B4-BE49-F238E27FC236}">
                    <a16:creationId xmlns:a16="http://schemas.microsoft.com/office/drawing/2014/main" id="{37DF2AB1-7FEB-5698-1B2D-9D86798E6C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961E9366-025B-B6CE-A3DC-C5478E917E1E}"/>
                </a:ext>
              </a:extLst>
            </p:cNvPr>
            <p:cNvGrpSpPr/>
            <p:nvPr/>
          </p:nvGrpSpPr>
          <p:grpSpPr>
            <a:xfrm>
              <a:off x="4645265" y="3050909"/>
              <a:ext cx="45732" cy="41389"/>
              <a:chOff x="8638477" y="2567967"/>
              <a:chExt cx="72000" cy="72000"/>
            </a:xfrm>
          </p:grpSpPr>
          <p:cxnSp>
            <p:nvCxnSpPr>
              <p:cNvPr id="342" name="Straight Connector 341">
                <a:extLst>
                  <a:ext uri="{FF2B5EF4-FFF2-40B4-BE49-F238E27FC236}">
                    <a16:creationId xmlns:a16="http://schemas.microsoft.com/office/drawing/2014/main" id="{7032B2D9-79C4-CCEE-DA46-5504AF88C4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Straight Connector 342">
                <a:extLst>
                  <a:ext uri="{FF2B5EF4-FFF2-40B4-BE49-F238E27FC236}">
                    <a16:creationId xmlns:a16="http://schemas.microsoft.com/office/drawing/2014/main" id="{F4D1FC37-2B72-D07D-8B74-EC8DA9C8BD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570951D9-E5FB-49DB-DAE3-023744B8007B}"/>
                </a:ext>
              </a:extLst>
            </p:cNvPr>
            <p:cNvGrpSpPr/>
            <p:nvPr/>
          </p:nvGrpSpPr>
          <p:grpSpPr>
            <a:xfrm>
              <a:off x="4657561" y="3050909"/>
              <a:ext cx="45732" cy="41389"/>
              <a:chOff x="8638477" y="2567967"/>
              <a:chExt cx="72000" cy="72000"/>
            </a:xfrm>
          </p:grpSpPr>
          <p:cxnSp>
            <p:nvCxnSpPr>
              <p:cNvPr id="340" name="Straight Connector 339">
                <a:extLst>
                  <a:ext uri="{FF2B5EF4-FFF2-40B4-BE49-F238E27FC236}">
                    <a16:creationId xmlns:a16="http://schemas.microsoft.com/office/drawing/2014/main" id="{00275125-E210-183F-3B96-181F3613E6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Straight Connector 340">
                <a:extLst>
                  <a:ext uri="{FF2B5EF4-FFF2-40B4-BE49-F238E27FC236}">
                    <a16:creationId xmlns:a16="http://schemas.microsoft.com/office/drawing/2014/main" id="{FCC782EF-4DD5-D6C8-692A-4A0A48C2CD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0CCD197D-A444-FC4B-1B23-B3E711206768}"/>
                </a:ext>
              </a:extLst>
            </p:cNvPr>
            <p:cNvGrpSpPr/>
            <p:nvPr/>
          </p:nvGrpSpPr>
          <p:grpSpPr>
            <a:xfrm>
              <a:off x="4668131" y="3050909"/>
              <a:ext cx="45732" cy="41389"/>
              <a:chOff x="8638477" y="2567967"/>
              <a:chExt cx="72000" cy="72000"/>
            </a:xfrm>
          </p:grpSpPr>
          <p:cxnSp>
            <p:nvCxnSpPr>
              <p:cNvPr id="338" name="Straight Connector 337">
                <a:extLst>
                  <a:ext uri="{FF2B5EF4-FFF2-40B4-BE49-F238E27FC236}">
                    <a16:creationId xmlns:a16="http://schemas.microsoft.com/office/drawing/2014/main" id="{93D13898-FFF0-C644-8FBA-692087B952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Straight Connector 338">
                <a:extLst>
                  <a:ext uri="{FF2B5EF4-FFF2-40B4-BE49-F238E27FC236}">
                    <a16:creationId xmlns:a16="http://schemas.microsoft.com/office/drawing/2014/main" id="{9D9AB5E7-8F44-DD5E-CFD1-DCE88BB819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2737CFBC-6092-A153-A56D-1049FD7A6BB3}"/>
                </a:ext>
              </a:extLst>
            </p:cNvPr>
            <p:cNvGrpSpPr/>
            <p:nvPr/>
          </p:nvGrpSpPr>
          <p:grpSpPr>
            <a:xfrm>
              <a:off x="4628703" y="3050909"/>
              <a:ext cx="45732" cy="41389"/>
              <a:chOff x="8638477" y="2567967"/>
              <a:chExt cx="72000" cy="72000"/>
            </a:xfrm>
          </p:grpSpPr>
          <p:cxnSp>
            <p:nvCxnSpPr>
              <p:cNvPr id="336" name="Straight Connector 335">
                <a:extLst>
                  <a:ext uri="{FF2B5EF4-FFF2-40B4-BE49-F238E27FC236}">
                    <a16:creationId xmlns:a16="http://schemas.microsoft.com/office/drawing/2014/main" id="{AD2B3B69-C16D-A5B7-B983-899C2CA31D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Straight Connector 336">
                <a:extLst>
                  <a:ext uri="{FF2B5EF4-FFF2-40B4-BE49-F238E27FC236}">
                    <a16:creationId xmlns:a16="http://schemas.microsoft.com/office/drawing/2014/main" id="{1A5E3170-E324-F747-32FF-19828FB955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648619B7-A987-6D31-63FC-0A42E4990054}"/>
                </a:ext>
              </a:extLst>
            </p:cNvPr>
            <p:cNvGrpSpPr/>
            <p:nvPr/>
          </p:nvGrpSpPr>
          <p:grpSpPr>
            <a:xfrm>
              <a:off x="4614697" y="3050909"/>
              <a:ext cx="45732" cy="41389"/>
              <a:chOff x="8638477" y="2567967"/>
              <a:chExt cx="72000" cy="72000"/>
            </a:xfrm>
          </p:grpSpPr>
          <p:cxnSp>
            <p:nvCxnSpPr>
              <p:cNvPr id="334" name="Straight Connector 333">
                <a:extLst>
                  <a:ext uri="{FF2B5EF4-FFF2-40B4-BE49-F238E27FC236}">
                    <a16:creationId xmlns:a16="http://schemas.microsoft.com/office/drawing/2014/main" id="{E38ED60D-852E-958C-FED8-56A7E4888B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Straight Connector 334">
                <a:extLst>
                  <a:ext uri="{FF2B5EF4-FFF2-40B4-BE49-F238E27FC236}">
                    <a16:creationId xmlns:a16="http://schemas.microsoft.com/office/drawing/2014/main" id="{02F5655B-5A75-8D7D-749B-F3512C5ED6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E05370F2-4E39-F31F-752B-E15BE74FAA22}"/>
                </a:ext>
              </a:extLst>
            </p:cNvPr>
            <p:cNvGrpSpPr/>
            <p:nvPr/>
          </p:nvGrpSpPr>
          <p:grpSpPr>
            <a:xfrm>
              <a:off x="4602521" y="3050909"/>
              <a:ext cx="45732" cy="41389"/>
              <a:chOff x="8638477" y="2567967"/>
              <a:chExt cx="72000" cy="72000"/>
            </a:xfrm>
          </p:grpSpPr>
          <p:cxnSp>
            <p:nvCxnSpPr>
              <p:cNvPr id="332" name="Straight Connector 331">
                <a:extLst>
                  <a:ext uri="{FF2B5EF4-FFF2-40B4-BE49-F238E27FC236}">
                    <a16:creationId xmlns:a16="http://schemas.microsoft.com/office/drawing/2014/main" id="{E77C6C59-D0C3-36B7-6421-63284497B1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Straight Connector 332">
                <a:extLst>
                  <a:ext uri="{FF2B5EF4-FFF2-40B4-BE49-F238E27FC236}">
                    <a16:creationId xmlns:a16="http://schemas.microsoft.com/office/drawing/2014/main" id="{6FE55B8A-24F4-E3BF-9AAC-D9DA86CCB5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A917D88D-98BB-678B-BC74-527CCF3FDF94}"/>
                </a:ext>
              </a:extLst>
            </p:cNvPr>
            <p:cNvGrpSpPr/>
            <p:nvPr/>
          </p:nvGrpSpPr>
          <p:grpSpPr>
            <a:xfrm>
              <a:off x="4594743" y="3050909"/>
              <a:ext cx="45732" cy="41389"/>
              <a:chOff x="8638477" y="2567967"/>
              <a:chExt cx="72000" cy="72000"/>
            </a:xfrm>
          </p:grpSpPr>
          <p:cxnSp>
            <p:nvCxnSpPr>
              <p:cNvPr id="330" name="Straight Connector 329">
                <a:extLst>
                  <a:ext uri="{FF2B5EF4-FFF2-40B4-BE49-F238E27FC236}">
                    <a16:creationId xmlns:a16="http://schemas.microsoft.com/office/drawing/2014/main" id="{AB16F7B1-E79C-3C68-E384-96EDAE5A7D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Straight Connector 330">
                <a:extLst>
                  <a:ext uri="{FF2B5EF4-FFF2-40B4-BE49-F238E27FC236}">
                    <a16:creationId xmlns:a16="http://schemas.microsoft.com/office/drawing/2014/main" id="{6C5C950A-2625-4609-3C35-0B96AA5558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3CC983DD-93B0-01BE-E672-862AF7EC1672}"/>
                </a:ext>
              </a:extLst>
            </p:cNvPr>
            <p:cNvGrpSpPr/>
            <p:nvPr/>
          </p:nvGrpSpPr>
          <p:grpSpPr>
            <a:xfrm>
              <a:off x="4580952" y="3050909"/>
              <a:ext cx="45732" cy="41389"/>
              <a:chOff x="8638477" y="2567967"/>
              <a:chExt cx="72000" cy="72000"/>
            </a:xfrm>
          </p:grpSpPr>
          <p:cxnSp>
            <p:nvCxnSpPr>
              <p:cNvPr id="328" name="Straight Connector 327">
                <a:extLst>
                  <a:ext uri="{FF2B5EF4-FFF2-40B4-BE49-F238E27FC236}">
                    <a16:creationId xmlns:a16="http://schemas.microsoft.com/office/drawing/2014/main" id="{2640687C-361E-DA08-E521-E0495488E9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Straight Connector 328">
                <a:extLst>
                  <a:ext uri="{FF2B5EF4-FFF2-40B4-BE49-F238E27FC236}">
                    <a16:creationId xmlns:a16="http://schemas.microsoft.com/office/drawing/2014/main" id="{A19F910B-7910-6A67-7443-B9D6DF54F9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BC578690-A366-01DB-9A3F-69E5E792C31D}"/>
                </a:ext>
              </a:extLst>
            </p:cNvPr>
            <p:cNvGrpSpPr/>
            <p:nvPr/>
          </p:nvGrpSpPr>
          <p:grpSpPr>
            <a:xfrm>
              <a:off x="4569730" y="3050909"/>
              <a:ext cx="45732" cy="41389"/>
              <a:chOff x="8638477" y="2567967"/>
              <a:chExt cx="72000" cy="72000"/>
            </a:xfrm>
          </p:grpSpPr>
          <p:cxnSp>
            <p:nvCxnSpPr>
              <p:cNvPr id="326" name="Straight Connector 325">
                <a:extLst>
                  <a:ext uri="{FF2B5EF4-FFF2-40B4-BE49-F238E27FC236}">
                    <a16:creationId xmlns:a16="http://schemas.microsoft.com/office/drawing/2014/main" id="{25ADB1BB-F2C1-F752-4485-DA8FF45842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Straight Connector 326">
                <a:extLst>
                  <a:ext uri="{FF2B5EF4-FFF2-40B4-BE49-F238E27FC236}">
                    <a16:creationId xmlns:a16="http://schemas.microsoft.com/office/drawing/2014/main" id="{A1A543ED-483C-AFA0-8CD4-2C8BBBCE7D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9DDE7B71-9BD6-D47C-7FEC-18A015E8328C}"/>
                </a:ext>
              </a:extLst>
            </p:cNvPr>
            <p:cNvGrpSpPr/>
            <p:nvPr/>
          </p:nvGrpSpPr>
          <p:grpSpPr>
            <a:xfrm>
              <a:off x="4561697" y="3050909"/>
              <a:ext cx="45732" cy="41389"/>
              <a:chOff x="8638477" y="2567967"/>
              <a:chExt cx="72000" cy="72000"/>
            </a:xfrm>
          </p:grpSpPr>
          <p:cxnSp>
            <p:nvCxnSpPr>
              <p:cNvPr id="324" name="Straight Connector 323">
                <a:extLst>
                  <a:ext uri="{FF2B5EF4-FFF2-40B4-BE49-F238E27FC236}">
                    <a16:creationId xmlns:a16="http://schemas.microsoft.com/office/drawing/2014/main" id="{0581C4E3-36CE-83F9-EA7E-A839482523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Straight Connector 324">
                <a:extLst>
                  <a:ext uri="{FF2B5EF4-FFF2-40B4-BE49-F238E27FC236}">
                    <a16:creationId xmlns:a16="http://schemas.microsoft.com/office/drawing/2014/main" id="{34867386-AA5C-5726-BB8E-703BC559F7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05E09856-D619-271D-59C1-F90ED1299EDE}"/>
                </a:ext>
              </a:extLst>
            </p:cNvPr>
            <p:cNvGrpSpPr/>
            <p:nvPr/>
          </p:nvGrpSpPr>
          <p:grpSpPr>
            <a:xfrm>
              <a:off x="4537559" y="3050909"/>
              <a:ext cx="45732" cy="41389"/>
              <a:chOff x="8638477" y="2567967"/>
              <a:chExt cx="72000" cy="72000"/>
            </a:xfrm>
          </p:grpSpPr>
          <p:cxnSp>
            <p:nvCxnSpPr>
              <p:cNvPr id="322" name="Straight Connector 321">
                <a:extLst>
                  <a:ext uri="{FF2B5EF4-FFF2-40B4-BE49-F238E27FC236}">
                    <a16:creationId xmlns:a16="http://schemas.microsoft.com/office/drawing/2014/main" id="{50515C34-C105-A2AC-A740-56AF7A9920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Straight Connector 322">
                <a:extLst>
                  <a:ext uri="{FF2B5EF4-FFF2-40B4-BE49-F238E27FC236}">
                    <a16:creationId xmlns:a16="http://schemas.microsoft.com/office/drawing/2014/main" id="{D5966AFD-407D-A6E0-ACB9-37E530B866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114B8844-119B-A498-C3C9-516C89DE634B}"/>
                </a:ext>
              </a:extLst>
            </p:cNvPr>
            <p:cNvGrpSpPr/>
            <p:nvPr/>
          </p:nvGrpSpPr>
          <p:grpSpPr>
            <a:xfrm>
              <a:off x="4520981" y="3050909"/>
              <a:ext cx="45732" cy="41389"/>
              <a:chOff x="8638477" y="2567967"/>
              <a:chExt cx="72000" cy="72000"/>
            </a:xfrm>
          </p:grpSpPr>
          <p:cxnSp>
            <p:nvCxnSpPr>
              <p:cNvPr id="320" name="Straight Connector 319">
                <a:extLst>
                  <a:ext uri="{FF2B5EF4-FFF2-40B4-BE49-F238E27FC236}">
                    <a16:creationId xmlns:a16="http://schemas.microsoft.com/office/drawing/2014/main" id="{2CDFA937-C962-1CAF-C78F-91B56E3481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Straight Connector 320">
                <a:extLst>
                  <a:ext uri="{FF2B5EF4-FFF2-40B4-BE49-F238E27FC236}">
                    <a16:creationId xmlns:a16="http://schemas.microsoft.com/office/drawing/2014/main" id="{CF006985-2140-CF82-E3FB-83CFAD6C2C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0CD9745C-2E9F-E535-9459-7BD9450C8BF0}"/>
                </a:ext>
              </a:extLst>
            </p:cNvPr>
            <p:cNvGrpSpPr/>
            <p:nvPr/>
          </p:nvGrpSpPr>
          <p:grpSpPr>
            <a:xfrm>
              <a:off x="4504480" y="3050909"/>
              <a:ext cx="45732" cy="41389"/>
              <a:chOff x="8638477" y="2567967"/>
              <a:chExt cx="72000" cy="72000"/>
            </a:xfrm>
          </p:grpSpPr>
          <p:cxnSp>
            <p:nvCxnSpPr>
              <p:cNvPr id="318" name="Straight Connector 317">
                <a:extLst>
                  <a:ext uri="{FF2B5EF4-FFF2-40B4-BE49-F238E27FC236}">
                    <a16:creationId xmlns:a16="http://schemas.microsoft.com/office/drawing/2014/main" id="{0AA35AAF-EA78-BBB0-CAFF-6DF3285A7E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Straight Connector 318">
                <a:extLst>
                  <a:ext uri="{FF2B5EF4-FFF2-40B4-BE49-F238E27FC236}">
                    <a16:creationId xmlns:a16="http://schemas.microsoft.com/office/drawing/2014/main" id="{23824868-2F56-4660-183D-1D2F6F75A9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4F0998B5-46AB-D540-8DCE-C183D32378EA}"/>
                </a:ext>
              </a:extLst>
            </p:cNvPr>
            <p:cNvGrpSpPr/>
            <p:nvPr/>
          </p:nvGrpSpPr>
          <p:grpSpPr>
            <a:xfrm>
              <a:off x="4510432" y="3050909"/>
              <a:ext cx="45732" cy="41389"/>
              <a:chOff x="8638477" y="2567967"/>
              <a:chExt cx="72000" cy="72000"/>
            </a:xfrm>
          </p:grpSpPr>
          <p:cxnSp>
            <p:nvCxnSpPr>
              <p:cNvPr id="316" name="Straight Connector 315">
                <a:extLst>
                  <a:ext uri="{FF2B5EF4-FFF2-40B4-BE49-F238E27FC236}">
                    <a16:creationId xmlns:a16="http://schemas.microsoft.com/office/drawing/2014/main" id="{1E368B02-2B96-15CD-C939-B19BA0E279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Straight Connector 316">
                <a:extLst>
                  <a:ext uri="{FF2B5EF4-FFF2-40B4-BE49-F238E27FC236}">
                    <a16:creationId xmlns:a16="http://schemas.microsoft.com/office/drawing/2014/main" id="{FADD5E0B-2828-684A-8B21-6FD6B582D1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148DAEC9-ECC0-5B06-0CF0-BA29839BE264}"/>
                </a:ext>
              </a:extLst>
            </p:cNvPr>
            <p:cNvGrpSpPr/>
            <p:nvPr/>
          </p:nvGrpSpPr>
          <p:grpSpPr>
            <a:xfrm>
              <a:off x="4529171" y="3050909"/>
              <a:ext cx="45732" cy="41389"/>
              <a:chOff x="8638477" y="2567967"/>
              <a:chExt cx="72000" cy="72000"/>
            </a:xfrm>
          </p:grpSpPr>
          <p:cxnSp>
            <p:nvCxnSpPr>
              <p:cNvPr id="314" name="Straight Connector 313">
                <a:extLst>
                  <a:ext uri="{FF2B5EF4-FFF2-40B4-BE49-F238E27FC236}">
                    <a16:creationId xmlns:a16="http://schemas.microsoft.com/office/drawing/2014/main" id="{B016D81B-49B7-DE6C-7FF3-F01CB1421B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Straight Connector 314">
                <a:extLst>
                  <a:ext uri="{FF2B5EF4-FFF2-40B4-BE49-F238E27FC236}">
                    <a16:creationId xmlns:a16="http://schemas.microsoft.com/office/drawing/2014/main" id="{B32BE6FE-9E97-0476-30FE-3F5D52E8C2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49334E4A-AC91-78BD-A929-C2AD509B62B2}"/>
                </a:ext>
              </a:extLst>
            </p:cNvPr>
            <p:cNvGrpSpPr/>
            <p:nvPr/>
          </p:nvGrpSpPr>
          <p:grpSpPr>
            <a:xfrm>
              <a:off x="4496675" y="3050909"/>
              <a:ext cx="45732" cy="41389"/>
              <a:chOff x="8638477" y="2567967"/>
              <a:chExt cx="72000" cy="72000"/>
            </a:xfrm>
          </p:grpSpPr>
          <p:cxnSp>
            <p:nvCxnSpPr>
              <p:cNvPr id="312" name="Straight Connector 311">
                <a:extLst>
                  <a:ext uri="{FF2B5EF4-FFF2-40B4-BE49-F238E27FC236}">
                    <a16:creationId xmlns:a16="http://schemas.microsoft.com/office/drawing/2014/main" id="{53AD3A21-BA14-5265-709E-A86388F699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Straight Connector 312">
                <a:extLst>
                  <a:ext uri="{FF2B5EF4-FFF2-40B4-BE49-F238E27FC236}">
                    <a16:creationId xmlns:a16="http://schemas.microsoft.com/office/drawing/2014/main" id="{3A76B296-456C-4A9F-5C1B-4655CDFE46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08AC4AB0-3D06-EFA0-B7FE-42C835698059}"/>
                </a:ext>
              </a:extLst>
            </p:cNvPr>
            <p:cNvGrpSpPr/>
            <p:nvPr/>
          </p:nvGrpSpPr>
          <p:grpSpPr>
            <a:xfrm>
              <a:off x="4458748" y="3050909"/>
              <a:ext cx="45732" cy="41389"/>
              <a:chOff x="8638477" y="2567967"/>
              <a:chExt cx="72000" cy="72000"/>
            </a:xfrm>
          </p:grpSpPr>
          <p:cxnSp>
            <p:nvCxnSpPr>
              <p:cNvPr id="310" name="Straight Connector 309">
                <a:extLst>
                  <a:ext uri="{FF2B5EF4-FFF2-40B4-BE49-F238E27FC236}">
                    <a16:creationId xmlns:a16="http://schemas.microsoft.com/office/drawing/2014/main" id="{89B9F6FE-52B9-CC88-1B64-08C9B9EF86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Straight Connector 310">
                <a:extLst>
                  <a:ext uri="{FF2B5EF4-FFF2-40B4-BE49-F238E27FC236}">
                    <a16:creationId xmlns:a16="http://schemas.microsoft.com/office/drawing/2014/main" id="{CB956362-ADA0-380C-749D-9AE2AF79E5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C66D3B13-76AB-E79F-1EB1-B82583A9D2A4}"/>
                </a:ext>
              </a:extLst>
            </p:cNvPr>
            <p:cNvGrpSpPr/>
            <p:nvPr/>
          </p:nvGrpSpPr>
          <p:grpSpPr>
            <a:xfrm>
              <a:off x="4450943" y="3050909"/>
              <a:ext cx="45732" cy="41389"/>
              <a:chOff x="8638477" y="2567967"/>
              <a:chExt cx="72000" cy="72000"/>
            </a:xfrm>
          </p:grpSpPr>
          <p:cxnSp>
            <p:nvCxnSpPr>
              <p:cNvPr id="308" name="Straight Connector 307">
                <a:extLst>
                  <a:ext uri="{FF2B5EF4-FFF2-40B4-BE49-F238E27FC236}">
                    <a16:creationId xmlns:a16="http://schemas.microsoft.com/office/drawing/2014/main" id="{1BE9550F-887A-90E2-11BC-26939AD599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Straight Connector 308">
                <a:extLst>
                  <a:ext uri="{FF2B5EF4-FFF2-40B4-BE49-F238E27FC236}">
                    <a16:creationId xmlns:a16="http://schemas.microsoft.com/office/drawing/2014/main" id="{61B494F0-632F-2CCB-5BD8-99EF851CEB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DD61F51B-A04F-B8C2-C9BE-A567B2DF6390}"/>
                </a:ext>
              </a:extLst>
            </p:cNvPr>
            <p:cNvGrpSpPr/>
            <p:nvPr/>
          </p:nvGrpSpPr>
          <p:grpSpPr>
            <a:xfrm>
              <a:off x="4435884" y="3050909"/>
              <a:ext cx="45732" cy="41389"/>
              <a:chOff x="8638477" y="2567967"/>
              <a:chExt cx="72000" cy="72000"/>
            </a:xfrm>
          </p:grpSpPr>
          <p:cxnSp>
            <p:nvCxnSpPr>
              <p:cNvPr id="306" name="Straight Connector 305">
                <a:extLst>
                  <a:ext uri="{FF2B5EF4-FFF2-40B4-BE49-F238E27FC236}">
                    <a16:creationId xmlns:a16="http://schemas.microsoft.com/office/drawing/2014/main" id="{623E375F-0D15-1876-B895-FF4509730B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Straight Connector 306">
                <a:extLst>
                  <a:ext uri="{FF2B5EF4-FFF2-40B4-BE49-F238E27FC236}">
                    <a16:creationId xmlns:a16="http://schemas.microsoft.com/office/drawing/2014/main" id="{E8ED25A2-9284-AC36-34F4-484738B9D7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57DACFE8-4F82-33D1-42FB-2CB042AFAAE3}"/>
                </a:ext>
              </a:extLst>
            </p:cNvPr>
            <p:cNvGrpSpPr/>
            <p:nvPr/>
          </p:nvGrpSpPr>
          <p:grpSpPr>
            <a:xfrm>
              <a:off x="4428075" y="3050909"/>
              <a:ext cx="45732" cy="41389"/>
              <a:chOff x="8638477" y="2567967"/>
              <a:chExt cx="72000" cy="72000"/>
            </a:xfrm>
          </p:grpSpPr>
          <p:cxnSp>
            <p:nvCxnSpPr>
              <p:cNvPr id="304" name="Straight Connector 303">
                <a:extLst>
                  <a:ext uri="{FF2B5EF4-FFF2-40B4-BE49-F238E27FC236}">
                    <a16:creationId xmlns:a16="http://schemas.microsoft.com/office/drawing/2014/main" id="{6E2208F1-EE84-63B0-0203-C1FF11CA01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Straight Connector 304">
                <a:extLst>
                  <a:ext uri="{FF2B5EF4-FFF2-40B4-BE49-F238E27FC236}">
                    <a16:creationId xmlns:a16="http://schemas.microsoft.com/office/drawing/2014/main" id="{6E705A30-ED40-95F5-6D4D-CC78C4F878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D631D38F-0C8C-79C1-427F-150E54950776}"/>
                </a:ext>
              </a:extLst>
            </p:cNvPr>
            <p:cNvGrpSpPr/>
            <p:nvPr/>
          </p:nvGrpSpPr>
          <p:grpSpPr>
            <a:xfrm>
              <a:off x="4415661" y="3050909"/>
              <a:ext cx="45732" cy="41389"/>
              <a:chOff x="8638477" y="2567967"/>
              <a:chExt cx="72000" cy="72000"/>
            </a:xfrm>
          </p:grpSpPr>
          <p:cxnSp>
            <p:nvCxnSpPr>
              <p:cNvPr id="302" name="Straight Connector 301">
                <a:extLst>
                  <a:ext uri="{FF2B5EF4-FFF2-40B4-BE49-F238E27FC236}">
                    <a16:creationId xmlns:a16="http://schemas.microsoft.com/office/drawing/2014/main" id="{49102B87-9482-D6FD-563F-869BDCF473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Connector 302">
                <a:extLst>
                  <a:ext uri="{FF2B5EF4-FFF2-40B4-BE49-F238E27FC236}">
                    <a16:creationId xmlns:a16="http://schemas.microsoft.com/office/drawing/2014/main" id="{B43AECB7-1407-CAEC-A104-57EB243071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7E9AB6FA-3829-1BB9-ABF8-0A9C94056725}"/>
                </a:ext>
              </a:extLst>
            </p:cNvPr>
            <p:cNvGrpSpPr/>
            <p:nvPr/>
          </p:nvGrpSpPr>
          <p:grpSpPr>
            <a:xfrm>
              <a:off x="4405211" y="3050909"/>
              <a:ext cx="45732" cy="41389"/>
              <a:chOff x="8638477" y="2567967"/>
              <a:chExt cx="72000" cy="72000"/>
            </a:xfrm>
          </p:grpSpPr>
          <p:cxnSp>
            <p:nvCxnSpPr>
              <p:cNvPr id="300" name="Straight Connector 299">
                <a:extLst>
                  <a:ext uri="{FF2B5EF4-FFF2-40B4-BE49-F238E27FC236}">
                    <a16:creationId xmlns:a16="http://schemas.microsoft.com/office/drawing/2014/main" id="{C703ABEA-E08F-7AB9-8E10-58ADB327C3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Straight Connector 300">
                <a:extLst>
                  <a:ext uri="{FF2B5EF4-FFF2-40B4-BE49-F238E27FC236}">
                    <a16:creationId xmlns:a16="http://schemas.microsoft.com/office/drawing/2014/main" id="{B529D6A5-0F0A-1E48-FA96-6D4EC6B7AC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73B604E7-6EC8-6F58-30F5-AB5B04608ED7}"/>
                </a:ext>
              </a:extLst>
            </p:cNvPr>
            <p:cNvGrpSpPr/>
            <p:nvPr/>
          </p:nvGrpSpPr>
          <p:grpSpPr>
            <a:xfrm>
              <a:off x="4393363" y="3050909"/>
              <a:ext cx="45732" cy="41389"/>
              <a:chOff x="8638477" y="2567967"/>
              <a:chExt cx="72000" cy="72000"/>
            </a:xfrm>
          </p:grpSpPr>
          <p:cxnSp>
            <p:nvCxnSpPr>
              <p:cNvPr id="298" name="Straight Connector 297">
                <a:extLst>
                  <a:ext uri="{FF2B5EF4-FFF2-40B4-BE49-F238E27FC236}">
                    <a16:creationId xmlns:a16="http://schemas.microsoft.com/office/drawing/2014/main" id="{CB1D901F-CE35-3AF1-AB0E-DAE5C4185F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Straight Connector 298">
                <a:extLst>
                  <a:ext uri="{FF2B5EF4-FFF2-40B4-BE49-F238E27FC236}">
                    <a16:creationId xmlns:a16="http://schemas.microsoft.com/office/drawing/2014/main" id="{403E2CD4-06A7-B868-3E06-5081324B51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269E22B7-15EE-07AA-6686-FE0D77ABAA48}"/>
                </a:ext>
              </a:extLst>
            </p:cNvPr>
            <p:cNvGrpSpPr/>
            <p:nvPr/>
          </p:nvGrpSpPr>
          <p:grpSpPr>
            <a:xfrm>
              <a:off x="4382347" y="3050909"/>
              <a:ext cx="45732" cy="41389"/>
              <a:chOff x="8638477" y="2567967"/>
              <a:chExt cx="72000" cy="72000"/>
            </a:xfrm>
          </p:grpSpPr>
          <p:cxnSp>
            <p:nvCxnSpPr>
              <p:cNvPr id="296" name="Straight Connector 295">
                <a:extLst>
                  <a:ext uri="{FF2B5EF4-FFF2-40B4-BE49-F238E27FC236}">
                    <a16:creationId xmlns:a16="http://schemas.microsoft.com/office/drawing/2014/main" id="{3B05901F-1CFC-2CAB-6767-F2E623BFDD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296">
                <a:extLst>
                  <a:ext uri="{FF2B5EF4-FFF2-40B4-BE49-F238E27FC236}">
                    <a16:creationId xmlns:a16="http://schemas.microsoft.com/office/drawing/2014/main" id="{F560E7D5-E120-EB4B-6E44-EC668E0723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E59A7D5C-B8DD-2D53-24CD-2B8E1342D692}"/>
                </a:ext>
              </a:extLst>
            </p:cNvPr>
            <p:cNvGrpSpPr/>
            <p:nvPr/>
          </p:nvGrpSpPr>
          <p:grpSpPr>
            <a:xfrm>
              <a:off x="4373344" y="3050909"/>
              <a:ext cx="45732" cy="41389"/>
              <a:chOff x="8638477" y="2567967"/>
              <a:chExt cx="72000" cy="72000"/>
            </a:xfrm>
          </p:grpSpPr>
          <p:cxnSp>
            <p:nvCxnSpPr>
              <p:cNvPr id="294" name="Straight Connector 293">
                <a:extLst>
                  <a:ext uri="{FF2B5EF4-FFF2-40B4-BE49-F238E27FC236}">
                    <a16:creationId xmlns:a16="http://schemas.microsoft.com/office/drawing/2014/main" id="{5C7A34D3-C9A1-CB08-CF16-1909A93C47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294">
                <a:extLst>
                  <a:ext uri="{FF2B5EF4-FFF2-40B4-BE49-F238E27FC236}">
                    <a16:creationId xmlns:a16="http://schemas.microsoft.com/office/drawing/2014/main" id="{284AB29A-E5B5-051F-615B-11D78E1D90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AA72A2CD-650C-7497-D8F6-AE38C9C93195}"/>
                </a:ext>
              </a:extLst>
            </p:cNvPr>
            <p:cNvGrpSpPr/>
            <p:nvPr/>
          </p:nvGrpSpPr>
          <p:grpSpPr>
            <a:xfrm>
              <a:off x="4355544" y="3050909"/>
              <a:ext cx="45732" cy="41389"/>
              <a:chOff x="8638477" y="2567967"/>
              <a:chExt cx="72000" cy="72000"/>
            </a:xfrm>
          </p:grpSpPr>
          <p:cxnSp>
            <p:nvCxnSpPr>
              <p:cNvPr id="292" name="Straight Connector 291">
                <a:extLst>
                  <a:ext uri="{FF2B5EF4-FFF2-40B4-BE49-F238E27FC236}">
                    <a16:creationId xmlns:a16="http://schemas.microsoft.com/office/drawing/2014/main" id="{CB8438B7-D05A-A0A3-EA69-AD7D630DC5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>
                <a:extLst>
                  <a:ext uri="{FF2B5EF4-FFF2-40B4-BE49-F238E27FC236}">
                    <a16:creationId xmlns:a16="http://schemas.microsoft.com/office/drawing/2014/main" id="{4B50A367-EC82-CE3A-FDFA-C1874F115F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477EB987-62FD-11B1-169C-A2852C4FEB5B}"/>
                </a:ext>
              </a:extLst>
            </p:cNvPr>
            <p:cNvGrpSpPr/>
            <p:nvPr/>
          </p:nvGrpSpPr>
          <p:grpSpPr>
            <a:xfrm>
              <a:off x="4365743" y="3050909"/>
              <a:ext cx="45732" cy="41389"/>
              <a:chOff x="8638477" y="2567967"/>
              <a:chExt cx="72000" cy="72000"/>
            </a:xfrm>
          </p:grpSpPr>
          <p:cxnSp>
            <p:nvCxnSpPr>
              <p:cNvPr id="290" name="Straight Connector 289">
                <a:extLst>
                  <a:ext uri="{FF2B5EF4-FFF2-40B4-BE49-F238E27FC236}">
                    <a16:creationId xmlns:a16="http://schemas.microsoft.com/office/drawing/2014/main" id="{E2DF8ED1-96A5-89D4-7586-4458E0FB6B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>
                <a:extLst>
                  <a:ext uri="{FF2B5EF4-FFF2-40B4-BE49-F238E27FC236}">
                    <a16:creationId xmlns:a16="http://schemas.microsoft.com/office/drawing/2014/main" id="{6E821F21-DA09-FC63-150F-5517D00F05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4F87DD9A-9DF1-7242-2761-A73F00CF4084}"/>
                </a:ext>
              </a:extLst>
            </p:cNvPr>
            <p:cNvGrpSpPr/>
            <p:nvPr/>
          </p:nvGrpSpPr>
          <p:grpSpPr>
            <a:xfrm>
              <a:off x="4326881" y="3050909"/>
              <a:ext cx="45732" cy="41389"/>
              <a:chOff x="8638477" y="2567967"/>
              <a:chExt cx="72000" cy="72000"/>
            </a:xfrm>
          </p:grpSpPr>
          <p:cxnSp>
            <p:nvCxnSpPr>
              <p:cNvPr id="288" name="Straight Connector 287">
                <a:extLst>
                  <a:ext uri="{FF2B5EF4-FFF2-40B4-BE49-F238E27FC236}">
                    <a16:creationId xmlns:a16="http://schemas.microsoft.com/office/drawing/2014/main" id="{5BE4714E-55E4-96FB-49AD-DE35AC0AA0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Straight Connector 288">
                <a:extLst>
                  <a:ext uri="{FF2B5EF4-FFF2-40B4-BE49-F238E27FC236}">
                    <a16:creationId xmlns:a16="http://schemas.microsoft.com/office/drawing/2014/main" id="{FDBA976C-6C8D-8DF9-05F5-3B0D2846F5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66CDA2B2-5463-EACB-C8CA-F91B1AB27C41}"/>
                </a:ext>
              </a:extLst>
            </p:cNvPr>
            <p:cNvGrpSpPr/>
            <p:nvPr/>
          </p:nvGrpSpPr>
          <p:grpSpPr>
            <a:xfrm>
              <a:off x="4311088" y="3050909"/>
              <a:ext cx="45732" cy="41389"/>
              <a:chOff x="8638477" y="2567967"/>
              <a:chExt cx="72000" cy="72000"/>
            </a:xfrm>
          </p:grpSpPr>
          <p:cxnSp>
            <p:nvCxnSpPr>
              <p:cNvPr id="286" name="Straight Connector 285">
                <a:extLst>
                  <a:ext uri="{FF2B5EF4-FFF2-40B4-BE49-F238E27FC236}">
                    <a16:creationId xmlns:a16="http://schemas.microsoft.com/office/drawing/2014/main" id="{941A3AA4-A01E-82FF-297F-063D4EA15A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>
                <a:extLst>
                  <a:ext uri="{FF2B5EF4-FFF2-40B4-BE49-F238E27FC236}">
                    <a16:creationId xmlns:a16="http://schemas.microsoft.com/office/drawing/2014/main" id="{4F890FD2-0327-00F8-E5E8-9919F941C5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11CCA65F-20C5-DF89-BDEB-B8E8C8823459}"/>
                </a:ext>
              </a:extLst>
            </p:cNvPr>
            <p:cNvGrpSpPr/>
            <p:nvPr/>
          </p:nvGrpSpPr>
          <p:grpSpPr>
            <a:xfrm>
              <a:off x="4239519" y="3050909"/>
              <a:ext cx="45732" cy="41389"/>
              <a:chOff x="8638477" y="2567967"/>
              <a:chExt cx="72000" cy="72000"/>
            </a:xfrm>
          </p:grpSpPr>
          <p:cxnSp>
            <p:nvCxnSpPr>
              <p:cNvPr id="284" name="Straight Connector 283">
                <a:extLst>
                  <a:ext uri="{FF2B5EF4-FFF2-40B4-BE49-F238E27FC236}">
                    <a16:creationId xmlns:a16="http://schemas.microsoft.com/office/drawing/2014/main" id="{A48768FD-5C1D-58AD-2901-585B5A945B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>
                <a:extLst>
                  <a:ext uri="{FF2B5EF4-FFF2-40B4-BE49-F238E27FC236}">
                    <a16:creationId xmlns:a16="http://schemas.microsoft.com/office/drawing/2014/main" id="{057F4FAF-DABB-C4A5-739A-0FC980D808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8D0396AD-7DF2-0041-01AE-F61CABAEC29E}"/>
                </a:ext>
              </a:extLst>
            </p:cNvPr>
            <p:cNvGrpSpPr/>
            <p:nvPr/>
          </p:nvGrpSpPr>
          <p:grpSpPr>
            <a:xfrm>
              <a:off x="4254692" y="3050909"/>
              <a:ext cx="45732" cy="41389"/>
              <a:chOff x="8638477" y="2567967"/>
              <a:chExt cx="72000" cy="72000"/>
            </a:xfrm>
          </p:grpSpPr>
          <p:cxnSp>
            <p:nvCxnSpPr>
              <p:cNvPr id="282" name="Straight Connector 281">
                <a:extLst>
                  <a:ext uri="{FF2B5EF4-FFF2-40B4-BE49-F238E27FC236}">
                    <a16:creationId xmlns:a16="http://schemas.microsoft.com/office/drawing/2014/main" id="{4D3C5BBC-E827-7EA3-6FD3-8376962168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2">
                <a:extLst>
                  <a:ext uri="{FF2B5EF4-FFF2-40B4-BE49-F238E27FC236}">
                    <a16:creationId xmlns:a16="http://schemas.microsoft.com/office/drawing/2014/main" id="{4B489585-73D8-2325-6B02-AE1C6CE605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78B7EA63-6319-9CD5-A5AE-76D4702C0DDB}"/>
                </a:ext>
              </a:extLst>
            </p:cNvPr>
            <p:cNvGrpSpPr/>
            <p:nvPr/>
          </p:nvGrpSpPr>
          <p:grpSpPr>
            <a:xfrm>
              <a:off x="4208884" y="3050909"/>
              <a:ext cx="45732" cy="41389"/>
              <a:chOff x="8638477" y="2567967"/>
              <a:chExt cx="72000" cy="72000"/>
            </a:xfrm>
          </p:grpSpPr>
          <p:cxnSp>
            <p:nvCxnSpPr>
              <p:cNvPr id="280" name="Straight Connector 279">
                <a:extLst>
                  <a:ext uri="{FF2B5EF4-FFF2-40B4-BE49-F238E27FC236}">
                    <a16:creationId xmlns:a16="http://schemas.microsoft.com/office/drawing/2014/main" id="{60ED4E7A-95AF-EDAF-4EB7-FA57E3D786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>
                <a:extLst>
                  <a:ext uri="{FF2B5EF4-FFF2-40B4-BE49-F238E27FC236}">
                    <a16:creationId xmlns:a16="http://schemas.microsoft.com/office/drawing/2014/main" id="{E42E624B-3361-CF0B-06E8-EA482BF144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2D05B9C2-F186-F81A-46D9-A22955C8B4C5}"/>
                </a:ext>
              </a:extLst>
            </p:cNvPr>
            <p:cNvGrpSpPr/>
            <p:nvPr/>
          </p:nvGrpSpPr>
          <p:grpSpPr>
            <a:xfrm>
              <a:off x="4193790" y="3050909"/>
              <a:ext cx="45732" cy="41389"/>
              <a:chOff x="8638477" y="2567967"/>
              <a:chExt cx="72000" cy="72000"/>
            </a:xfrm>
          </p:grpSpPr>
          <p:cxnSp>
            <p:nvCxnSpPr>
              <p:cNvPr id="278" name="Straight Connector 277">
                <a:extLst>
                  <a:ext uri="{FF2B5EF4-FFF2-40B4-BE49-F238E27FC236}">
                    <a16:creationId xmlns:a16="http://schemas.microsoft.com/office/drawing/2014/main" id="{B36A2423-DECF-FFCE-4FF0-5726E7F107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>
                <a:extLst>
                  <a:ext uri="{FF2B5EF4-FFF2-40B4-BE49-F238E27FC236}">
                    <a16:creationId xmlns:a16="http://schemas.microsoft.com/office/drawing/2014/main" id="{FE113C5B-4787-D9B7-7D6A-87B95DBD25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C4932823-3E21-DB6E-08E1-C41B8F7FC308}"/>
                </a:ext>
              </a:extLst>
            </p:cNvPr>
            <p:cNvGrpSpPr/>
            <p:nvPr/>
          </p:nvGrpSpPr>
          <p:grpSpPr>
            <a:xfrm>
              <a:off x="4149085" y="3050909"/>
              <a:ext cx="45732" cy="41389"/>
              <a:chOff x="8638477" y="2567967"/>
              <a:chExt cx="72000" cy="72000"/>
            </a:xfrm>
          </p:grpSpPr>
          <p:cxnSp>
            <p:nvCxnSpPr>
              <p:cNvPr id="276" name="Straight Connector 275">
                <a:extLst>
                  <a:ext uri="{FF2B5EF4-FFF2-40B4-BE49-F238E27FC236}">
                    <a16:creationId xmlns:a16="http://schemas.microsoft.com/office/drawing/2014/main" id="{DF8B9055-C57C-1D34-6B19-4D797D8677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Connector 276">
                <a:extLst>
                  <a:ext uri="{FF2B5EF4-FFF2-40B4-BE49-F238E27FC236}">
                    <a16:creationId xmlns:a16="http://schemas.microsoft.com/office/drawing/2014/main" id="{207C2727-6A0A-6E13-1C11-B7398E5894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99DC3DEE-665B-D1B5-EE3F-D8F458CE26B0}"/>
                </a:ext>
              </a:extLst>
            </p:cNvPr>
            <p:cNvGrpSpPr/>
            <p:nvPr/>
          </p:nvGrpSpPr>
          <p:grpSpPr>
            <a:xfrm>
              <a:off x="4164571" y="3050909"/>
              <a:ext cx="45732" cy="41389"/>
              <a:chOff x="8638477" y="2567967"/>
              <a:chExt cx="72000" cy="72000"/>
            </a:xfrm>
          </p:grpSpPr>
          <p:cxnSp>
            <p:nvCxnSpPr>
              <p:cNvPr id="274" name="Straight Connector 273">
                <a:extLst>
                  <a:ext uri="{FF2B5EF4-FFF2-40B4-BE49-F238E27FC236}">
                    <a16:creationId xmlns:a16="http://schemas.microsoft.com/office/drawing/2014/main" id="{195810D4-91D9-98A5-13F5-49C21EE83F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>
                <a:extLst>
                  <a:ext uri="{FF2B5EF4-FFF2-40B4-BE49-F238E27FC236}">
                    <a16:creationId xmlns:a16="http://schemas.microsoft.com/office/drawing/2014/main" id="{2DE3185B-A0ED-FA7B-C3F8-9080F4131D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D04ADF77-0F07-901C-D9D8-A359FB7B0CA2}"/>
                </a:ext>
              </a:extLst>
            </p:cNvPr>
            <p:cNvGrpSpPr/>
            <p:nvPr/>
          </p:nvGrpSpPr>
          <p:grpSpPr>
            <a:xfrm>
              <a:off x="4149085" y="3050909"/>
              <a:ext cx="45732" cy="41389"/>
              <a:chOff x="8638477" y="2567967"/>
              <a:chExt cx="72000" cy="72000"/>
            </a:xfrm>
          </p:grpSpPr>
          <p:cxnSp>
            <p:nvCxnSpPr>
              <p:cNvPr id="272" name="Straight Connector 271">
                <a:extLst>
                  <a:ext uri="{FF2B5EF4-FFF2-40B4-BE49-F238E27FC236}">
                    <a16:creationId xmlns:a16="http://schemas.microsoft.com/office/drawing/2014/main" id="{0D34C8B6-03D9-403C-2B57-7D8041CBE2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>
                <a:extLst>
                  <a:ext uri="{FF2B5EF4-FFF2-40B4-BE49-F238E27FC236}">
                    <a16:creationId xmlns:a16="http://schemas.microsoft.com/office/drawing/2014/main" id="{929AD2BA-1601-2F6B-8ABE-CD2DCE7267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F621B494-EF97-ED69-021B-BC8B7E01316B}"/>
                </a:ext>
              </a:extLst>
            </p:cNvPr>
            <p:cNvGrpSpPr/>
            <p:nvPr/>
          </p:nvGrpSpPr>
          <p:grpSpPr>
            <a:xfrm>
              <a:off x="4132814" y="3050909"/>
              <a:ext cx="45732" cy="41389"/>
              <a:chOff x="8638477" y="2567967"/>
              <a:chExt cx="72000" cy="72000"/>
            </a:xfrm>
          </p:grpSpPr>
          <p:cxnSp>
            <p:nvCxnSpPr>
              <p:cNvPr id="270" name="Straight Connector 269">
                <a:extLst>
                  <a:ext uri="{FF2B5EF4-FFF2-40B4-BE49-F238E27FC236}">
                    <a16:creationId xmlns:a16="http://schemas.microsoft.com/office/drawing/2014/main" id="{A259BCA0-54ED-4C9E-C961-3243700DC5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270">
                <a:extLst>
                  <a:ext uri="{FF2B5EF4-FFF2-40B4-BE49-F238E27FC236}">
                    <a16:creationId xmlns:a16="http://schemas.microsoft.com/office/drawing/2014/main" id="{E1138DE1-7D1F-02CE-2554-642F9A3E08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1F9456D9-9976-0B47-5DC9-A12DBCAEDEA7}"/>
                </a:ext>
              </a:extLst>
            </p:cNvPr>
            <p:cNvGrpSpPr/>
            <p:nvPr/>
          </p:nvGrpSpPr>
          <p:grpSpPr>
            <a:xfrm>
              <a:off x="4122231" y="3050909"/>
              <a:ext cx="45732" cy="41389"/>
              <a:chOff x="8638477" y="2567967"/>
              <a:chExt cx="72000" cy="72000"/>
            </a:xfrm>
          </p:grpSpPr>
          <p:cxnSp>
            <p:nvCxnSpPr>
              <p:cNvPr id="268" name="Straight Connector 267">
                <a:extLst>
                  <a:ext uri="{FF2B5EF4-FFF2-40B4-BE49-F238E27FC236}">
                    <a16:creationId xmlns:a16="http://schemas.microsoft.com/office/drawing/2014/main" id="{5DB0B1E6-9950-CC0D-03A9-95FFADCAE3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>
                <a:extLst>
                  <a:ext uri="{FF2B5EF4-FFF2-40B4-BE49-F238E27FC236}">
                    <a16:creationId xmlns:a16="http://schemas.microsoft.com/office/drawing/2014/main" id="{79E74B70-1C98-8FBB-EBF1-0F57D4ADDE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4DC80498-E323-FF67-D506-92F1BC333F85}"/>
                </a:ext>
              </a:extLst>
            </p:cNvPr>
            <p:cNvGrpSpPr/>
            <p:nvPr/>
          </p:nvGrpSpPr>
          <p:grpSpPr>
            <a:xfrm>
              <a:off x="4109950" y="3050909"/>
              <a:ext cx="45732" cy="41389"/>
              <a:chOff x="8638477" y="2567967"/>
              <a:chExt cx="72000" cy="72000"/>
            </a:xfrm>
          </p:grpSpPr>
          <p:cxnSp>
            <p:nvCxnSpPr>
              <p:cNvPr id="266" name="Straight Connector 265">
                <a:extLst>
                  <a:ext uri="{FF2B5EF4-FFF2-40B4-BE49-F238E27FC236}">
                    <a16:creationId xmlns:a16="http://schemas.microsoft.com/office/drawing/2014/main" id="{0B0DC9BB-B9EB-8B22-206B-F68AA6C181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66">
                <a:extLst>
                  <a:ext uri="{FF2B5EF4-FFF2-40B4-BE49-F238E27FC236}">
                    <a16:creationId xmlns:a16="http://schemas.microsoft.com/office/drawing/2014/main" id="{E699109E-41EA-81CE-AE10-B671B1D6BB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136F2D07-CC5D-EE02-CAD5-530732AE11B4}"/>
                </a:ext>
              </a:extLst>
            </p:cNvPr>
            <p:cNvGrpSpPr/>
            <p:nvPr/>
          </p:nvGrpSpPr>
          <p:grpSpPr>
            <a:xfrm>
              <a:off x="4086372" y="3050909"/>
              <a:ext cx="45732" cy="41389"/>
              <a:chOff x="8638477" y="2567967"/>
              <a:chExt cx="72000" cy="72000"/>
            </a:xfrm>
          </p:grpSpPr>
          <p:cxnSp>
            <p:nvCxnSpPr>
              <p:cNvPr id="264" name="Straight Connector 263">
                <a:extLst>
                  <a:ext uri="{FF2B5EF4-FFF2-40B4-BE49-F238E27FC236}">
                    <a16:creationId xmlns:a16="http://schemas.microsoft.com/office/drawing/2014/main" id="{2CEC4F00-B407-EAA3-CCC9-FB2B593303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Straight Connector 264">
                <a:extLst>
                  <a:ext uri="{FF2B5EF4-FFF2-40B4-BE49-F238E27FC236}">
                    <a16:creationId xmlns:a16="http://schemas.microsoft.com/office/drawing/2014/main" id="{E0F1AA04-FC23-F486-603C-2306971848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B47EF555-1BD0-371B-0A5B-6D8D12BA062D}"/>
                </a:ext>
              </a:extLst>
            </p:cNvPr>
            <p:cNvGrpSpPr/>
            <p:nvPr/>
          </p:nvGrpSpPr>
          <p:grpSpPr>
            <a:xfrm>
              <a:off x="4099366" y="3050909"/>
              <a:ext cx="45732" cy="41389"/>
              <a:chOff x="8638477" y="2567967"/>
              <a:chExt cx="72000" cy="72000"/>
            </a:xfrm>
          </p:grpSpPr>
          <p:cxnSp>
            <p:nvCxnSpPr>
              <p:cNvPr id="262" name="Straight Connector 261">
                <a:extLst>
                  <a:ext uri="{FF2B5EF4-FFF2-40B4-BE49-F238E27FC236}">
                    <a16:creationId xmlns:a16="http://schemas.microsoft.com/office/drawing/2014/main" id="{BF95B778-5C65-BE00-DDDE-4A23D08BFB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Straight Connector 262">
                <a:extLst>
                  <a:ext uri="{FF2B5EF4-FFF2-40B4-BE49-F238E27FC236}">
                    <a16:creationId xmlns:a16="http://schemas.microsoft.com/office/drawing/2014/main" id="{07311A3E-4F5C-17E8-5670-11A9456898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9A3538FE-E291-8DBA-A9DB-FFFAEE882AE4}"/>
                </a:ext>
              </a:extLst>
            </p:cNvPr>
            <p:cNvGrpSpPr/>
            <p:nvPr/>
          </p:nvGrpSpPr>
          <p:grpSpPr>
            <a:xfrm>
              <a:off x="4076500" y="3050909"/>
              <a:ext cx="45732" cy="41389"/>
              <a:chOff x="8638477" y="2567967"/>
              <a:chExt cx="72000" cy="72000"/>
            </a:xfrm>
          </p:grpSpPr>
          <p:cxnSp>
            <p:nvCxnSpPr>
              <p:cNvPr id="260" name="Straight Connector 259">
                <a:extLst>
                  <a:ext uri="{FF2B5EF4-FFF2-40B4-BE49-F238E27FC236}">
                    <a16:creationId xmlns:a16="http://schemas.microsoft.com/office/drawing/2014/main" id="{C55E4A9B-213C-F542-3BA3-1662FCEE5A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Straight Connector 260">
                <a:extLst>
                  <a:ext uri="{FF2B5EF4-FFF2-40B4-BE49-F238E27FC236}">
                    <a16:creationId xmlns:a16="http://schemas.microsoft.com/office/drawing/2014/main" id="{EB145D8C-3D70-07C2-3E69-BD28D93C83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B27E1FC9-020A-1032-5992-33312B5FFAE4}"/>
                </a:ext>
              </a:extLst>
            </p:cNvPr>
            <p:cNvGrpSpPr/>
            <p:nvPr/>
          </p:nvGrpSpPr>
          <p:grpSpPr>
            <a:xfrm>
              <a:off x="4063509" y="3050909"/>
              <a:ext cx="45732" cy="41389"/>
              <a:chOff x="8638477" y="2567967"/>
              <a:chExt cx="72000" cy="72000"/>
            </a:xfrm>
          </p:grpSpPr>
          <p:cxnSp>
            <p:nvCxnSpPr>
              <p:cNvPr id="258" name="Straight Connector 257">
                <a:extLst>
                  <a:ext uri="{FF2B5EF4-FFF2-40B4-BE49-F238E27FC236}">
                    <a16:creationId xmlns:a16="http://schemas.microsoft.com/office/drawing/2014/main" id="{3E5AD4CF-63A4-24C5-1A3D-D1D76508BB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Straight Connector 258">
                <a:extLst>
                  <a:ext uri="{FF2B5EF4-FFF2-40B4-BE49-F238E27FC236}">
                    <a16:creationId xmlns:a16="http://schemas.microsoft.com/office/drawing/2014/main" id="{2E3969F3-C8BF-17AB-3FED-DC3BD3A3F1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B8C783DE-AEF5-17A0-C46F-7341B675853C}"/>
                </a:ext>
              </a:extLst>
            </p:cNvPr>
            <p:cNvGrpSpPr/>
            <p:nvPr/>
          </p:nvGrpSpPr>
          <p:grpSpPr>
            <a:xfrm>
              <a:off x="4047907" y="3050909"/>
              <a:ext cx="45732" cy="41389"/>
              <a:chOff x="8638477" y="2567967"/>
              <a:chExt cx="72000" cy="72000"/>
            </a:xfrm>
          </p:grpSpPr>
          <p:cxnSp>
            <p:nvCxnSpPr>
              <p:cNvPr id="256" name="Straight Connector 255">
                <a:extLst>
                  <a:ext uri="{FF2B5EF4-FFF2-40B4-BE49-F238E27FC236}">
                    <a16:creationId xmlns:a16="http://schemas.microsoft.com/office/drawing/2014/main" id="{E2D4A855-9D97-2A36-AD29-F218067ADD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Straight Connector 256">
                <a:extLst>
                  <a:ext uri="{FF2B5EF4-FFF2-40B4-BE49-F238E27FC236}">
                    <a16:creationId xmlns:a16="http://schemas.microsoft.com/office/drawing/2014/main" id="{F42B956D-DCEE-DDE7-9A90-7D1F0013B9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7EF4D0CB-85AC-CF3C-E6D4-BC024AF52410}"/>
                </a:ext>
              </a:extLst>
            </p:cNvPr>
            <p:cNvGrpSpPr/>
            <p:nvPr/>
          </p:nvGrpSpPr>
          <p:grpSpPr>
            <a:xfrm>
              <a:off x="4025041" y="3050909"/>
              <a:ext cx="45732" cy="41389"/>
              <a:chOff x="8638477" y="2567967"/>
              <a:chExt cx="72000" cy="72000"/>
            </a:xfrm>
          </p:grpSpPr>
          <p:cxnSp>
            <p:nvCxnSpPr>
              <p:cNvPr id="254" name="Straight Connector 253">
                <a:extLst>
                  <a:ext uri="{FF2B5EF4-FFF2-40B4-BE49-F238E27FC236}">
                    <a16:creationId xmlns:a16="http://schemas.microsoft.com/office/drawing/2014/main" id="{080E4E97-7078-5806-2AF0-A06CE51EE6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>
                <a:extLst>
                  <a:ext uri="{FF2B5EF4-FFF2-40B4-BE49-F238E27FC236}">
                    <a16:creationId xmlns:a16="http://schemas.microsoft.com/office/drawing/2014/main" id="{20E77B38-0C31-985F-F764-AF7A083A48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16C2E85A-7F13-57C0-97A2-B1951B54EC92}"/>
                </a:ext>
              </a:extLst>
            </p:cNvPr>
            <p:cNvGrpSpPr/>
            <p:nvPr/>
          </p:nvGrpSpPr>
          <p:grpSpPr>
            <a:xfrm>
              <a:off x="4040641" y="3050909"/>
              <a:ext cx="45732" cy="41389"/>
              <a:chOff x="8638477" y="2567967"/>
              <a:chExt cx="72000" cy="72000"/>
            </a:xfrm>
          </p:grpSpPr>
          <p:cxnSp>
            <p:nvCxnSpPr>
              <p:cNvPr id="252" name="Straight Connector 251">
                <a:extLst>
                  <a:ext uri="{FF2B5EF4-FFF2-40B4-BE49-F238E27FC236}">
                    <a16:creationId xmlns:a16="http://schemas.microsoft.com/office/drawing/2014/main" id="{7737AC9D-2BF0-1F73-12CE-05147FF7E6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Straight Connector 252">
                <a:extLst>
                  <a:ext uri="{FF2B5EF4-FFF2-40B4-BE49-F238E27FC236}">
                    <a16:creationId xmlns:a16="http://schemas.microsoft.com/office/drawing/2014/main" id="{E2A925FA-23F2-8832-B813-C2FAB5AC2D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9A2D55BD-AA59-78FB-B586-FD6F23601FCD}"/>
                </a:ext>
              </a:extLst>
            </p:cNvPr>
            <p:cNvGrpSpPr/>
            <p:nvPr/>
          </p:nvGrpSpPr>
          <p:grpSpPr>
            <a:xfrm>
              <a:off x="4017777" y="3050909"/>
              <a:ext cx="45732" cy="41389"/>
              <a:chOff x="8638477" y="2567967"/>
              <a:chExt cx="72000" cy="72000"/>
            </a:xfrm>
          </p:grpSpPr>
          <p:cxnSp>
            <p:nvCxnSpPr>
              <p:cNvPr id="250" name="Straight Connector 249">
                <a:extLst>
                  <a:ext uri="{FF2B5EF4-FFF2-40B4-BE49-F238E27FC236}">
                    <a16:creationId xmlns:a16="http://schemas.microsoft.com/office/drawing/2014/main" id="{F48D222D-ED41-2C36-BCA5-EFDCA4A5DF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250">
                <a:extLst>
                  <a:ext uri="{FF2B5EF4-FFF2-40B4-BE49-F238E27FC236}">
                    <a16:creationId xmlns:a16="http://schemas.microsoft.com/office/drawing/2014/main" id="{03B77336-334C-D00D-95F4-D5BF4541A6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6D074757-CC99-EC4A-F597-20BFA433B0A0}"/>
                </a:ext>
              </a:extLst>
            </p:cNvPr>
            <p:cNvGrpSpPr/>
            <p:nvPr/>
          </p:nvGrpSpPr>
          <p:grpSpPr>
            <a:xfrm>
              <a:off x="4002175" y="3050909"/>
              <a:ext cx="45732" cy="41389"/>
              <a:chOff x="8638477" y="2567967"/>
              <a:chExt cx="72000" cy="72000"/>
            </a:xfrm>
          </p:grpSpPr>
          <p:cxnSp>
            <p:nvCxnSpPr>
              <p:cNvPr id="248" name="Straight Connector 247">
                <a:extLst>
                  <a:ext uri="{FF2B5EF4-FFF2-40B4-BE49-F238E27FC236}">
                    <a16:creationId xmlns:a16="http://schemas.microsoft.com/office/drawing/2014/main" id="{238D3BA2-4B19-8AD0-309C-81F4A05A78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Straight Connector 248">
                <a:extLst>
                  <a:ext uri="{FF2B5EF4-FFF2-40B4-BE49-F238E27FC236}">
                    <a16:creationId xmlns:a16="http://schemas.microsoft.com/office/drawing/2014/main" id="{874FC01E-DEE7-B972-C8E5-1AD21AFF26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70DD78B6-A2B2-061D-3FDE-DFB3B39CEDA5}"/>
                </a:ext>
              </a:extLst>
            </p:cNvPr>
            <p:cNvGrpSpPr/>
            <p:nvPr/>
          </p:nvGrpSpPr>
          <p:grpSpPr>
            <a:xfrm>
              <a:off x="3983206" y="3050909"/>
              <a:ext cx="45732" cy="41389"/>
              <a:chOff x="8638477" y="2567967"/>
              <a:chExt cx="72000" cy="72000"/>
            </a:xfrm>
          </p:grpSpPr>
          <p:cxnSp>
            <p:nvCxnSpPr>
              <p:cNvPr id="246" name="Straight Connector 245">
                <a:extLst>
                  <a:ext uri="{FF2B5EF4-FFF2-40B4-BE49-F238E27FC236}">
                    <a16:creationId xmlns:a16="http://schemas.microsoft.com/office/drawing/2014/main" id="{B91B9470-2FB4-6E38-078A-887DBBFE62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Straight Connector 246">
                <a:extLst>
                  <a:ext uri="{FF2B5EF4-FFF2-40B4-BE49-F238E27FC236}">
                    <a16:creationId xmlns:a16="http://schemas.microsoft.com/office/drawing/2014/main" id="{5E22BC0B-22AB-49F9-C3E5-4E58D9F0AA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6F57298E-0EF2-AD89-9E45-6753F3FC907B}"/>
                </a:ext>
              </a:extLst>
            </p:cNvPr>
            <p:cNvGrpSpPr/>
            <p:nvPr/>
          </p:nvGrpSpPr>
          <p:grpSpPr>
            <a:xfrm>
              <a:off x="3966670" y="3050909"/>
              <a:ext cx="45732" cy="41389"/>
              <a:chOff x="8638477" y="2567967"/>
              <a:chExt cx="72000" cy="72000"/>
            </a:xfrm>
          </p:grpSpPr>
          <p:cxnSp>
            <p:nvCxnSpPr>
              <p:cNvPr id="244" name="Straight Connector 243">
                <a:extLst>
                  <a:ext uri="{FF2B5EF4-FFF2-40B4-BE49-F238E27FC236}">
                    <a16:creationId xmlns:a16="http://schemas.microsoft.com/office/drawing/2014/main" id="{71466093-F1EF-4E45-B977-D40275F62F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Straight Connector 244">
                <a:extLst>
                  <a:ext uri="{FF2B5EF4-FFF2-40B4-BE49-F238E27FC236}">
                    <a16:creationId xmlns:a16="http://schemas.microsoft.com/office/drawing/2014/main" id="{238DEBC8-DCC3-3074-475A-DF7A69741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BA0CA99B-1267-02C4-E288-DF33E0C8FD65}"/>
                </a:ext>
              </a:extLst>
            </p:cNvPr>
            <p:cNvGrpSpPr/>
            <p:nvPr/>
          </p:nvGrpSpPr>
          <p:grpSpPr>
            <a:xfrm>
              <a:off x="3943806" y="3050909"/>
              <a:ext cx="45732" cy="41389"/>
              <a:chOff x="8638477" y="2567967"/>
              <a:chExt cx="72000" cy="72000"/>
            </a:xfrm>
          </p:grpSpPr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4401DB39-0BC1-9D47-539E-D6F3F14746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Straight Connector 242">
                <a:extLst>
                  <a:ext uri="{FF2B5EF4-FFF2-40B4-BE49-F238E27FC236}">
                    <a16:creationId xmlns:a16="http://schemas.microsoft.com/office/drawing/2014/main" id="{A2AFEE61-B3BA-54AB-1B88-C66093E755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BD826183-2D0A-AFE2-DFA7-01FB50092D44}"/>
                </a:ext>
              </a:extLst>
            </p:cNvPr>
            <p:cNvGrpSpPr/>
            <p:nvPr/>
          </p:nvGrpSpPr>
          <p:grpSpPr>
            <a:xfrm>
              <a:off x="3925001" y="3050909"/>
              <a:ext cx="45732" cy="41389"/>
              <a:chOff x="8638477" y="2567967"/>
              <a:chExt cx="72000" cy="72000"/>
            </a:xfrm>
          </p:grpSpPr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DCC5B49F-834E-4553-2E8B-F856D079B1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DF41DD4B-F848-2F2E-F77F-6DB3F254C2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EBF00B55-EF30-8CBA-031A-8E2BBA5E4A4C}"/>
                </a:ext>
              </a:extLst>
            </p:cNvPr>
            <p:cNvGrpSpPr/>
            <p:nvPr/>
          </p:nvGrpSpPr>
          <p:grpSpPr>
            <a:xfrm>
              <a:off x="3907587" y="3050909"/>
              <a:ext cx="45732" cy="41389"/>
              <a:chOff x="8638477" y="2567967"/>
              <a:chExt cx="72000" cy="72000"/>
            </a:xfrm>
          </p:grpSpPr>
          <p:cxnSp>
            <p:nvCxnSpPr>
              <p:cNvPr id="238" name="Straight Connector 237">
                <a:extLst>
                  <a:ext uri="{FF2B5EF4-FFF2-40B4-BE49-F238E27FC236}">
                    <a16:creationId xmlns:a16="http://schemas.microsoft.com/office/drawing/2014/main" id="{668FDCD3-16D5-3E9E-C073-1BED73D3DB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>
                <a:extLst>
                  <a:ext uri="{FF2B5EF4-FFF2-40B4-BE49-F238E27FC236}">
                    <a16:creationId xmlns:a16="http://schemas.microsoft.com/office/drawing/2014/main" id="{B4B5DB56-0F6A-5F51-D302-8E03917D19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89C34C6A-DCEE-9C7D-EDF7-3AB01E26E57A}"/>
                </a:ext>
              </a:extLst>
            </p:cNvPr>
            <p:cNvGrpSpPr/>
            <p:nvPr/>
          </p:nvGrpSpPr>
          <p:grpSpPr>
            <a:xfrm>
              <a:off x="3884721" y="3050909"/>
              <a:ext cx="45732" cy="41389"/>
              <a:chOff x="8638477" y="2567967"/>
              <a:chExt cx="72000" cy="72000"/>
            </a:xfrm>
          </p:grpSpPr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84F852D0-DF06-78D1-7881-0F193F9D63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2728278F-BF19-9FEB-9688-C931C648B0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12DDD486-4568-879B-32EA-79B958D00236}"/>
                </a:ext>
              </a:extLst>
            </p:cNvPr>
            <p:cNvGrpSpPr/>
            <p:nvPr/>
          </p:nvGrpSpPr>
          <p:grpSpPr>
            <a:xfrm>
              <a:off x="3895071" y="3050909"/>
              <a:ext cx="45732" cy="41389"/>
              <a:chOff x="8638477" y="2567967"/>
              <a:chExt cx="72000" cy="72000"/>
            </a:xfrm>
          </p:grpSpPr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5EC6862A-DB8B-5499-C581-B7FFE132A7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8D59FB58-5D52-CC6C-B0F7-EC6F967D52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B4FBE9D7-D5D9-D25C-038F-84B8BA11EEA4}"/>
                </a:ext>
              </a:extLst>
            </p:cNvPr>
            <p:cNvGrpSpPr/>
            <p:nvPr/>
          </p:nvGrpSpPr>
          <p:grpSpPr>
            <a:xfrm>
              <a:off x="3870955" y="3050909"/>
              <a:ext cx="45732" cy="41389"/>
              <a:chOff x="8638477" y="2567967"/>
              <a:chExt cx="72000" cy="72000"/>
            </a:xfrm>
          </p:grpSpPr>
          <p:cxnSp>
            <p:nvCxnSpPr>
              <p:cNvPr id="232" name="Straight Connector 231">
                <a:extLst>
                  <a:ext uri="{FF2B5EF4-FFF2-40B4-BE49-F238E27FC236}">
                    <a16:creationId xmlns:a16="http://schemas.microsoft.com/office/drawing/2014/main" id="{8F5C1BAC-7A29-281F-2CA7-7B395800B0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>
                <a:extLst>
                  <a:ext uri="{FF2B5EF4-FFF2-40B4-BE49-F238E27FC236}">
                    <a16:creationId xmlns:a16="http://schemas.microsoft.com/office/drawing/2014/main" id="{A1FF1F49-9080-6511-8055-4BF7463AD0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16A4F6D7-14FF-AA65-BA27-C3B93239E0E6}"/>
                </a:ext>
              </a:extLst>
            </p:cNvPr>
            <p:cNvGrpSpPr/>
            <p:nvPr/>
          </p:nvGrpSpPr>
          <p:grpSpPr>
            <a:xfrm>
              <a:off x="3862202" y="3050909"/>
              <a:ext cx="45732" cy="41389"/>
              <a:chOff x="8638477" y="2567967"/>
              <a:chExt cx="72000" cy="72000"/>
            </a:xfrm>
          </p:grpSpPr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EAF8A439-96B5-81C5-132F-7D8D98E17F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>
                <a:extLst>
                  <a:ext uri="{FF2B5EF4-FFF2-40B4-BE49-F238E27FC236}">
                    <a16:creationId xmlns:a16="http://schemas.microsoft.com/office/drawing/2014/main" id="{16C61EF7-441E-8E2E-9FB3-ACD087A0C7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BA960448-A813-B3D7-2B6D-365910157A0E}"/>
                </a:ext>
              </a:extLst>
            </p:cNvPr>
            <p:cNvGrpSpPr/>
            <p:nvPr/>
          </p:nvGrpSpPr>
          <p:grpSpPr>
            <a:xfrm>
              <a:off x="3849342" y="3050909"/>
              <a:ext cx="45732" cy="41389"/>
              <a:chOff x="8638477" y="2567967"/>
              <a:chExt cx="72000" cy="72000"/>
            </a:xfrm>
          </p:grpSpPr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3F183A76-934B-DE67-1713-EF84936721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6410C420-8518-2504-8178-02C9385189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BC2368E0-DA97-6E52-CBC2-2263614D0D14}"/>
                </a:ext>
              </a:extLst>
            </p:cNvPr>
            <p:cNvGrpSpPr/>
            <p:nvPr/>
          </p:nvGrpSpPr>
          <p:grpSpPr>
            <a:xfrm>
              <a:off x="3839336" y="3050909"/>
              <a:ext cx="45732" cy="41389"/>
              <a:chOff x="8638477" y="2567967"/>
              <a:chExt cx="72000" cy="72000"/>
            </a:xfrm>
          </p:grpSpPr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66F6DA0D-562D-B308-9237-95A869B5D3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25DFE3C2-EA78-B4D7-BAC0-A8950ABB71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0471B398-5911-24EC-8653-AFFBEA13DEE6}"/>
                </a:ext>
              </a:extLst>
            </p:cNvPr>
            <p:cNvGrpSpPr/>
            <p:nvPr/>
          </p:nvGrpSpPr>
          <p:grpSpPr>
            <a:xfrm>
              <a:off x="3803610" y="3011288"/>
              <a:ext cx="45732" cy="41389"/>
              <a:chOff x="8638477" y="2567967"/>
              <a:chExt cx="72000" cy="72000"/>
            </a:xfrm>
          </p:grpSpPr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A1AFFFBE-082B-3C25-D628-8B0C652F07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8184ABD8-BE1D-D189-6BB7-CD95BD3530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37EBF02A-6E27-167E-F369-A457666CDD10}"/>
                </a:ext>
              </a:extLst>
            </p:cNvPr>
            <p:cNvGrpSpPr/>
            <p:nvPr/>
          </p:nvGrpSpPr>
          <p:grpSpPr>
            <a:xfrm>
              <a:off x="3797243" y="3011288"/>
              <a:ext cx="45732" cy="41389"/>
              <a:chOff x="8638477" y="2567967"/>
              <a:chExt cx="72000" cy="72000"/>
            </a:xfrm>
          </p:grpSpPr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06945932-EC0B-5E48-A3C0-B64277434D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90540FEC-4684-81DB-0580-3E8EFE5109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A5C0A560-5C1F-CADF-8302-0BE72F22C680}"/>
                </a:ext>
              </a:extLst>
            </p:cNvPr>
            <p:cNvGrpSpPr/>
            <p:nvPr/>
          </p:nvGrpSpPr>
          <p:grpSpPr>
            <a:xfrm>
              <a:off x="3781171" y="3011288"/>
              <a:ext cx="45732" cy="41389"/>
              <a:chOff x="8638477" y="2567967"/>
              <a:chExt cx="72000" cy="72000"/>
            </a:xfrm>
          </p:grpSpPr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97829D02-9ADB-E7D2-A2C1-AA66E828B6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8D4714D2-0CD5-C53F-B230-62C8D3384E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7AD38BF7-96BF-33CB-4087-5470DFB7F8F7}"/>
                </a:ext>
              </a:extLst>
            </p:cNvPr>
            <p:cNvGrpSpPr/>
            <p:nvPr/>
          </p:nvGrpSpPr>
          <p:grpSpPr>
            <a:xfrm>
              <a:off x="3758308" y="2992609"/>
              <a:ext cx="45732" cy="41389"/>
              <a:chOff x="8638477" y="2567967"/>
              <a:chExt cx="72000" cy="72000"/>
            </a:xfrm>
          </p:grpSpPr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5329FF90-F67F-7603-B95E-91ECE0A463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CE36602A-45BE-B715-623D-CD537F84DF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A1CE5873-68A5-FCC5-1857-0BA0FA07CBF9}"/>
                </a:ext>
              </a:extLst>
            </p:cNvPr>
            <p:cNvGrpSpPr/>
            <p:nvPr/>
          </p:nvGrpSpPr>
          <p:grpSpPr>
            <a:xfrm>
              <a:off x="3681545" y="2992609"/>
              <a:ext cx="45732" cy="41389"/>
              <a:chOff x="8638477" y="2567967"/>
              <a:chExt cx="72000" cy="72000"/>
            </a:xfrm>
          </p:grpSpPr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411226BE-BDA6-2B95-7B03-A3E9FFB6E8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4CA93403-6FD7-73B7-24DC-606946C4A2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976046FA-E77E-BE77-18FF-F8748F3461CA}"/>
                </a:ext>
              </a:extLst>
            </p:cNvPr>
            <p:cNvGrpSpPr/>
            <p:nvPr/>
          </p:nvGrpSpPr>
          <p:grpSpPr>
            <a:xfrm>
              <a:off x="3666109" y="2992609"/>
              <a:ext cx="45732" cy="41389"/>
              <a:chOff x="8638477" y="2567967"/>
              <a:chExt cx="72000" cy="72000"/>
            </a:xfrm>
          </p:grpSpPr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4061ACF5-08D9-1DF9-3FA1-76571421AB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134501D2-5C36-411F-D716-FA70539F77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80BF16DB-7375-76A5-7458-3B6F2ACC30A3}"/>
                </a:ext>
              </a:extLst>
            </p:cNvPr>
            <p:cNvGrpSpPr/>
            <p:nvPr/>
          </p:nvGrpSpPr>
          <p:grpSpPr>
            <a:xfrm>
              <a:off x="3658681" y="2992609"/>
              <a:ext cx="45732" cy="41389"/>
              <a:chOff x="8638477" y="2567967"/>
              <a:chExt cx="72000" cy="72000"/>
            </a:xfrm>
          </p:grpSpPr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7C5889B6-940D-65E4-53AD-9EAB439D21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3F487D9C-9B7A-C5EC-85A7-44BB721EC5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B386F63B-C4ED-8EB2-50F3-98AA70959A01}"/>
                </a:ext>
              </a:extLst>
            </p:cNvPr>
            <p:cNvGrpSpPr/>
            <p:nvPr/>
          </p:nvGrpSpPr>
          <p:grpSpPr>
            <a:xfrm>
              <a:off x="3548651" y="2992609"/>
              <a:ext cx="45732" cy="41389"/>
              <a:chOff x="8638477" y="2567967"/>
              <a:chExt cx="72000" cy="72000"/>
            </a:xfrm>
          </p:grpSpPr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412E6E42-7DCA-2FEF-9875-7535AF98F8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857C2815-6190-5487-9AAC-B61F1B7A0B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65F47AE0-5E92-8291-06AD-70D8C9F5944F}"/>
                </a:ext>
              </a:extLst>
            </p:cNvPr>
            <p:cNvGrpSpPr/>
            <p:nvPr/>
          </p:nvGrpSpPr>
          <p:grpSpPr>
            <a:xfrm>
              <a:off x="3612949" y="2992609"/>
              <a:ext cx="45732" cy="41389"/>
              <a:chOff x="8638477" y="2567967"/>
              <a:chExt cx="72000" cy="72000"/>
            </a:xfrm>
          </p:grpSpPr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0B266D40-5EFF-E0F3-0C53-C94396B3E7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6DE6D409-6CDE-5788-9A7A-4150C685EA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E827DCE4-4812-785A-92E8-F600DA61094E}"/>
                </a:ext>
              </a:extLst>
            </p:cNvPr>
            <p:cNvGrpSpPr/>
            <p:nvPr/>
          </p:nvGrpSpPr>
          <p:grpSpPr>
            <a:xfrm>
              <a:off x="3512042" y="2992609"/>
              <a:ext cx="45732" cy="41389"/>
              <a:chOff x="8638477" y="2567967"/>
              <a:chExt cx="72000" cy="72000"/>
            </a:xfrm>
          </p:grpSpPr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F90C56FA-E733-0A46-8601-E43787D0CA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>
                <a:extLst>
                  <a:ext uri="{FF2B5EF4-FFF2-40B4-BE49-F238E27FC236}">
                    <a16:creationId xmlns:a16="http://schemas.microsoft.com/office/drawing/2014/main" id="{7691C608-621F-768C-41F3-E3C5A14252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6698C5BB-CE9A-9ABB-0651-AB99410B7BCE}"/>
                </a:ext>
              </a:extLst>
            </p:cNvPr>
            <p:cNvGrpSpPr/>
            <p:nvPr/>
          </p:nvGrpSpPr>
          <p:grpSpPr>
            <a:xfrm>
              <a:off x="3525783" y="2992609"/>
              <a:ext cx="45732" cy="41389"/>
              <a:chOff x="8638477" y="2567967"/>
              <a:chExt cx="72000" cy="72000"/>
            </a:xfrm>
          </p:grpSpPr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C86F7115-ABB0-936E-D2D9-04BF9BAD5C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B6A790B1-F94D-EAF3-13B5-9CD9803753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9CB65A98-ECE3-2633-E66C-3B19F01386C2}"/>
                </a:ext>
              </a:extLst>
            </p:cNvPr>
            <p:cNvGrpSpPr/>
            <p:nvPr/>
          </p:nvGrpSpPr>
          <p:grpSpPr>
            <a:xfrm>
              <a:off x="3411491" y="2992609"/>
              <a:ext cx="45732" cy="41389"/>
              <a:chOff x="8638477" y="2567967"/>
              <a:chExt cx="72000" cy="72000"/>
            </a:xfrm>
          </p:grpSpPr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39AC0FF5-F8DF-A8EF-7F12-A221B3AC8E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9A3AC03E-8BC4-5870-7C86-FE5FDB2C36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A063BD56-18BA-D437-8AC2-9E218334610E}"/>
                </a:ext>
              </a:extLst>
            </p:cNvPr>
            <p:cNvGrpSpPr/>
            <p:nvPr/>
          </p:nvGrpSpPr>
          <p:grpSpPr>
            <a:xfrm>
              <a:off x="3451837" y="2992609"/>
              <a:ext cx="45732" cy="41389"/>
              <a:chOff x="8638477" y="2567967"/>
              <a:chExt cx="72000" cy="72000"/>
            </a:xfrm>
          </p:grpSpPr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32304B64-5BBC-555E-2B8E-08707BD0E6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E577F2AC-55AE-6E3E-3698-522D4CDC07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DF5AE653-6308-0953-43BB-4A198EE14231}"/>
                </a:ext>
              </a:extLst>
            </p:cNvPr>
            <p:cNvGrpSpPr/>
            <p:nvPr/>
          </p:nvGrpSpPr>
          <p:grpSpPr>
            <a:xfrm>
              <a:off x="3287110" y="2957034"/>
              <a:ext cx="45732" cy="41389"/>
              <a:chOff x="8638477" y="2567967"/>
              <a:chExt cx="72000" cy="72000"/>
            </a:xfrm>
          </p:grpSpPr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CAE4916F-EC1B-64AD-C6CA-BF05327BE9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AB81DB67-B280-EB36-50A5-EAB143D146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A4840A67-FED5-A05C-32D7-BCE926027EE0}"/>
                </a:ext>
              </a:extLst>
            </p:cNvPr>
            <p:cNvGrpSpPr/>
            <p:nvPr/>
          </p:nvGrpSpPr>
          <p:grpSpPr>
            <a:xfrm>
              <a:off x="3269082" y="2957034"/>
              <a:ext cx="45732" cy="41389"/>
              <a:chOff x="8638477" y="2567967"/>
              <a:chExt cx="72000" cy="72000"/>
            </a:xfrm>
          </p:grpSpPr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F6868F3B-1277-73AC-0F34-7BC67D1564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CB591D88-61A5-F01C-71D3-15F9537DE8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749A9456-9371-7A15-C612-8AD3C74506BD}"/>
                </a:ext>
              </a:extLst>
            </p:cNvPr>
            <p:cNvGrpSpPr/>
            <p:nvPr/>
          </p:nvGrpSpPr>
          <p:grpSpPr>
            <a:xfrm>
              <a:off x="3278460" y="2957034"/>
              <a:ext cx="45732" cy="41389"/>
              <a:chOff x="8638477" y="2567967"/>
              <a:chExt cx="72000" cy="72000"/>
            </a:xfrm>
          </p:grpSpPr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8ACEA20D-A42B-D1C3-7631-51E1AC5D38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65E61ABB-51B0-8EB4-D315-57854F6697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83F084B4-6F3A-7CC9-2E1F-B57F3F39218D}"/>
                </a:ext>
              </a:extLst>
            </p:cNvPr>
            <p:cNvGrpSpPr/>
            <p:nvPr/>
          </p:nvGrpSpPr>
          <p:grpSpPr>
            <a:xfrm>
              <a:off x="3195638" y="2957034"/>
              <a:ext cx="45732" cy="41389"/>
              <a:chOff x="8638477" y="2567967"/>
              <a:chExt cx="72000" cy="72000"/>
            </a:xfrm>
          </p:grpSpPr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DD8A335C-06EE-EEBC-9785-FBBDA73D55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ECA82E48-C682-9C60-8B44-37CC6B33AA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" name="Group 173">
              <a:extLst>
                <a:ext uri="{FF2B5EF4-FFF2-40B4-BE49-F238E27FC236}">
                  <a16:creationId xmlns:a16="http://schemas.microsoft.com/office/drawing/2014/main" id="{CEF3ED6C-278D-032C-1F52-2A2BB9FFF75C}"/>
                </a:ext>
              </a:extLst>
            </p:cNvPr>
            <p:cNvGrpSpPr/>
            <p:nvPr/>
          </p:nvGrpSpPr>
          <p:grpSpPr>
            <a:xfrm>
              <a:off x="3177846" y="2957034"/>
              <a:ext cx="45732" cy="41389"/>
              <a:chOff x="8638477" y="2567967"/>
              <a:chExt cx="72000" cy="72000"/>
            </a:xfrm>
          </p:grpSpPr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356A691E-14CE-6DC5-1BBC-DF5F1E92F6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AA1BF918-FFF2-B566-7FF5-3607DB2E2A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0481A7F0-A1E3-5931-E8B4-B09168C7B94F}"/>
                </a:ext>
              </a:extLst>
            </p:cNvPr>
            <p:cNvGrpSpPr/>
            <p:nvPr/>
          </p:nvGrpSpPr>
          <p:grpSpPr>
            <a:xfrm>
              <a:off x="3042516" y="2918459"/>
              <a:ext cx="45732" cy="41389"/>
              <a:chOff x="8638477" y="2567967"/>
              <a:chExt cx="72000" cy="72000"/>
            </a:xfrm>
          </p:grpSpPr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F54AB3D1-52A2-60D7-F518-A0B67A1BFE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89C286CA-EB7A-922B-B331-8A861F6E94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751E0AE3-77B4-938F-060B-7D846714EB54}"/>
                </a:ext>
              </a:extLst>
            </p:cNvPr>
            <p:cNvGrpSpPr/>
            <p:nvPr/>
          </p:nvGrpSpPr>
          <p:grpSpPr>
            <a:xfrm>
              <a:off x="3019652" y="2918459"/>
              <a:ext cx="45732" cy="41389"/>
              <a:chOff x="8638477" y="2567967"/>
              <a:chExt cx="72000" cy="72000"/>
            </a:xfrm>
          </p:grpSpPr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7BC946D8-C0A6-3A33-51E9-D7FB3C6647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E23DDEE2-1813-98FD-5CA5-0823101B9A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7CFCA0DE-A89D-1731-5601-CF533D769F95}"/>
                </a:ext>
              </a:extLst>
            </p:cNvPr>
            <p:cNvGrpSpPr/>
            <p:nvPr/>
          </p:nvGrpSpPr>
          <p:grpSpPr>
            <a:xfrm>
              <a:off x="2936762" y="2918459"/>
              <a:ext cx="45732" cy="41389"/>
              <a:chOff x="8638477" y="2567967"/>
              <a:chExt cx="72000" cy="72000"/>
            </a:xfrm>
          </p:grpSpPr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DADB36E7-4F73-4DD9-EA9F-E26ADF5DE4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FDA59EA7-5369-41EB-F4AF-6FAE933447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BFD8E742-A963-6ADB-E2D7-596A69D15985}"/>
                </a:ext>
              </a:extLst>
            </p:cNvPr>
            <p:cNvGrpSpPr/>
            <p:nvPr/>
          </p:nvGrpSpPr>
          <p:grpSpPr>
            <a:xfrm>
              <a:off x="2379701" y="2634996"/>
              <a:ext cx="45732" cy="41389"/>
              <a:chOff x="8638477" y="2567967"/>
              <a:chExt cx="72000" cy="72000"/>
            </a:xfrm>
          </p:grpSpPr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D5705D15-F4E8-43E9-04FA-F8E1DBB580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73A19151-8A66-4069-DC65-38FD4D4099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FE030BAC-6CA5-1712-6225-AD823421A60D}"/>
                </a:ext>
              </a:extLst>
            </p:cNvPr>
            <p:cNvGrpSpPr/>
            <p:nvPr/>
          </p:nvGrpSpPr>
          <p:grpSpPr>
            <a:xfrm>
              <a:off x="2396286" y="2634996"/>
              <a:ext cx="45732" cy="41389"/>
              <a:chOff x="8638477" y="2567967"/>
              <a:chExt cx="72000" cy="72000"/>
            </a:xfrm>
          </p:grpSpPr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03EE13FB-054E-8BBB-F559-EA67F2F36A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A62B330F-0CC6-07DD-B54C-59991C6B6E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4" name="Group 513">
            <a:extLst>
              <a:ext uri="{FF2B5EF4-FFF2-40B4-BE49-F238E27FC236}">
                <a16:creationId xmlns:a16="http://schemas.microsoft.com/office/drawing/2014/main" id="{2355B749-810E-9B67-05B0-157C609FA0BF}"/>
              </a:ext>
            </a:extLst>
          </p:cNvPr>
          <p:cNvGrpSpPr/>
          <p:nvPr/>
        </p:nvGrpSpPr>
        <p:grpSpPr>
          <a:xfrm>
            <a:off x="2993727" y="4617997"/>
            <a:ext cx="45720" cy="41378"/>
            <a:chOff x="8638477" y="2567967"/>
            <a:chExt cx="72000" cy="72000"/>
          </a:xfrm>
        </p:grpSpPr>
        <p:cxnSp>
          <p:nvCxnSpPr>
            <p:cNvPr id="515" name="Straight Connector 514">
              <a:extLst>
                <a:ext uri="{FF2B5EF4-FFF2-40B4-BE49-F238E27FC236}">
                  <a16:creationId xmlns:a16="http://schemas.microsoft.com/office/drawing/2014/main" id="{6EB6FFE1-0613-6B3A-D667-A9A3B9906D32}"/>
                </a:ext>
              </a:extLst>
            </p:cNvPr>
            <p:cNvCxnSpPr>
              <a:cxnSpLocks/>
            </p:cNvCxnSpPr>
            <p:nvPr/>
          </p:nvCxnSpPr>
          <p:spPr>
            <a:xfrm>
              <a:off x="8674477" y="2567967"/>
              <a:ext cx="0" cy="72000"/>
            </a:xfrm>
            <a:prstGeom prst="line">
              <a:avLst/>
            </a:prstGeom>
            <a:ln w="190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Straight Connector 515">
              <a:extLst>
                <a:ext uri="{FF2B5EF4-FFF2-40B4-BE49-F238E27FC236}">
                  <a16:creationId xmlns:a16="http://schemas.microsoft.com/office/drawing/2014/main" id="{C3C81110-2454-3FA8-5D36-B477C00AB3B6}"/>
                </a:ext>
              </a:extLst>
            </p:cNvPr>
            <p:cNvCxnSpPr>
              <a:cxnSpLocks/>
            </p:cNvCxnSpPr>
            <p:nvPr/>
          </p:nvCxnSpPr>
          <p:spPr>
            <a:xfrm>
              <a:off x="8638477" y="2603967"/>
              <a:ext cx="72000" cy="0"/>
            </a:xfrm>
            <a:prstGeom prst="line">
              <a:avLst/>
            </a:prstGeom>
            <a:ln w="190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7" name="AutoShape 11">
            <a:extLst>
              <a:ext uri="{FF2B5EF4-FFF2-40B4-BE49-F238E27FC236}">
                <a16:creationId xmlns:a16="http://schemas.microsoft.com/office/drawing/2014/main" id="{6D095F63-EB25-0DEA-B31D-02908C30F803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985664" y="3049240"/>
            <a:ext cx="4970756" cy="3042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9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8" name="Line 26">
            <a:extLst>
              <a:ext uri="{FF2B5EF4-FFF2-40B4-BE49-F238E27FC236}">
                <a16:creationId xmlns:a16="http://schemas.microsoft.com/office/drawing/2014/main" id="{B12B893A-D09D-F23A-9FD8-F15ADFC70BF1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2245" y="5999562"/>
            <a:ext cx="0" cy="0"/>
          </a:xfrm>
          <a:prstGeom prst="line">
            <a:avLst/>
          </a:prstGeom>
          <a:noFill/>
          <a:ln w="23813">
            <a:solidFill>
              <a:srgbClr val="E9BC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9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19" name="Group 518">
            <a:extLst>
              <a:ext uri="{FF2B5EF4-FFF2-40B4-BE49-F238E27FC236}">
                <a16:creationId xmlns:a16="http://schemas.microsoft.com/office/drawing/2014/main" id="{51654C1F-FFCF-F262-B0B1-4C2FF05C1564}"/>
              </a:ext>
            </a:extLst>
          </p:cNvPr>
          <p:cNvGrpSpPr/>
          <p:nvPr/>
        </p:nvGrpSpPr>
        <p:grpSpPr>
          <a:xfrm>
            <a:off x="985666" y="3057173"/>
            <a:ext cx="4961233" cy="3034438"/>
            <a:chOff x="1384300" y="1854158"/>
            <a:chExt cx="4962525" cy="3035228"/>
          </a:xfrm>
        </p:grpSpPr>
        <p:sp>
          <p:nvSpPr>
            <p:cNvPr id="520" name="Freeform 15">
              <a:extLst>
                <a:ext uri="{FF2B5EF4-FFF2-40B4-BE49-F238E27FC236}">
                  <a16:creationId xmlns:a16="http://schemas.microsoft.com/office/drawing/2014/main" id="{59BFAD31-7ECC-6CD0-1EAD-AC305010F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975" y="1854158"/>
              <a:ext cx="4895850" cy="2971730"/>
            </a:xfrm>
            <a:custGeom>
              <a:avLst/>
              <a:gdLst>
                <a:gd name="T0" fmla="*/ 3084 w 3084"/>
                <a:gd name="T1" fmla="*/ 1872 h 1872"/>
                <a:gd name="T2" fmla="*/ 0 w 3084"/>
                <a:gd name="T3" fmla="*/ 1872 h 1872"/>
                <a:gd name="T4" fmla="*/ 0 w 3084"/>
                <a:gd name="T5" fmla="*/ 0 h 1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84" h="1872">
                  <a:moveTo>
                    <a:pt x="3084" y="1872"/>
                  </a:moveTo>
                  <a:lnTo>
                    <a:pt x="0" y="1872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21" name="Group 520">
              <a:extLst>
                <a:ext uri="{FF2B5EF4-FFF2-40B4-BE49-F238E27FC236}">
                  <a16:creationId xmlns:a16="http://schemas.microsoft.com/office/drawing/2014/main" id="{EE71F93F-B011-F91E-E8C4-5E5DAF55FC84}"/>
                </a:ext>
              </a:extLst>
            </p:cNvPr>
            <p:cNvGrpSpPr/>
            <p:nvPr/>
          </p:nvGrpSpPr>
          <p:grpSpPr>
            <a:xfrm>
              <a:off x="1384300" y="1854158"/>
              <a:ext cx="66675" cy="2971730"/>
              <a:chOff x="1384300" y="1854158"/>
              <a:chExt cx="66675" cy="2971730"/>
            </a:xfrm>
          </p:grpSpPr>
          <p:sp>
            <p:nvSpPr>
              <p:cNvPr id="532" name="Line 14">
                <a:extLst>
                  <a:ext uri="{FF2B5EF4-FFF2-40B4-BE49-F238E27FC236}">
                    <a16:creationId xmlns:a16="http://schemas.microsoft.com/office/drawing/2014/main" id="{F9806FE1-1204-1B1C-B392-A3C600C0A7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4235352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3" name="Line 21">
                <a:extLst>
                  <a:ext uri="{FF2B5EF4-FFF2-40B4-BE49-F238E27FC236}">
                    <a16:creationId xmlns:a16="http://schemas.microsoft.com/office/drawing/2014/main" id="{DCF0F9D5-D384-2186-2AB2-5DB6DD02EC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1854158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4" name="Line 22">
                <a:extLst>
                  <a:ext uri="{FF2B5EF4-FFF2-40B4-BE49-F238E27FC236}">
                    <a16:creationId xmlns:a16="http://schemas.microsoft.com/office/drawing/2014/main" id="{5E07E629-2DDD-424E-678D-4512EB9284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2455806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5" name="Line 23">
                <a:extLst>
                  <a:ext uri="{FF2B5EF4-FFF2-40B4-BE49-F238E27FC236}">
                    <a16:creationId xmlns:a16="http://schemas.microsoft.com/office/drawing/2014/main" id="{C2DCFD7E-53EC-6B4F-C947-650BE4E11C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3047930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6" name="Line 24">
                <a:extLst>
                  <a:ext uri="{FF2B5EF4-FFF2-40B4-BE49-F238E27FC236}">
                    <a16:creationId xmlns:a16="http://schemas.microsoft.com/office/drawing/2014/main" id="{ECDF5596-D29C-7A8B-D8C1-148357931C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3638466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7" name="Line 25">
                <a:extLst>
                  <a:ext uri="{FF2B5EF4-FFF2-40B4-BE49-F238E27FC236}">
                    <a16:creationId xmlns:a16="http://schemas.microsoft.com/office/drawing/2014/main" id="{A8FB476C-F36B-7F0C-2E24-FB5AB5326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4825888"/>
                <a:ext cx="6350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22" name="Group 521">
              <a:extLst>
                <a:ext uri="{FF2B5EF4-FFF2-40B4-BE49-F238E27FC236}">
                  <a16:creationId xmlns:a16="http://schemas.microsoft.com/office/drawing/2014/main" id="{03FEA079-774A-C777-F406-F37CD98C2657}"/>
                </a:ext>
              </a:extLst>
            </p:cNvPr>
            <p:cNvGrpSpPr/>
            <p:nvPr/>
          </p:nvGrpSpPr>
          <p:grpSpPr>
            <a:xfrm>
              <a:off x="1450975" y="4825888"/>
              <a:ext cx="4841875" cy="63498"/>
              <a:chOff x="1450975" y="4825888"/>
              <a:chExt cx="4841875" cy="63498"/>
            </a:xfrm>
          </p:grpSpPr>
          <p:sp>
            <p:nvSpPr>
              <p:cNvPr id="523" name="Line 27">
                <a:extLst>
                  <a:ext uri="{FF2B5EF4-FFF2-40B4-BE49-F238E27FC236}">
                    <a16:creationId xmlns:a16="http://schemas.microsoft.com/office/drawing/2014/main" id="{DCEF1739-BE02-5037-7A8C-518BFCD5EF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50975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4" name="Line 28">
                <a:extLst>
                  <a:ext uri="{FF2B5EF4-FFF2-40B4-BE49-F238E27FC236}">
                    <a16:creationId xmlns:a16="http://schemas.microsoft.com/office/drawing/2014/main" id="{44148D80-2A28-C6EB-C089-9B568EC11A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98675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5" name="Line 29">
                <a:extLst>
                  <a:ext uri="{FF2B5EF4-FFF2-40B4-BE49-F238E27FC236}">
                    <a16:creationId xmlns:a16="http://schemas.microsoft.com/office/drawing/2014/main" id="{4CF80EA9-CDC6-0466-B8C3-FE993FC36F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4955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6" name="Line 30">
                <a:extLst>
                  <a:ext uri="{FF2B5EF4-FFF2-40B4-BE49-F238E27FC236}">
                    <a16:creationId xmlns:a16="http://schemas.microsoft.com/office/drawing/2014/main" id="{B5DC10E0-FE86-1DAD-94CB-0C9DA361AB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00425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7" name="Line 31">
                <a:extLst>
                  <a:ext uri="{FF2B5EF4-FFF2-40B4-BE49-F238E27FC236}">
                    <a16:creationId xmlns:a16="http://schemas.microsoft.com/office/drawing/2014/main" id="{119592B1-6FDD-C657-0B21-E9E61A8376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5130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8" name="Line 32">
                <a:extLst>
                  <a:ext uri="{FF2B5EF4-FFF2-40B4-BE49-F238E27FC236}">
                    <a16:creationId xmlns:a16="http://schemas.microsoft.com/office/drawing/2014/main" id="{8A53F457-1589-4BEE-628E-7838B3D37D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9265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9" name="Line 33">
                <a:extLst>
                  <a:ext uri="{FF2B5EF4-FFF2-40B4-BE49-F238E27FC236}">
                    <a16:creationId xmlns:a16="http://schemas.microsoft.com/office/drawing/2014/main" id="{AAF3233C-AD0E-3597-C6B3-5933FAE1F7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4035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0" name="Line 34">
                <a:extLst>
                  <a:ext uri="{FF2B5EF4-FFF2-40B4-BE49-F238E27FC236}">
                    <a16:creationId xmlns:a16="http://schemas.microsoft.com/office/drawing/2014/main" id="{9B0F892B-3922-88DD-DB2A-70B49F9FEE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73763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1" name="Line 35">
                <a:extLst>
                  <a:ext uri="{FF2B5EF4-FFF2-40B4-BE49-F238E27FC236}">
                    <a16:creationId xmlns:a16="http://schemas.microsoft.com/office/drawing/2014/main" id="{F31EE8B1-4C2A-A7C2-EBFE-56E6502B6A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285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539" name="TextBox 538">
            <a:extLst>
              <a:ext uri="{FF2B5EF4-FFF2-40B4-BE49-F238E27FC236}">
                <a16:creationId xmlns:a16="http://schemas.microsoft.com/office/drawing/2014/main" id="{21B66E0E-D2D4-2770-6CFA-A91F6456F989}"/>
              </a:ext>
            </a:extLst>
          </p:cNvPr>
          <p:cNvSpPr txBox="1"/>
          <p:nvPr/>
        </p:nvSpPr>
        <p:spPr>
          <a:xfrm>
            <a:off x="612398" y="2951542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100</a:t>
            </a:r>
          </a:p>
        </p:txBody>
      </p:sp>
      <p:sp>
        <p:nvSpPr>
          <p:cNvPr id="540" name="TextBox 539">
            <a:extLst>
              <a:ext uri="{FF2B5EF4-FFF2-40B4-BE49-F238E27FC236}">
                <a16:creationId xmlns:a16="http://schemas.microsoft.com/office/drawing/2014/main" id="{E7CC0E06-1ADA-8C17-29CB-2BF063B8D39B}"/>
              </a:ext>
            </a:extLst>
          </p:cNvPr>
          <p:cNvSpPr txBox="1"/>
          <p:nvPr/>
        </p:nvSpPr>
        <p:spPr>
          <a:xfrm>
            <a:off x="612398" y="4130130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60</a:t>
            </a:r>
          </a:p>
        </p:txBody>
      </p:sp>
      <p:sp>
        <p:nvSpPr>
          <p:cNvPr id="541" name="TextBox 540">
            <a:extLst>
              <a:ext uri="{FF2B5EF4-FFF2-40B4-BE49-F238E27FC236}">
                <a16:creationId xmlns:a16="http://schemas.microsoft.com/office/drawing/2014/main" id="{026EF0C9-FD52-D702-4B6B-E69EBCC95CF7}"/>
              </a:ext>
            </a:extLst>
          </p:cNvPr>
          <p:cNvSpPr txBox="1"/>
          <p:nvPr/>
        </p:nvSpPr>
        <p:spPr>
          <a:xfrm>
            <a:off x="901939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542" name="TextBox 541">
            <a:extLst>
              <a:ext uri="{FF2B5EF4-FFF2-40B4-BE49-F238E27FC236}">
                <a16:creationId xmlns:a16="http://schemas.microsoft.com/office/drawing/2014/main" id="{DAF1E1DB-C7C7-E417-0D57-A578168525E0}"/>
              </a:ext>
            </a:extLst>
          </p:cNvPr>
          <p:cNvSpPr txBox="1"/>
          <p:nvPr/>
        </p:nvSpPr>
        <p:spPr>
          <a:xfrm>
            <a:off x="1554243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</a:p>
        </p:txBody>
      </p:sp>
      <p:sp>
        <p:nvSpPr>
          <p:cNvPr id="543" name="TextBox 542">
            <a:extLst>
              <a:ext uri="{FF2B5EF4-FFF2-40B4-BE49-F238E27FC236}">
                <a16:creationId xmlns:a16="http://schemas.microsoft.com/office/drawing/2014/main" id="{05A4A2C4-2E99-9F66-A3B7-22825C8E64BC}"/>
              </a:ext>
            </a:extLst>
          </p:cNvPr>
          <p:cNvSpPr txBox="1"/>
          <p:nvPr/>
        </p:nvSpPr>
        <p:spPr>
          <a:xfrm>
            <a:off x="2189313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</a:p>
        </p:txBody>
      </p:sp>
      <p:sp>
        <p:nvSpPr>
          <p:cNvPr id="544" name="TextBox 543">
            <a:extLst>
              <a:ext uri="{FF2B5EF4-FFF2-40B4-BE49-F238E27FC236}">
                <a16:creationId xmlns:a16="http://schemas.microsoft.com/office/drawing/2014/main" id="{5AFB013E-FD9C-4E1B-4DEA-B38F83AE6910}"/>
              </a:ext>
            </a:extLst>
          </p:cNvPr>
          <p:cNvSpPr txBox="1"/>
          <p:nvPr/>
        </p:nvSpPr>
        <p:spPr>
          <a:xfrm>
            <a:off x="3491633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</a:p>
        </p:txBody>
      </p:sp>
      <p:sp>
        <p:nvSpPr>
          <p:cNvPr id="545" name="TextBox 544">
            <a:extLst>
              <a:ext uri="{FF2B5EF4-FFF2-40B4-BE49-F238E27FC236}">
                <a16:creationId xmlns:a16="http://schemas.microsoft.com/office/drawing/2014/main" id="{7B92EA56-18FA-C3B6-46C5-F081E3D3BCB2}"/>
              </a:ext>
            </a:extLst>
          </p:cNvPr>
          <p:cNvSpPr txBox="1"/>
          <p:nvPr/>
        </p:nvSpPr>
        <p:spPr>
          <a:xfrm>
            <a:off x="4142820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60</a:t>
            </a:r>
          </a:p>
        </p:txBody>
      </p:sp>
      <p:sp>
        <p:nvSpPr>
          <p:cNvPr id="546" name="TextBox 545">
            <a:extLst>
              <a:ext uri="{FF2B5EF4-FFF2-40B4-BE49-F238E27FC236}">
                <a16:creationId xmlns:a16="http://schemas.microsoft.com/office/drawing/2014/main" id="{AE7A4852-AB7A-A8FB-1B98-856A4DA57CB4}"/>
              </a:ext>
            </a:extLst>
          </p:cNvPr>
          <p:cNvSpPr txBox="1"/>
          <p:nvPr/>
        </p:nvSpPr>
        <p:spPr>
          <a:xfrm>
            <a:off x="4787666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72</a:t>
            </a:r>
          </a:p>
        </p:txBody>
      </p:sp>
      <p:sp>
        <p:nvSpPr>
          <p:cNvPr id="547" name="TextBox 546">
            <a:extLst>
              <a:ext uri="{FF2B5EF4-FFF2-40B4-BE49-F238E27FC236}">
                <a16:creationId xmlns:a16="http://schemas.microsoft.com/office/drawing/2014/main" id="{B5AF0ED8-8AAF-17C2-2D43-D3D24A9BF7C8}"/>
              </a:ext>
            </a:extLst>
          </p:cNvPr>
          <p:cNvSpPr txBox="1"/>
          <p:nvPr/>
        </p:nvSpPr>
        <p:spPr>
          <a:xfrm>
            <a:off x="5432806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84</a:t>
            </a:r>
          </a:p>
        </p:txBody>
      </p:sp>
      <p:sp>
        <p:nvSpPr>
          <p:cNvPr id="548" name="TextBox 547">
            <a:extLst>
              <a:ext uri="{FF2B5EF4-FFF2-40B4-BE49-F238E27FC236}">
                <a16:creationId xmlns:a16="http://schemas.microsoft.com/office/drawing/2014/main" id="{94707175-16F6-5941-C7A1-678AB70B11A8}"/>
              </a:ext>
            </a:extLst>
          </p:cNvPr>
          <p:cNvSpPr txBox="1"/>
          <p:nvPr/>
        </p:nvSpPr>
        <p:spPr>
          <a:xfrm>
            <a:off x="5756847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90</a:t>
            </a:r>
          </a:p>
        </p:txBody>
      </p:sp>
      <p:sp>
        <p:nvSpPr>
          <p:cNvPr id="549" name="TextBox 548">
            <a:extLst>
              <a:ext uri="{FF2B5EF4-FFF2-40B4-BE49-F238E27FC236}">
                <a16:creationId xmlns:a16="http://schemas.microsoft.com/office/drawing/2014/main" id="{E719AA4E-E188-2927-15DD-40F977C7788E}"/>
              </a:ext>
            </a:extLst>
          </p:cNvPr>
          <p:cNvSpPr txBox="1"/>
          <p:nvPr/>
        </p:nvSpPr>
        <p:spPr>
          <a:xfrm>
            <a:off x="1382221" y="6305625"/>
            <a:ext cx="4116933" cy="246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Months</a:t>
            </a:r>
          </a:p>
        </p:txBody>
      </p:sp>
      <p:sp>
        <p:nvSpPr>
          <p:cNvPr id="550" name="TextBox 549">
            <a:extLst>
              <a:ext uri="{FF2B5EF4-FFF2-40B4-BE49-F238E27FC236}">
                <a16:creationId xmlns:a16="http://schemas.microsoft.com/office/drawing/2014/main" id="{C62D4A5F-BE09-6FB4-2927-CF062A3DBBD4}"/>
              </a:ext>
            </a:extLst>
          </p:cNvPr>
          <p:cNvSpPr txBox="1"/>
          <p:nvPr/>
        </p:nvSpPr>
        <p:spPr>
          <a:xfrm rot="16200000">
            <a:off x="-756066" y="4415218"/>
            <a:ext cx="2561560" cy="246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Survival (%)</a:t>
            </a: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551" name="TextBox 550">
            <a:extLst>
              <a:ext uri="{FF2B5EF4-FFF2-40B4-BE49-F238E27FC236}">
                <a16:creationId xmlns:a16="http://schemas.microsoft.com/office/drawing/2014/main" id="{A6DC70A7-9D32-8A66-F586-DC9369ED95D6}"/>
              </a:ext>
            </a:extLst>
          </p:cNvPr>
          <p:cNvSpPr txBox="1"/>
          <p:nvPr/>
        </p:nvSpPr>
        <p:spPr>
          <a:xfrm>
            <a:off x="2840095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36</a:t>
            </a:r>
          </a:p>
        </p:txBody>
      </p:sp>
      <p:sp>
        <p:nvSpPr>
          <p:cNvPr id="552" name="TextBox 551">
            <a:extLst>
              <a:ext uri="{FF2B5EF4-FFF2-40B4-BE49-F238E27FC236}">
                <a16:creationId xmlns:a16="http://schemas.microsoft.com/office/drawing/2014/main" id="{59EDF851-094C-C033-4139-93FB6E04E9D7}"/>
              </a:ext>
            </a:extLst>
          </p:cNvPr>
          <p:cNvSpPr txBox="1"/>
          <p:nvPr/>
        </p:nvSpPr>
        <p:spPr>
          <a:xfrm>
            <a:off x="612398" y="5920334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553" name="TextBox 552">
            <a:extLst>
              <a:ext uri="{FF2B5EF4-FFF2-40B4-BE49-F238E27FC236}">
                <a16:creationId xmlns:a16="http://schemas.microsoft.com/office/drawing/2014/main" id="{C8D9F2DD-684D-B793-F521-6F4A69F7A1B3}"/>
              </a:ext>
            </a:extLst>
          </p:cNvPr>
          <p:cNvSpPr txBox="1"/>
          <p:nvPr/>
        </p:nvSpPr>
        <p:spPr>
          <a:xfrm>
            <a:off x="612398" y="5303764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</a:t>
            </a:r>
          </a:p>
        </p:txBody>
      </p:sp>
      <p:sp>
        <p:nvSpPr>
          <p:cNvPr id="554" name="TextBox 553">
            <a:extLst>
              <a:ext uri="{FF2B5EF4-FFF2-40B4-BE49-F238E27FC236}">
                <a16:creationId xmlns:a16="http://schemas.microsoft.com/office/drawing/2014/main" id="{AAF8625C-6F7B-97EE-04A0-80F61E157582}"/>
              </a:ext>
            </a:extLst>
          </p:cNvPr>
          <p:cNvSpPr txBox="1"/>
          <p:nvPr/>
        </p:nvSpPr>
        <p:spPr>
          <a:xfrm>
            <a:off x="612398" y="4726102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40</a:t>
            </a:r>
          </a:p>
        </p:txBody>
      </p:sp>
      <p:sp>
        <p:nvSpPr>
          <p:cNvPr id="555" name="TextBox 554">
            <a:extLst>
              <a:ext uri="{FF2B5EF4-FFF2-40B4-BE49-F238E27FC236}">
                <a16:creationId xmlns:a16="http://schemas.microsoft.com/office/drawing/2014/main" id="{A66A3AB5-F4C4-567A-568A-7E62A77693B6}"/>
              </a:ext>
            </a:extLst>
          </p:cNvPr>
          <p:cNvSpPr txBox="1"/>
          <p:nvPr/>
        </p:nvSpPr>
        <p:spPr>
          <a:xfrm>
            <a:off x="612398" y="3546862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80</a:t>
            </a:r>
          </a:p>
        </p:txBody>
      </p:sp>
      <p:sp>
        <p:nvSpPr>
          <p:cNvPr id="565" name="TextBox 564">
            <a:extLst>
              <a:ext uri="{FF2B5EF4-FFF2-40B4-BE49-F238E27FC236}">
                <a16:creationId xmlns:a16="http://schemas.microsoft.com/office/drawing/2014/main" id="{7586E64F-8FE8-FBEA-0C9F-3489C5F54C22}"/>
              </a:ext>
            </a:extLst>
          </p:cNvPr>
          <p:cNvSpPr txBox="1"/>
          <p:nvPr/>
        </p:nvSpPr>
        <p:spPr>
          <a:xfrm>
            <a:off x="3912807" y="3105789"/>
            <a:ext cx="264201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HR=0.78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(95% CI=0.63–0.96)</a:t>
            </a:r>
            <a:b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p=0.009 (one-sided)</a:t>
            </a:r>
          </a:p>
        </p:txBody>
      </p:sp>
      <p:sp>
        <p:nvSpPr>
          <p:cNvPr id="566" name="TextBox 565">
            <a:extLst>
              <a:ext uri="{FF2B5EF4-FFF2-40B4-BE49-F238E27FC236}">
                <a16:creationId xmlns:a16="http://schemas.microsoft.com/office/drawing/2014/main" id="{1E765DB2-97EC-F081-D58B-D03E29A0407F}"/>
              </a:ext>
            </a:extLst>
          </p:cNvPr>
          <p:cNvSpPr txBox="1"/>
          <p:nvPr/>
        </p:nvSpPr>
        <p:spPr>
          <a:xfrm>
            <a:off x="2373514" y="3627187"/>
            <a:ext cx="3603894" cy="4923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Midostaurin, n=360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OS, 74.7 months (95% CI=31.5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–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NR)</a:t>
            </a:r>
          </a:p>
        </p:txBody>
      </p:sp>
      <p:sp>
        <p:nvSpPr>
          <p:cNvPr id="567" name="TextBox 566">
            <a:extLst>
              <a:ext uri="{FF2B5EF4-FFF2-40B4-BE49-F238E27FC236}">
                <a16:creationId xmlns:a16="http://schemas.microsoft.com/office/drawing/2014/main" id="{3D8A2540-A8FB-B5F8-43C7-D836F9DBD3D1}"/>
              </a:ext>
            </a:extLst>
          </p:cNvPr>
          <p:cNvSpPr txBox="1"/>
          <p:nvPr/>
        </p:nvSpPr>
        <p:spPr>
          <a:xfrm>
            <a:off x="2373514" y="4810431"/>
            <a:ext cx="3722486" cy="4923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Placebo, n=357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OS, 25.6 months (95% CI=18.6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–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42.9)</a:t>
            </a:r>
          </a:p>
        </p:txBody>
      </p:sp>
      <p:grpSp>
        <p:nvGrpSpPr>
          <p:cNvPr id="568" name="Group 567">
            <a:extLst>
              <a:ext uri="{FF2B5EF4-FFF2-40B4-BE49-F238E27FC236}">
                <a16:creationId xmlns:a16="http://schemas.microsoft.com/office/drawing/2014/main" id="{64FCCEA9-1599-F7CC-A53F-20216BBBD63F}"/>
              </a:ext>
            </a:extLst>
          </p:cNvPr>
          <p:cNvGrpSpPr/>
          <p:nvPr/>
        </p:nvGrpSpPr>
        <p:grpSpPr>
          <a:xfrm>
            <a:off x="1054065" y="3071715"/>
            <a:ext cx="4717612" cy="1715435"/>
            <a:chOff x="7862455" y="1229735"/>
            <a:chExt cx="2241179" cy="916324"/>
          </a:xfrm>
        </p:grpSpPr>
        <p:grpSp>
          <p:nvGrpSpPr>
            <p:cNvPr id="569" name="Group 568">
              <a:extLst>
                <a:ext uri="{FF2B5EF4-FFF2-40B4-BE49-F238E27FC236}">
                  <a16:creationId xmlns:a16="http://schemas.microsoft.com/office/drawing/2014/main" id="{92B88191-C3E7-D613-EF45-E6847BB29B51}"/>
                </a:ext>
              </a:extLst>
            </p:cNvPr>
            <p:cNvGrpSpPr/>
            <p:nvPr/>
          </p:nvGrpSpPr>
          <p:grpSpPr>
            <a:xfrm>
              <a:off x="7869352" y="1235205"/>
              <a:ext cx="2191558" cy="910854"/>
              <a:chOff x="716902" y="1522527"/>
              <a:chExt cx="2230230" cy="910854"/>
            </a:xfrm>
          </p:grpSpPr>
          <p:sp>
            <p:nvSpPr>
              <p:cNvPr id="571" name="Freeform: Shape 1350">
                <a:extLst>
                  <a:ext uri="{FF2B5EF4-FFF2-40B4-BE49-F238E27FC236}">
                    <a16:creationId xmlns:a16="http://schemas.microsoft.com/office/drawing/2014/main" id="{B7256FC6-D562-364D-55DC-5E73E54009A6}"/>
                  </a:ext>
                </a:extLst>
              </p:cNvPr>
              <p:cNvSpPr/>
              <p:nvPr/>
            </p:nvSpPr>
            <p:spPr bwMode="auto">
              <a:xfrm>
                <a:off x="716902" y="1522527"/>
                <a:ext cx="2222245" cy="900594"/>
              </a:xfrm>
              <a:custGeom>
                <a:avLst/>
                <a:gdLst>
                  <a:gd name="connsiteX0" fmla="*/ 7239000 w 7239000"/>
                  <a:gd name="connsiteY0" fmla="*/ 2933700 h 2933700"/>
                  <a:gd name="connsiteX1" fmla="*/ 5044440 w 7239000"/>
                  <a:gd name="connsiteY1" fmla="*/ 2933700 h 2933700"/>
                  <a:gd name="connsiteX2" fmla="*/ 5044440 w 7239000"/>
                  <a:gd name="connsiteY2" fmla="*/ 2865120 h 2933700"/>
                  <a:gd name="connsiteX3" fmla="*/ 4251960 w 7239000"/>
                  <a:gd name="connsiteY3" fmla="*/ 2865120 h 2933700"/>
                  <a:gd name="connsiteX4" fmla="*/ 4251960 w 7239000"/>
                  <a:gd name="connsiteY4" fmla="*/ 2865120 h 2933700"/>
                  <a:gd name="connsiteX5" fmla="*/ 3619500 w 7239000"/>
                  <a:gd name="connsiteY5" fmla="*/ 2865120 h 2933700"/>
                  <a:gd name="connsiteX6" fmla="*/ 3665220 w 7239000"/>
                  <a:gd name="connsiteY6" fmla="*/ 2819400 h 2933700"/>
                  <a:gd name="connsiteX7" fmla="*/ 3413760 w 7239000"/>
                  <a:gd name="connsiteY7" fmla="*/ 2819400 h 2933700"/>
                  <a:gd name="connsiteX8" fmla="*/ 3413760 w 7239000"/>
                  <a:gd name="connsiteY8" fmla="*/ 2712720 h 2933700"/>
                  <a:gd name="connsiteX9" fmla="*/ 2811780 w 7239000"/>
                  <a:gd name="connsiteY9" fmla="*/ 2712720 h 2933700"/>
                  <a:gd name="connsiteX10" fmla="*/ 2811780 w 7239000"/>
                  <a:gd name="connsiteY10" fmla="*/ 2644140 h 2933700"/>
                  <a:gd name="connsiteX11" fmla="*/ 2209800 w 7239000"/>
                  <a:gd name="connsiteY11" fmla="*/ 2644140 h 2933700"/>
                  <a:gd name="connsiteX12" fmla="*/ 2209800 w 7239000"/>
                  <a:gd name="connsiteY12" fmla="*/ 2529840 h 2933700"/>
                  <a:gd name="connsiteX13" fmla="*/ 2141220 w 7239000"/>
                  <a:gd name="connsiteY13" fmla="*/ 2529840 h 2933700"/>
                  <a:gd name="connsiteX14" fmla="*/ 1965960 w 7239000"/>
                  <a:gd name="connsiteY14" fmla="*/ 2529840 h 2933700"/>
                  <a:gd name="connsiteX15" fmla="*/ 1965960 w 7239000"/>
                  <a:gd name="connsiteY15" fmla="*/ 2400300 h 2933700"/>
                  <a:gd name="connsiteX16" fmla="*/ 1676400 w 7239000"/>
                  <a:gd name="connsiteY16" fmla="*/ 2400300 h 2933700"/>
                  <a:gd name="connsiteX17" fmla="*/ 1676400 w 7239000"/>
                  <a:gd name="connsiteY17" fmla="*/ 2331720 h 2933700"/>
                  <a:gd name="connsiteX18" fmla="*/ 1584960 w 7239000"/>
                  <a:gd name="connsiteY18" fmla="*/ 2331720 h 2933700"/>
                  <a:gd name="connsiteX19" fmla="*/ 1584960 w 7239000"/>
                  <a:gd name="connsiteY19" fmla="*/ 2232660 h 2933700"/>
                  <a:gd name="connsiteX20" fmla="*/ 1478280 w 7239000"/>
                  <a:gd name="connsiteY20" fmla="*/ 2232660 h 2933700"/>
                  <a:gd name="connsiteX21" fmla="*/ 1478280 w 7239000"/>
                  <a:gd name="connsiteY21" fmla="*/ 2156460 h 2933700"/>
                  <a:gd name="connsiteX22" fmla="*/ 1409700 w 7239000"/>
                  <a:gd name="connsiteY22" fmla="*/ 2156460 h 2933700"/>
                  <a:gd name="connsiteX23" fmla="*/ 1409700 w 7239000"/>
                  <a:gd name="connsiteY23" fmla="*/ 2087880 h 2933700"/>
                  <a:gd name="connsiteX24" fmla="*/ 1295400 w 7239000"/>
                  <a:gd name="connsiteY24" fmla="*/ 2087880 h 2933700"/>
                  <a:gd name="connsiteX25" fmla="*/ 1295400 w 7239000"/>
                  <a:gd name="connsiteY25" fmla="*/ 1981200 h 2933700"/>
                  <a:gd name="connsiteX26" fmla="*/ 1211580 w 7239000"/>
                  <a:gd name="connsiteY26" fmla="*/ 1981200 h 2933700"/>
                  <a:gd name="connsiteX27" fmla="*/ 1211580 w 7239000"/>
                  <a:gd name="connsiteY27" fmla="*/ 1882140 h 2933700"/>
                  <a:gd name="connsiteX28" fmla="*/ 1089660 w 7239000"/>
                  <a:gd name="connsiteY28" fmla="*/ 1882140 h 2933700"/>
                  <a:gd name="connsiteX29" fmla="*/ 1089660 w 7239000"/>
                  <a:gd name="connsiteY29" fmla="*/ 1760220 h 2933700"/>
                  <a:gd name="connsiteX30" fmla="*/ 1036320 w 7239000"/>
                  <a:gd name="connsiteY30" fmla="*/ 1760220 h 2933700"/>
                  <a:gd name="connsiteX31" fmla="*/ 1036320 w 7239000"/>
                  <a:gd name="connsiteY31" fmla="*/ 1661160 h 2933700"/>
                  <a:gd name="connsiteX32" fmla="*/ 960120 w 7239000"/>
                  <a:gd name="connsiteY32" fmla="*/ 1661160 h 2933700"/>
                  <a:gd name="connsiteX33" fmla="*/ 960120 w 7239000"/>
                  <a:gd name="connsiteY33" fmla="*/ 1493520 h 2933700"/>
                  <a:gd name="connsiteX34" fmla="*/ 845820 w 7239000"/>
                  <a:gd name="connsiteY34" fmla="*/ 1493520 h 2933700"/>
                  <a:gd name="connsiteX35" fmla="*/ 845820 w 7239000"/>
                  <a:gd name="connsiteY35" fmla="*/ 1348740 h 2933700"/>
                  <a:gd name="connsiteX36" fmla="*/ 762000 w 7239000"/>
                  <a:gd name="connsiteY36" fmla="*/ 1348740 h 2933700"/>
                  <a:gd name="connsiteX37" fmla="*/ 762000 w 7239000"/>
                  <a:gd name="connsiteY37" fmla="*/ 1127760 h 2933700"/>
                  <a:gd name="connsiteX38" fmla="*/ 670560 w 7239000"/>
                  <a:gd name="connsiteY38" fmla="*/ 1127760 h 2933700"/>
                  <a:gd name="connsiteX39" fmla="*/ 670560 w 7239000"/>
                  <a:gd name="connsiteY39" fmla="*/ 929640 h 2933700"/>
                  <a:gd name="connsiteX40" fmla="*/ 556260 w 7239000"/>
                  <a:gd name="connsiteY40" fmla="*/ 929640 h 2933700"/>
                  <a:gd name="connsiteX41" fmla="*/ 556260 w 7239000"/>
                  <a:gd name="connsiteY41" fmla="*/ 716280 h 2933700"/>
                  <a:gd name="connsiteX42" fmla="*/ 441960 w 7239000"/>
                  <a:gd name="connsiteY42" fmla="*/ 716280 h 2933700"/>
                  <a:gd name="connsiteX43" fmla="*/ 441960 w 7239000"/>
                  <a:gd name="connsiteY43" fmla="*/ 548640 h 2933700"/>
                  <a:gd name="connsiteX44" fmla="*/ 373380 w 7239000"/>
                  <a:gd name="connsiteY44" fmla="*/ 548640 h 2933700"/>
                  <a:gd name="connsiteX45" fmla="*/ 373380 w 7239000"/>
                  <a:gd name="connsiteY45" fmla="*/ 381000 h 2933700"/>
                  <a:gd name="connsiteX46" fmla="*/ 243840 w 7239000"/>
                  <a:gd name="connsiteY46" fmla="*/ 381000 h 2933700"/>
                  <a:gd name="connsiteX47" fmla="*/ 243840 w 7239000"/>
                  <a:gd name="connsiteY47" fmla="*/ 259080 h 2933700"/>
                  <a:gd name="connsiteX48" fmla="*/ 129540 w 7239000"/>
                  <a:gd name="connsiteY48" fmla="*/ 259080 h 2933700"/>
                  <a:gd name="connsiteX49" fmla="*/ 129540 w 7239000"/>
                  <a:gd name="connsiteY49" fmla="*/ 152400 h 2933700"/>
                  <a:gd name="connsiteX50" fmla="*/ 38100 w 7239000"/>
                  <a:gd name="connsiteY50" fmla="*/ 152400 h 2933700"/>
                  <a:gd name="connsiteX51" fmla="*/ 38100 w 7239000"/>
                  <a:gd name="connsiteY51" fmla="*/ 0 h 2933700"/>
                  <a:gd name="connsiteX52" fmla="*/ 0 w 7239000"/>
                  <a:gd name="connsiteY52" fmla="*/ 0 h 2933700"/>
                  <a:gd name="connsiteX0" fmla="*/ 7239000 w 7239000"/>
                  <a:gd name="connsiteY0" fmla="*/ 2933700 h 2933700"/>
                  <a:gd name="connsiteX1" fmla="*/ 5044440 w 7239000"/>
                  <a:gd name="connsiteY1" fmla="*/ 2933700 h 2933700"/>
                  <a:gd name="connsiteX2" fmla="*/ 5044440 w 7239000"/>
                  <a:gd name="connsiteY2" fmla="*/ 2865120 h 2933700"/>
                  <a:gd name="connsiteX3" fmla="*/ 4251960 w 7239000"/>
                  <a:gd name="connsiteY3" fmla="*/ 2865120 h 2933700"/>
                  <a:gd name="connsiteX4" fmla="*/ 4251960 w 7239000"/>
                  <a:gd name="connsiteY4" fmla="*/ 2865120 h 2933700"/>
                  <a:gd name="connsiteX5" fmla="*/ 3619500 w 7239000"/>
                  <a:gd name="connsiteY5" fmla="*/ 2865120 h 2933700"/>
                  <a:gd name="connsiteX6" fmla="*/ 3617595 w 7239000"/>
                  <a:gd name="connsiteY6" fmla="*/ 2814638 h 2933700"/>
                  <a:gd name="connsiteX7" fmla="*/ 3413760 w 7239000"/>
                  <a:gd name="connsiteY7" fmla="*/ 2819400 h 2933700"/>
                  <a:gd name="connsiteX8" fmla="*/ 3413760 w 7239000"/>
                  <a:gd name="connsiteY8" fmla="*/ 2712720 h 2933700"/>
                  <a:gd name="connsiteX9" fmla="*/ 2811780 w 7239000"/>
                  <a:gd name="connsiteY9" fmla="*/ 2712720 h 2933700"/>
                  <a:gd name="connsiteX10" fmla="*/ 2811780 w 7239000"/>
                  <a:gd name="connsiteY10" fmla="*/ 2644140 h 2933700"/>
                  <a:gd name="connsiteX11" fmla="*/ 2209800 w 7239000"/>
                  <a:gd name="connsiteY11" fmla="*/ 2644140 h 2933700"/>
                  <a:gd name="connsiteX12" fmla="*/ 2209800 w 7239000"/>
                  <a:gd name="connsiteY12" fmla="*/ 2529840 h 2933700"/>
                  <a:gd name="connsiteX13" fmla="*/ 2141220 w 7239000"/>
                  <a:gd name="connsiteY13" fmla="*/ 2529840 h 2933700"/>
                  <a:gd name="connsiteX14" fmla="*/ 1965960 w 7239000"/>
                  <a:gd name="connsiteY14" fmla="*/ 2529840 h 2933700"/>
                  <a:gd name="connsiteX15" fmla="*/ 1965960 w 7239000"/>
                  <a:gd name="connsiteY15" fmla="*/ 2400300 h 2933700"/>
                  <a:gd name="connsiteX16" fmla="*/ 1676400 w 7239000"/>
                  <a:gd name="connsiteY16" fmla="*/ 2400300 h 2933700"/>
                  <a:gd name="connsiteX17" fmla="*/ 1676400 w 7239000"/>
                  <a:gd name="connsiteY17" fmla="*/ 2331720 h 2933700"/>
                  <a:gd name="connsiteX18" fmla="*/ 1584960 w 7239000"/>
                  <a:gd name="connsiteY18" fmla="*/ 2331720 h 2933700"/>
                  <a:gd name="connsiteX19" fmla="*/ 1584960 w 7239000"/>
                  <a:gd name="connsiteY19" fmla="*/ 2232660 h 2933700"/>
                  <a:gd name="connsiteX20" fmla="*/ 1478280 w 7239000"/>
                  <a:gd name="connsiteY20" fmla="*/ 2232660 h 2933700"/>
                  <a:gd name="connsiteX21" fmla="*/ 1478280 w 7239000"/>
                  <a:gd name="connsiteY21" fmla="*/ 2156460 h 2933700"/>
                  <a:gd name="connsiteX22" fmla="*/ 1409700 w 7239000"/>
                  <a:gd name="connsiteY22" fmla="*/ 2156460 h 2933700"/>
                  <a:gd name="connsiteX23" fmla="*/ 1409700 w 7239000"/>
                  <a:gd name="connsiteY23" fmla="*/ 2087880 h 2933700"/>
                  <a:gd name="connsiteX24" fmla="*/ 1295400 w 7239000"/>
                  <a:gd name="connsiteY24" fmla="*/ 2087880 h 2933700"/>
                  <a:gd name="connsiteX25" fmla="*/ 1295400 w 7239000"/>
                  <a:gd name="connsiteY25" fmla="*/ 1981200 h 2933700"/>
                  <a:gd name="connsiteX26" fmla="*/ 1211580 w 7239000"/>
                  <a:gd name="connsiteY26" fmla="*/ 1981200 h 2933700"/>
                  <a:gd name="connsiteX27" fmla="*/ 1211580 w 7239000"/>
                  <a:gd name="connsiteY27" fmla="*/ 1882140 h 2933700"/>
                  <a:gd name="connsiteX28" fmla="*/ 1089660 w 7239000"/>
                  <a:gd name="connsiteY28" fmla="*/ 1882140 h 2933700"/>
                  <a:gd name="connsiteX29" fmla="*/ 1089660 w 7239000"/>
                  <a:gd name="connsiteY29" fmla="*/ 1760220 h 2933700"/>
                  <a:gd name="connsiteX30" fmla="*/ 1036320 w 7239000"/>
                  <a:gd name="connsiteY30" fmla="*/ 1760220 h 2933700"/>
                  <a:gd name="connsiteX31" fmla="*/ 1036320 w 7239000"/>
                  <a:gd name="connsiteY31" fmla="*/ 1661160 h 2933700"/>
                  <a:gd name="connsiteX32" fmla="*/ 960120 w 7239000"/>
                  <a:gd name="connsiteY32" fmla="*/ 1661160 h 2933700"/>
                  <a:gd name="connsiteX33" fmla="*/ 960120 w 7239000"/>
                  <a:gd name="connsiteY33" fmla="*/ 1493520 h 2933700"/>
                  <a:gd name="connsiteX34" fmla="*/ 845820 w 7239000"/>
                  <a:gd name="connsiteY34" fmla="*/ 1493520 h 2933700"/>
                  <a:gd name="connsiteX35" fmla="*/ 845820 w 7239000"/>
                  <a:gd name="connsiteY35" fmla="*/ 1348740 h 2933700"/>
                  <a:gd name="connsiteX36" fmla="*/ 762000 w 7239000"/>
                  <a:gd name="connsiteY36" fmla="*/ 1348740 h 2933700"/>
                  <a:gd name="connsiteX37" fmla="*/ 762000 w 7239000"/>
                  <a:gd name="connsiteY37" fmla="*/ 1127760 h 2933700"/>
                  <a:gd name="connsiteX38" fmla="*/ 670560 w 7239000"/>
                  <a:gd name="connsiteY38" fmla="*/ 1127760 h 2933700"/>
                  <a:gd name="connsiteX39" fmla="*/ 670560 w 7239000"/>
                  <a:gd name="connsiteY39" fmla="*/ 929640 h 2933700"/>
                  <a:gd name="connsiteX40" fmla="*/ 556260 w 7239000"/>
                  <a:gd name="connsiteY40" fmla="*/ 929640 h 2933700"/>
                  <a:gd name="connsiteX41" fmla="*/ 556260 w 7239000"/>
                  <a:gd name="connsiteY41" fmla="*/ 716280 h 2933700"/>
                  <a:gd name="connsiteX42" fmla="*/ 441960 w 7239000"/>
                  <a:gd name="connsiteY42" fmla="*/ 716280 h 2933700"/>
                  <a:gd name="connsiteX43" fmla="*/ 441960 w 7239000"/>
                  <a:gd name="connsiteY43" fmla="*/ 548640 h 2933700"/>
                  <a:gd name="connsiteX44" fmla="*/ 373380 w 7239000"/>
                  <a:gd name="connsiteY44" fmla="*/ 548640 h 2933700"/>
                  <a:gd name="connsiteX45" fmla="*/ 373380 w 7239000"/>
                  <a:gd name="connsiteY45" fmla="*/ 381000 h 2933700"/>
                  <a:gd name="connsiteX46" fmla="*/ 243840 w 7239000"/>
                  <a:gd name="connsiteY46" fmla="*/ 381000 h 2933700"/>
                  <a:gd name="connsiteX47" fmla="*/ 243840 w 7239000"/>
                  <a:gd name="connsiteY47" fmla="*/ 259080 h 2933700"/>
                  <a:gd name="connsiteX48" fmla="*/ 129540 w 7239000"/>
                  <a:gd name="connsiteY48" fmla="*/ 259080 h 2933700"/>
                  <a:gd name="connsiteX49" fmla="*/ 129540 w 7239000"/>
                  <a:gd name="connsiteY49" fmla="*/ 152400 h 2933700"/>
                  <a:gd name="connsiteX50" fmla="*/ 38100 w 7239000"/>
                  <a:gd name="connsiteY50" fmla="*/ 152400 h 2933700"/>
                  <a:gd name="connsiteX51" fmla="*/ 38100 w 7239000"/>
                  <a:gd name="connsiteY51" fmla="*/ 0 h 2933700"/>
                  <a:gd name="connsiteX52" fmla="*/ 0 w 7239000"/>
                  <a:gd name="connsiteY52" fmla="*/ 0 h 29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7239000" h="2933700">
                    <a:moveTo>
                      <a:pt x="7239000" y="2933700"/>
                    </a:moveTo>
                    <a:lnTo>
                      <a:pt x="5044440" y="2933700"/>
                    </a:lnTo>
                    <a:lnTo>
                      <a:pt x="5044440" y="2865120"/>
                    </a:lnTo>
                    <a:lnTo>
                      <a:pt x="4251960" y="2865120"/>
                    </a:lnTo>
                    <a:lnTo>
                      <a:pt x="4251960" y="2865120"/>
                    </a:lnTo>
                    <a:lnTo>
                      <a:pt x="3619500" y="2865120"/>
                    </a:lnTo>
                    <a:lnTo>
                      <a:pt x="3617595" y="2814638"/>
                    </a:lnTo>
                    <a:lnTo>
                      <a:pt x="3413760" y="2819400"/>
                    </a:lnTo>
                    <a:lnTo>
                      <a:pt x="3413760" y="2712720"/>
                    </a:lnTo>
                    <a:lnTo>
                      <a:pt x="2811780" y="2712720"/>
                    </a:lnTo>
                    <a:lnTo>
                      <a:pt x="2811780" y="2644140"/>
                    </a:lnTo>
                    <a:lnTo>
                      <a:pt x="2209800" y="2644140"/>
                    </a:lnTo>
                    <a:lnTo>
                      <a:pt x="2209800" y="2529840"/>
                    </a:lnTo>
                    <a:lnTo>
                      <a:pt x="2141220" y="2529840"/>
                    </a:lnTo>
                    <a:lnTo>
                      <a:pt x="1965960" y="2529840"/>
                    </a:lnTo>
                    <a:lnTo>
                      <a:pt x="1965960" y="2400300"/>
                    </a:lnTo>
                    <a:lnTo>
                      <a:pt x="1676400" y="2400300"/>
                    </a:lnTo>
                    <a:lnTo>
                      <a:pt x="1676400" y="2331720"/>
                    </a:lnTo>
                    <a:lnTo>
                      <a:pt x="1584960" y="2331720"/>
                    </a:lnTo>
                    <a:lnTo>
                      <a:pt x="1584960" y="2232660"/>
                    </a:lnTo>
                    <a:lnTo>
                      <a:pt x="1478280" y="2232660"/>
                    </a:lnTo>
                    <a:lnTo>
                      <a:pt x="1478280" y="2156460"/>
                    </a:lnTo>
                    <a:lnTo>
                      <a:pt x="1409700" y="2156460"/>
                    </a:lnTo>
                    <a:lnTo>
                      <a:pt x="1409700" y="2087880"/>
                    </a:lnTo>
                    <a:lnTo>
                      <a:pt x="1295400" y="2087880"/>
                    </a:lnTo>
                    <a:lnTo>
                      <a:pt x="1295400" y="1981200"/>
                    </a:lnTo>
                    <a:lnTo>
                      <a:pt x="1211580" y="1981200"/>
                    </a:lnTo>
                    <a:lnTo>
                      <a:pt x="1211580" y="1882140"/>
                    </a:lnTo>
                    <a:lnTo>
                      <a:pt x="1089660" y="1882140"/>
                    </a:lnTo>
                    <a:lnTo>
                      <a:pt x="1089660" y="1760220"/>
                    </a:lnTo>
                    <a:lnTo>
                      <a:pt x="1036320" y="1760220"/>
                    </a:lnTo>
                    <a:lnTo>
                      <a:pt x="1036320" y="1661160"/>
                    </a:lnTo>
                    <a:lnTo>
                      <a:pt x="960120" y="1661160"/>
                    </a:lnTo>
                    <a:lnTo>
                      <a:pt x="960120" y="1493520"/>
                    </a:lnTo>
                    <a:lnTo>
                      <a:pt x="845820" y="1493520"/>
                    </a:lnTo>
                    <a:lnTo>
                      <a:pt x="845820" y="1348740"/>
                    </a:lnTo>
                    <a:lnTo>
                      <a:pt x="762000" y="1348740"/>
                    </a:lnTo>
                    <a:lnTo>
                      <a:pt x="762000" y="1127760"/>
                    </a:lnTo>
                    <a:lnTo>
                      <a:pt x="670560" y="1127760"/>
                    </a:lnTo>
                    <a:lnTo>
                      <a:pt x="670560" y="929640"/>
                    </a:lnTo>
                    <a:lnTo>
                      <a:pt x="556260" y="929640"/>
                    </a:lnTo>
                    <a:lnTo>
                      <a:pt x="556260" y="716280"/>
                    </a:lnTo>
                    <a:lnTo>
                      <a:pt x="441960" y="716280"/>
                    </a:lnTo>
                    <a:lnTo>
                      <a:pt x="441960" y="548640"/>
                    </a:lnTo>
                    <a:lnTo>
                      <a:pt x="373380" y="548640"/>
                    </a:lnTo>
                    <a:lnTo>
                      <a:pt x="373380" y="381000"/>
                    </a:lnTo>
                    <a:lnTo>
                      <a:pt x="243840" y="381000"/>
                    </a:lnTo>
                    <a:lnTo>
                      <a:pt x="243840" y="259080"/>
                    </a:lnTo>
                    <a:lnTo>
                      <a:pt x="129540" y="259080"/>
                    </a:lnTo>
                    <a:lnTo>
                      <a:pt x="129540" y="152400"/>
                    </a:lnTo>
                    <a:lnTo>
                      <a:pt x="38100" y="152400"/>
                    </a:lnTo>
                    <a:lnTo>
                      <a:pt x="38100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572" name="Group 571">
                <a:extLst>
                  <a:ext uri="{FF2B5EF4-FFF2-40B4-BE49-F238E27FC236}">
                    <a16:creationId xmlns:a16="http://schemas.microsoft.com/office/drawing/2014/main" id="{74DE716E-4F71-E49E-B2C1-32A9EFF1CD02}"/>
                  </a:ext>
                </a:extLst>
              </p:cNvPr>
              <p:cNvGrpSpPr/>
              <p:nvPr/>
            </p:nvGrpSpPr>
            <p:grpSpPr>
              <a:xfrm>
                <a:off x="2925029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16" name="Straight Connector 815">
                  <a:extLst>
                    <a:ext uri="{FF2B5EF4-FFF2-40B4-BE49-F238E27FC236}">
                      <a16:creationId xmlns:a16="http://schemas.microsoft.com/office/drawing/2014/main" id="{6348C848-F584-2E90-9A5A-D4687B30F0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7" name="Straight Connector 816">
                  <a:extLst>
                    <a:ext uri="{FF2B5EF4-FFF2-40B4-BE49-F238E27FC236}">
                      <a16:creationId xmlns:a16="http://schemas.microsoft.com/office/drawing/2014/main" id="{37576A8C-907E-1F1F-0196-2912D57717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3" name="Group 572">
                <a:extLst>
                  <a:ext uri="{FF2B5EF4-FFF2-40B4-BE49-F238E27FC236}">
                    <a16:creationId xmlns:a16="http://schemas.microsoft.com/office/drawing/2014/main" id="{30F090D2-C957-38C3-E101-89A43D70160F}"/>
                  </a:ext>
                </a:extLst>
              </p:cNvPr>
              <p:cNvGrpSpPr/>
              <p:nvPr/>
            </p:nvGrpSpPr>
            <p:grpSpPr>
              <a:xfrm>
                <a:off x="282251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14" name="Straight Connector 813">
                  <a:extLst>
                    <a:ext uri="{FF2B5EF4-FFF2-40B4-BE49-F238E27FC236}">
                      <a16:creationId xmlns:a16="http://schemas.microsoft.com/office/drawing/2014/main" id="{4C603545-38A1-746B-5DBA-58E3EAD94C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5" name="Straight Connector 814">
                  <a:extLst>
                    <a:ext uri="{FF2B5EF4-FFF2-40B4-BE49-F238E27FC236}">
                      <a16:creationId xmlns:a16="http://schemas.microsoft.com/office/drawing/2014/main" id="{4E3B1438-3416-15AC-EC05-3F78916271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4" name="Group 573">
                <a:extLst>
                  <a:ext uri="{FF2B5EF4-FFF2-40B4-BE49-F238E27FC236}">
                    <a16:creationId xmlns:a16="http://schemas.microsoft.com/office/drawing/2014/main" id="{34B081EA-419D-9DE5-53EE-7B66BB140476}"/>
                  </a:ext>
                </a:extLst>
              </p:cNvPr>
              <p:cNvGrpSpPr/>
              <p:nvPr/>
            </p:nvGrpSpPr>
            <p:grpSpPr>
              <a:xfrm>
                <a:off x="2812778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12" name="Straight Connector 811">
                  <a:extLst>
                    <a:ext uri="{FF2B5EF4-FFF2-40B4-BE49-F238E27FC236}">
                      <a16:creationId xmlns:a16="http://schemas.microsoft.com/office/drawing/2014/main" id="{B34B4A87-740B-9DBC-7891-7668D2E750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3" name="Straight Connector 812">
                  <a:extLst>
                    <a:ext uri="{FF2B5EF4-FFF2-40B4-BE49-F238E27FC236}">
                      <a16:creationId xmlns:a16="http://schemas.microsoft.com/office/drawing/2014/main" id="{60FAEF83-2641-A494-DE33-5AB44A0CCE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5" name="Group 574">
                <a:extLst>
                  <a:ext uri="{FF2B5EF4-FFF2-40B4-BE49-F238E27FC236}">
                    <a16:creationId xmlns:a16="http://schemas.microsoft.com/office/drawing/2014/main" id="{4AAD9509-4ABD-0BDC-A5F8-DF68750308C3}"/>
                  </a:ext>
                </a:extLst>
              </p:cNvPr>
              <p:cNvGrpSpPr/>
              <p:nvPr/>
            </p:nvGrpSpPr>
            <p:grpSpPr>
              <a:xfrm>
                <a:off x="2771037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10" name="Straight Connector 809">
                  <a:extLst>
                    <a:ext uri="{FF2B5EF4-FFF2-40B4-BE49-F238E27FC236}">
                      <a16:creationId xmlns:a16="http://schemas.microsoft.com/office/drawing/2014/main" id="{99DD1470-46FE-F26B-E800-FCD5188AC4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1" name="Straight Connector 810">
                  <a:extLst>
                    <a:ext uri="{FF2B5EF4-FFF2-40B4-BE49-F238E27FC236}">
                      <a16:creationId xmlns:a16="http://schemas.microsoft.com/office/drawing/2014/main" id="{50352484-9FF7-083E-E22C-3CA1F97170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6" name="Group 575">
                <a:extLst>
                  <a:ext uri="{FF2B5EF4-FFF2-40B4-BE49-F238E27FC236}">
                    <a16:creationId xmlns:a16="http://schemas.microsoft.com/office/drawing/2014/main" id="{FC3C597A-9FE8-93CA-BA12-74C6C46CE117}"/>
                  </a:ext>
                </a:extLst>
              </p:cNvPr>
              <p:cNvGrpSpPr/>
              <p:nvPr/>
            </p:nvGrpSpPr>
            <p:grpSpPr>
              <a:xfrm>
                <a:off x="276087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8" name="Straight Connector 807">
                  <a:extLst>
                    <a:ext uri="{FF2B5EF4-FFF2-40B4-BE49-F238E27FC236}">
                      <a16:creationId xmlns:a16="http://schemas.microsoft.com/office/drawing/2014/main" id="{8E81BEB8-EF54-6541-34D6-A37248B26B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9" name="Straight Connector 808">
                  <a:extLst>
                    <a:ext uri="{FF2B5EF4-FFF2-40B4-BE49-F238E27FC236}">
                      <a16:creationId xmlns:a16="http://schemas.microsoft.com/office/drawing/2014/main" id="{4297AF19-4F9D-E49D-50BA-7FC0BBDEB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7" name="Group 576">
                <a:extLst>
                  <a:ext uri="{FF2B5EF4-FFF2-40B4-BE49-F238E27FC236}">
                    <a16:creationId xmlns:a16="http://schemas.microsoft.com/office/drawing/2014/main" id="{9CEE0ED2-8A42-03E1-569C-6EB9A8881F95}"/>
                  </a:ext>
                </a:extLst>
              </p:cNvPr>
              <p:cNvGrpSpPr/>
              <p:nvPr/>
            </p:nvGrpSpPr>
            <p:grpSpPr>
              <a:xfrm>
                <a:off x="272683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6" name="Straight Connector 805">
                  <a:extLst>
                    <a:ext uri="{FF2B5EF4-FFF2-40B4-BE49-F238E27FC236}">
                      <a16:creationId xmlns:a16="http://schemas.microsoft.com/office/drawing/2014/main" id="{CE2D70B7-C0DC-C276-7425-3E1EDFD0E8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7" name="Straight Connector 806">
                  <a:extLst>
                    <a:ext uri="{FF2B5EF4-FFF2-40B4-BE49-F238E27FC236}">
                      <a16:creationId xmlns:a16="http://schemas.microsoft.com/office/drawing/2014/main" id="{533E8D2B-3DD4-1F5B-C0FF-A85AF68EE6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8" name="Group 577">
                <a:extLst>
                  <a:ext uri="{FF2B5EF4-FFF2-40B4-BE49-F238E27FC236}">
                    <a16:creationId xmlns:a16="http://schemas.microsoft.com/office/drawing/2014/main" id="{5E35864B-1447-1BD1-5E52-7FAF6018CDE1}"/>
                  </a:ext>
                </a:extLst>
              </p:cNvPr>
              <p:cNvGrpSpPr/>
              <p:nvPr/>
            </p:nvGrpSpPr>
            <p:grpSpPr>
              <a:xfrm>
                <a:off x="2719531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4" name="Straight Connector 803">
                  <a:extLst>
                    <a:ext uri="{FF2B5EF4-FFF2-40B4-BE49-F238E27FC236}">
                      <a16:creationId xmlns:a16="http://schemas.microsoft.com/office/drawing/2014/main" id="{DCAD549E-1E09-FB00-683F-CBEB51A969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5" name="Straight Connector 804">
                  <a:extLst>
                    <a:ext uri="{FF2B5EF4-FFF2-40B4-BE49-F238E27FC236}">
                      <a16:creationId xmlns:a16="http://schemas.microsoft.com/office/drawing/2014/main" id="{6A8BA1D5-0F4A-9E03-4DB6-B9ABCC38B9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9" name="Group 578">
                <a:extLst>
                  <a:ext uri="{FF2B5EF4-FFF2-40B4-BE49-F238E27FC236}">
                    <a16:creationId xmlns:a16="http://schemas.microsoft.com/office/drawing/2014/main" id="{29ADAB20-C9DF-75D0-8C02-4518A818B56D}"/>
                  </a:ext>
                </a:extLst>
              </p:cNvPr>
              <p:cNvGrpSpPr/>
              <p:nvPr/>
            </p:nvGrpSpPr>
            <p:grpSpPr>
              <a:xfrm>
                <a:off x="271242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2" name="Straight Connector 801">
                  <a:extLst>
                    <a:ext uri="{FF2B5EF4-FFF2-40B4-BE49-F238E27FC236}">
                      <a16:creationId xmlns:a16="http://schemas.microsoft.com/office/drawing/2014/main" id="{9386FC0D-4CA3-6FC0-1769-AD2AA5C5B8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3" name="Straight Connector 802">
                  <a:extLst>
                    <a:ext uri="{FF2B5EF4-FFF2-40B4-BE49-F238E27FC236}">
                      <a16:creationId xmlns:a16="http://schemas.microsoft.com/office/drawing/2014/main" id="{992E3BCA-A89A-2AC7-1B24-BB90408E2D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0" name="Group 579">
                <a:extLst>
                  <a:ext uri="{FF2B5EF4-FFF2-40B4-BE49-F238E27FC236}">
                    <a16:creationId xmlns:a16="http://schemas.microsoft.com/office/drawing/2014/main" id="{5A94FAD4-146D-8A3F-CD41-7C10F7A651F4}"/>
                  </a:ext>
                </a:extLst>
              </p:cNvPr>
              <p:cNvGrpSpPr/>
              <p:nvPr/>
            </p:nvGrpSpPr>
            <p:grpSpPr>
              <a:xfrm>
                <a:off x="2705908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0" name="Straight Connector 799">
                  <a:extLst>
                    <a:ext uri="{FF2B5EF4-FFF2-40B4-BE49-F238E27FC236}">
                      <a16:creationId xmlns:a16="http://schemas.microsoft.com/office/drawing/2014/main" id="{CEF83C41-8074-8C5F-13B7-9C1E232100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1" name="Straight Connector 800">
                  <a:extLst>
                    <a:ext uri="{FF2B5EF4-FFF2-40B4-BE49-F238E27FC236}">
                      <a16:creationId xmlns:a16="http://schemas.microsoft.com/office/drawing/2014/main" id="{00A42D4D-B84B-F5BE-52D6-4E711917BC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1" name="Group 580">
                <a:extLst>
                  <a:ext uri="{FF2B5EF4-FFF2-40B4-BE49-F238E27FC236}">
                    <a16:creationId xmlns:a16="http://schemas.microsoft.com/office/drawing/2014/main" id="{7D41B65B-5350-111A-1806-3A604B482930}"/>
                  </a:ext>
                </a:extLst>
              </p:cNvPr>
              <p:cNvGrpSpPr/>
              <p:nvPr/>
            </p:nvGrpSpPr>
            <p:grpSpPr>
              <a:xfrm>
                <a:off x="270066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8" name="Straight Connector 797">
                  <a:extLst>
                    <a:ext uri="{FF2B5EF4-FFF2-40B4-BE49-F238E27FC236}">
                      <a16:creationId xmlns:a16="http://schemas.microsoft.com/office/drawing/2014/main" id="{A5B027B6-1670-5B39-5139-E9A046D9DF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" name="Straight Connector 798">
                  <a:extLst>
                    <a:ext uri="{FF2B5EF4-FFF2-40B4-BE49-F238E27FC236}">
                      <a16:creationId xmlns:a16="http://schemas.microsoft.com/office/drawing/2014/main" id="{3BA5A643-5451-FDAA-8CD4-E83C05654D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2" name="Group 581">
                <a:extLst>
                  <a:ext uri="{FF2B5EF4-FFF2-40B4-BE49-F238E27FC236}">
                    <a16:creationId xmlns:a16="http://schemas.microsoft.com/office/drawing/2014/main" id="{627E06DA-1501-0403-2EB1-819BE7C1912E}"/>
                  </a:ext>
                </a:extLst>
              </p:cNvPr>
              <p:cNvGrpSpPr/>
              <p:nvPr/>
            </p:nvGrpSpPr>
            <p:grpSpPr>
              <a:xfrm>
                <a:off x="2694857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6" name="Straight Connector 795">
                  <a:extLst>
                    <a:ext uri="{FF2B5EF4-FFF2-40B4-BE49-F238E27FC236}">
                      <a16:creationId xmlns:a16="http://schemas.microsoft.com/office/drawing/2014/main" id="{2A27975A-E061-2323-6763-50CE1954D6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" name="Straight Connector 796">
                  <a:extLst>
                    <a:ext uri="{FF2B5EF4-FFF2-40B4-BE49-F238E27FC236}">
                      <a16:creationId xmlns:a16="http://schemas.microsoft.com/office/drawing/2014/main" id="{78F3BB32-39FC-6CB3-3A54-620E608CF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3" name="Group 582">
                <a:extLst>
                  <a:ext uri="{FF2B5EF4-FFF2-40B4-BE49-F238E27FC236}">
                    <a16:creationId xmlns:a16="http://schemas.microsoft.com/office/drawing/2014/main" id="{75513881-337A-9A8B-80FC-BD349AEDB52B}"/>
                  </a:ext>
                </a:extLst>
              </p:cNvPr>
              <p:cNvGrpSpPr/>
              <p:nvPr/>
            </p:nvGrpSpPr>
            <p:grpSpPr>
              <a:xfrm>
                <a:off x="2687146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4" name="Straight Connector 793">
                  <a:extLst>
                    <a:ext uri="{FF2B5EF4-FFF2-40B4-BE49-F238E27FC236}">
                      <a16:creationId xmlns:a16="http://schemas.microsoft.com/office/drawing/2014/main" id="{0D4163E4-E64B-63BF-3305-E01BA8A2FD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5" name="Straight Connector 794">
                  <a:extLst>
                    <a:ext uri="{FF2B5EF4-FFF2-40B4-BE49-F238E27FC236}">
                      <a16:creationId xmlns:a16="http://schemas.microsoft.com/office/drawing/2014/main" id="{15DB7C5F-B236-D89B-1CF8-8E4468A77D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4" name="Group 583">
                <a:extLst>
                  <a:ext uri="{FF2B5EF4-FFF2-40B4-BE49-F238E27FC236}">
                    <a16:creationId xmlns:a16="http://schemas.microsoft.com/office/drawing/2014/main" id="{93F13FE0-7F3A-8F28-8C2D-F65484251654}"/>
                  </a:ext>
                </a:extLst>
              </p:cNvPr>
              <p:cNvGrpSpPr/>
              <p:nvPr/>
            </p:nvGrpSpPr>
            <p:grpSpPr>
              <a:xfrm>
                <a:off x="267856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2" name="Straight Connector 791">
                  <a:extLst>
                    <a:ext uri="{FF2B5EF4-FFF2-40B4-BE49-F238E27FC236}">
                      <a16:creationId xmlns:a16="http://schemas.microsoft.com/office/drawing/2014/main" id="{4FEEA387-07F5-DB69-3561-3F088D21C0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3" name="Straight Connector 792">
                  <a:extLst>
                    <a:ext uri="{FF2B5EF4-FFF2-40B4-BE49-F238E27FC236}">
                      <a16:creationId xmlns:a16="http://schemas.microsoft.com/office/drawing/2014/main" id="{E79E27D1-02BB-ECE9-F400-FDFF38605B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5" name="Group 584">
                <a:extLst>
                  <a:ext uri="{FF2B5EF4-FFF2-40B4-BE49-F238E27FC236}">
                    <a16:creationId xmlns:a16="http://schemas.microsoft.com/office/drawing/2014/main" id="{6129534D-DF01-AC04-5F9F-9B605DD6564C}"/>
                  </a:ext>
                </a:extLst>
              </p:cNvPr>
              <p:cNvGrpSpPr/>
              <p:nvPr/>
            </p:nvGrpSpPr>
            <p:grpSpPr>
              <a:xfrm>
                <a:off x="267275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0" name="Straight Connector 789">
                  <a:extLst>
                    <a:ext uri="{FF2B5EF4-FFF2-40B4-BE49-F238E27FC236}">
                      <a16:creationId xmlns:a16="http://schemas.microsoft.com/office/drawing/2014/main" id="{9C0306BF-E711-32DA-E6F3-19AE446F77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1" name="Straight Connector 790">
                  <a:extLst>
                    <a:ext uri="{FF2B5EF4-FFF2-40B4-BE49-F238E27FC236}">
                      <a16:creationId xmlns:a16="http://schemas.microsoft.com/office/drawing/2014/main" id="{F6EBC2B5-B6DC-F355-AE88-4BA5CFBE20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6" name="Group 585">
                <a:extLst>
                  <a:ext uri="{FF2B5EF4-FFF2-40B4-BE49-F238E27FC236}">
                    <a16:creationId xmlns:a16="http://schemas.microsoft.com/office/drawing/2014/main" id="{81B85706-2DCC-DC8D-1A90-D9F489D58ED1}"/>
                  </a:ext>
                </a:extLst>
              </p:cNvPr>
              <p:cNvGrpSpPr/>
              <p:nvPr/>
            </p:nvGrpSpPr>
            <p:grpSpPr>
              <a:xfrm>
                <a:off x="264943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8" name="Straight Connector 787">
                  <a:extLst>
                    <a:ext uri="{FF2B5EF4-FFF2-40B4-BE49-F238E27FC236}">
                      <a16:creationId xmlns:a16="http://schemas.microsoft.com/office/drawing/2014/main" id="{B6611615-23E3-A335-42ED-1EDB50E96C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9" name="Straight Connector 788">
                  <a:extLst>
                    <a:ext uri="{FF2B5EF4-FFF2-40B4-BE49-F238E27FC236}">
                      <a16:creationId xmlns:a16="http://schemas.microsoft.com/office/drawing/2014/main" id="{B296570B-545F-2717-AAB1-2E77198A97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7" name="Group 586">
                <a:extLst>
                  <a:ext uri="{FF2B5EF4-FFF2-40B4-BE49-F238E27FC236}">
                    <a16:creationId xmlns:a16="http://schemas.microsoft.com/office/drawing/2014/main" id="{34A0BAF4-A450-356F-D77D-F9551267A60F}"/>
                  </a:ext>
                </a:extLst>
              </p:cNvPr>
              <p:cNvGrpSpPr/>
              <p:nvPr/>
            </p:nvGrpSpPr>
            <p:grpSpPr>
              <a:xfrm>
                <a:off x="2640255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6" name="Straight Connector 785">
                  <a:extLst>
                    <a:ext uri="{FF2B5EF4-FFF2-40B4-BE49-F238E27FC236}">
                      <a16:creationId xmlns:a16="http://schemas.microsoft.com/office/drawing/2014/main" id="{C277C03F-7031-0277-0D2D-802FFF0982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7" name="Straight Connector 786">
                  <a:extLst>
                    <a:ext uri="{FF2B5EF4-FFF2-40B4-BE49-F238E27FC236}">
                      <a16:creationId xmlns:a16="http://schemas.microsoft.com/office/drawing/2014/main" id="{30480326-2E46-AA1C-84A3-6448D1CB95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8" name="Group 587">
                <a:extLst>
                  <a:ext uri="{FF2B5EF4-FFF2-40B4-BE49-F238E27FC236}">
                    <a16:creationId xmlns:a16="http://schemas.microsoft.com/office/drawing/2014/main" id="{2A0C3209-9609-1DD1-DEFC-4E70977172CC}"/>
                  </a:ext>
                </a:extLst>
              </p:cNvPr>
              <p:cNvGrpSpPr/>
              <p:nvPr/>
            </p:nvGrpSpPr>
            <p:grpSpPr>
              <a:xfrm>
                <a:off x="263551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4" name="Straight Connector 783">
                  <a:extLst>
                    <a:ext uri="{FF2B5EF4-FFF2-40B4-BE49-F238E27FC236}">
                      <a16:creationId xmlns:a16="http://schemas.microsoft.com/office/drawing/2014/main" id="{32CF3701-2965-C1EC-46A4-414E682C0D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5" name="Straight Connector 784">
                  <a:extLst>
                    <a:ext uri="{FF2B5EF4-FFF2-40B4-BE49-F238E27FC236}">
                      <a16:creationId xmlns:a16="http://schemas.microsoft.com/office/drawing/2014/main" id="{36CC1D17-1BFA-A3AD-3730-2177D70855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9" name="Group 588">
                <a:extLst>
                  <a:ext uri="{FF2B5EF4-FFF2-40B4-BE49-F238E27FC236}">
                    <a16:creationId xmlns:a16="http://schemas.microsoft.com/office/drawing/2014/main" id="{364EE2DF-991E-5A0A-FD06-60B46030279D}"/>
                  </a:ext>
                </a:extLst>
              </p:cNvPr>
              <p:cNvGrpSpPr/>
              <p:nvPr/>
            </p:nvGrpSpPr>
            <p:grpSpPr>
              <a:xfrm>
                <a:off x="261174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2" name="Straight Connector 781">
                  <a:extLst>
                    <a:ext uri="{FF2B5EF4-FFF2-40B4-BE49-F238E27FC236}">
                      <a16:creationId xmlns:a16="http://schemas.microsoft.com/office/drawing/2014/main" id="{F1BF805E-C780-142E-5787-70C25E3DED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3" name="Straight Connector 782">
                  <a:extLst>
                    <a:ext uri="{FF2B5EF4-FFF2-40B4-BE49-F238E27FC236}">
                      <a16:creationId xmlns:a16="http://schemas.microsoft.com/office/drawing/2014/main" id="{8E094104-35C3-5F1A-E947-4130F06F65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0" name="Group 589">
                <a:extLst>
                  <a:ext uri="{FF2B5EF4-FFF2-40B4-BE49-F238E27FC236}">
                    <a16:creationId xmlns:a16="http://schemas.microsoft.com/office/drawing/2014/main" id="{C21DB3FE-49A8-9FD4-F993-D606DF5EBA2E}"/>
                  </a:ext>
                </a:extLst>
              </p:cNvPr>
              <p:cNvGrpSpPr/>
              <p:nvPr/>
            </p:nvGrpSpPr>
            <p:grpSpPr>
              <a:xfrm>
                <a:off x="260811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0" name="Straight Connector 779">
                  <a:extLst>
                    <a:ext uri="{FF2B5EF4-FFF2-40B4-BE49-F238E27FC236}">
                      <a16:creationId xmlns:a16="http://schemas.microsoft.com/office/drawing/2014/main" id="{E2AD0360-8414-4286-5978-4034473F97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1" name="Straight Connector 780">
                  <a:extLst>
                    <a:ext uri="{FF2B5EF4-FFF2-40B4-BE49-F238E27FC236}">
                      <a16:creationId xmlns:a16="http://schemas.microsoft.com/office/drawing/2014/main" id="{7AB3308A-61F2-F9CE-9736-979E8B657A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1" name="Group 590">
                <a:extLst>
                  <a:ext uri="{FF2B5EF4-FFF2-40B4-BE49-F238E27FC236}">
                    <a16:creationId xmlns:a16="http://schemas.microsoft.com/office/drawing/2014/main" id="{7F50D5BC-2AF3-56BE-AD9B-4EBA274B84E7}"/>
                  </a:ext>
                </a:extLst>
              </p:cNvPr>
              <p:cNvGrpSpPr/>
              <p:nvPr/>
            </p:nvGrpSpPr>
            <p:grpSpPr>
              <a:xfrm>
                <a:off x="259924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8" name="Straight Connector 777">
                  <a:extLst>
                    <a:ext uri="{FF2B5EF4-FFF2-40B4-BE49-F238E27FC236}">
                      <a16:creationId xmlns:a16="http://schemas.microsoft.com/office/drawing/2014/main" id="{B0F28089-069E-0063-80EF-311313DF5D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9" name="Straight Connector 778">
                  <a:extLst>
                    <a:ext uri="{FF2B5EF4-FFF2-40B4-BE49-F238E27FC236}">
                      <a16:creationId xmlns:a16="http://schemas.microsoft.com/office/drawing/2014/main" id="{6D751162-20EA-3646-BE53-D053EB5276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2" name="Group 591">
                <a:extLst>
                  <a:ext uri="{FF2B5EF4-FFF2-40B4-BE49-F238E27FC236}">
                    <a16:creationId xmlns:a16="http://schemas.microsoft.com/office/drawing/2014/main" id="{6DD0A365-428A-32AE-14E6-DD4EF309C0B5}"/>
                  </a:ext>
                </a:extLst>
              </p:cNvPr>
              <p:cNvGrpSpPr/>
              <p:nvPr/>
            </p:nvGrpSpPr>
            <p:grpSpPr>
              <a:xfrm>
                <a:off x="2578117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6" name="Straight Connector 775">
                  <a:extLst>
                    <a:ext uri="{FF2B5EF4-FFF2-40B4-BE49-F238E27FC236}">
                      <a16:creationId xmlns:a16="http://schemas.microsoft.com/office/drawing/2014/main" id="{90FED6A6-36F6-7EBB-06D2-DB4347EBEC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" name="Straight Connector 776">
                  <a:extLst>
                    <a:ext uri="{FF2B5EF4-FFF2-40B4-BE49-F238E27FC236}">
                      <a16:creationId xmlns:a16="http://schemas.microsoft.com/office/drawing/2014/main" id="{126F081B-814F-55DD-25BE-1DBACCCE91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3" name="Group 592">
                <a:extLst>
                  <a:ext uri="{FF2B5EF4-FFF2-40B4-BE49-F238E27FC236}">
                    <a16:creationId xmlns:a16="http://schemas.microsoft.com/office/drawing/2014/main" id="{A6429246-2594-A3D8-9D52-59F2246BA7DD}"/>
                  </a:ext>
                </a:extLst>
              </p:cNvPr>
              <p:cNvGrpSpPr/>
              <p:nvPr/>
            </p:nvGrpSpPr>
            <p:grpSpPr>
              <a:xfrm>
                <a:off x="257118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4" name="Straight Connector 773">
                  <a:extLst>
                    <a:ext uri="{FF2B5EF4-FFF2-40B4-BE49-F238E27FC236}">
                      <a16:creationId xmlns:a16="http://schemas.microsoft.com/office/drawing/2014/main" id="{EC42B2DC-EE15-9C2B-BAE5-5B1744A06E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" name="Straight Connector 774">
                  <a:extLst>
                    <a:ext uri="{FF2B5EF4-FFF2-40B4-BE49-F238E27FC236}">
                      <a16:creationId xmlns:a16="http://schemas.microsoft.com/office/drawing/2014/main" id="{554BCEFC-404D-9C75-D95E-5E7020F3C0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4" name="Group 593">
                <a:extLst>
                  <a:ext uri="{FF2B5EF4-FFF2-40B4-BE49-F238E27FC236}">
                    <a16:creationId xmlns:a16="http://schemas.microsoft.com/office/drawing/2014/main" id="{1F26EE84-A389-0C76-161C-4E00103833C9}"/>
                  </a:ext>
                </a:extLst>
              </p:cNvPr>
              <p:cNvGrpSpPr/>
              <p:nvPr/>
            </p:nvGrpSpPr>
            <p:grpSpPr>
              <a:xfrm>
                <a:off x="256013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2" name="Straight Connector 771">
                  <a:extLst>
                    <a:ext uri="{FF2B5EF4-FFF2-40B4-BE49-F238E27FC236}">
                      <a16:creationId xmlns:a16="http://schemas.microsoft.com/office/drawing/2014/main" id="{8839330D-FDD0-0D89-7459-CD27106125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3" name="Straight Connector 772">
                  <a:extLst>
                    <a:ext uri="{FF2B5EF4-FFF2-40B4-BE49-F238E27FC236}">
                      <a16:creationId xmlns:a16="http://schemas.microsoft.com/office/drawing/2014/main" id="{274CFD35-7654-0397-B056-120EEEEA75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5" name="Group 594">
                <a:extLst>
                  <a:ext uri="{FF2B5EF4-FFF2-40B4-BE49-F238E27FC236}">
                    <a16:creationId xmlns:a16="http://schemas.microsoft.com/office/drawing/2014/main" id="{F7897117-8E4F-C4EC-3580-A161BE548E74}"/>
                  </a:ext>
                </a:extLst>
              </p:cNvPr>
              <p:cNvGrpSpPr/>
              <p:nvPr/>
            </p:nvGrpSpPr>
            <p:grpSpPr>
              <a:xfrm>
                <a:off x="2549189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0" name="Straight Connector 769">
                  <a:extLst>
                    <a:ext uri="{FF2B5EF4-FFF2-40B4-BE49-F238E27FC236}">
                      <a16:creationId xmlns:a16="http://schemas.microsoft.com/office/drawing/2014/main" id="{FF0ACE04-7624-FB5B-8AD1-1719EC9279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1" name="Straight Connector 770">
                  <a:extLst>
                    <a:ext uri="{FF2B5EF4-FFF2-40B4-BE49-F238E27FC236}">
                      <a16:creationId xmlns:a16="http://schemas.microsoft.com/office/drawing/2014/main" id="{8D9220D2-2A49-D129-9FEA-C73A9D2751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6" name="Group 595">
                <a:extLst>
                  <a:ext uri="{FF2B5EF4-FFF2-40B4-BE49-F238E27FC236}">
                    <a16:creationId xmlns:a16="http://schemas.microsoft.com/office/drawing/2014/main" id="{DC986FB9-6032-DE86-3696-04B63DDAB2B0}"/>
                  </a:ext>
                </a:extLst>
              </p:cNvPr>
              <p:cNvGrpSpPr/>
              <p:nvPr/>
            </p:nvGrpSpPr>
            <p:grpSpPr>
              <a:xfrm>
                <a:off x="253181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8" name="Straight Connector 767">
                  <a:extLst>
                    <a:ext uri="{FF2B5EF4-FFF2-40B4-BE49-F238E27FC236}">
                      <a16:creationId xmlns:a16="http://schemas.microsoft.com/office/drawing/2014/main" id="{67136B7A-3E20-7A30-D9EB-D7157642A6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9" name="Straight Connector 768">
                  <a:extLst>
                    <a:ext uri="{FF2B5EF4-FFF2-40B4-BE49-F238E27FC236}">
                      <a16:creationId xmlns:a16="http://schemas.microsoft.com/office/drawing/2014/main" id="{FB978DEC-1EB6-F682-47CF-6FCDFF34D1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7" name="Group 596">
                <a:extLst>
                  <a:ext uri="{FF2B5EF4-FFF2-40B4-BE49-F238E27FC236}">
                    <a16:creationId xmlns:a16="http://schemas.microsoft.com/office/drawing/2014/main" id="{657551AF-0E91-BE54-3301-F09D35B66DDA}"/>
                  </a:ext>
                </a:extLst>
              </p:cNvPr>
              <p:cNvGrpSpPr/>
              <p:nvPr/>
            </p:nvGrpSpPr>
            <p:grpSpPr>
              <a:xfrm>
                <a:off x="2511625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6" name="Straight Connector 765">
                  <a:extLst>
                    <a:ext uri="{FF2B5EF4-FFF2-40B4-BE49-F238E27FC236}">
                      <a16:creationId xmlns:a16="http://schemas.microsoft.com/office/drawing/2014/main" id="{E8C73B94-A794-3B2C-979D-AEEB60BF9E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7" name="Straight Connector 766">
                  <a:extLst>
                    <a:ext uri="{FF2B5EF4-FFF2-40B4-BE49-F238E27FC236}">
                      <a16:creationId xmlns:a16="http://schemas.microsoft.com/office/drawing/2014/main" id="{B846C68E-8A3F-A4A5-3AF1-4F4C9420AC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8" name="Group 597">
                <a:extLst>
                  <a:ext uri="{FF2B5EF4-FFF2-40B4-BE49-F238E27FC236}">
                    <a16:creationId xmlns:a16="http://schemas.microsoft.com/office/drawing/2014/main" id="{8D72E59D-2A1E-D8E7-AC6C-A4EA7DD53A09}"/>
                  </a:ext>
                </a:extLst>
              </p:cNvPr>
              <p:cNvGrpSpPr/>
              <p:nvPr/>
            </p:nvGrpSpPr>
            <p:grpSpPr>
              <a:xfrm>
                <a:off x="2497111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4" name="Straight Connector 763">
                  <a:extLst>
                    <a:ext uri="{FF2B5EF4-FFF2-40B4-BE49-F238E27FC236}">
                      <a16:creationId xmlns:a16="http://schemas.microsoft.com/office/drawing/2014/main" id="{0D8DE021-F83D-6672-6637-BE713AEF8D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5" name="Straight Connector 764">
                  <a:extLst>
                    <a:ext uri="{FF2B5EF4-FFF2-40B4-BE49-F238E27FC236}">
                      <a16:creationId xmlns:a16="http://schemas.microsoft.com/office/drawing/2014/main" id="{C95CBB8F-13AE-9D5C-992E-35180DFD16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9" name="Group 598">
                <a:extLst>
                  <a:ext uri="{FF2B5EF4-FFF2-40B4-BE49-F238E27FC236}">
                    <a16:creationId xmlns:a16="http://schemas.microsoft.com/office/drawing/2014/main" id="{DF0F390E-E85C-4B63-944A-86E4613038CB}"/>
                  </a:ext>
                </a:extLst>
              </p:cNvPr>
              <p:cNvGrpSpPr/>
              <p:nvPr/>
            </p:nvGrpSpPr>
            <p:grpSpPr>
              <a:xfrm>
                <a:off x="248606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2" name="Straight Connector 761">
                  <a:extLst>
                    <a:ext uri="{FF2B5EF4-FFF2-40B4-BE49-F238E27FC236}">
                      <a16:creationId xmlns:a16="http://schemas.microsoft.com/office/drawing/2014/main" id="{69D40111-4688-0F52-AC2E-4995FBC85B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3" name="Straight Connector 762">
                  <a:extLst>
                    <a:ext uri="{FF2B5EF4-FFF2-40B4-BE49-F238E27FC236}">
                      <a16:creationId xmlns:a16="http://schemas.microsoft.com/office/drawing/2014/main" id="{986923BC-7ADA-7311-9F37-D13F1AAE5F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0" name="Group 599">
                <a:extLst>
                  <a:ext uri="{FF2B5EF4-FFF2-40B4-BE49-F238E27FC236}">
                    <a16:creationId xmlns:a16="http://schemas.microsoft.com/office/drawing/2014/main" id="{4E5D35CE-D5BB-3A40-DFAB-B39D5FB5ADED}"/>
                  </a:ext>
                </a:extLst>
              </p:cNvPr>
              <p:cNvGrpSpPr/>
              <p:nvPr/>
            </p:nvGrpSpPr>
            <p:grpSpPr>
              <a:xfrm>
                <a:off x="2478491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0" name="Straight Connector 759">
                  <a:extLst>
                    <a:ext uri="{FF2B5EF4-FFF2-40B4-BE49-F238E27FC236}">
                      <a16:creationId xmlns:a16="http://schemas.microsoft.com/office/drawing/2014/main" id="{E8A91B94-B64E-9495-2236-A5BF77678D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1" name="Straight Connector 760">
                  <a:extLst>
                    <a:ext uri="{FF2B5EF4-FFF2-40B4-BE49-F238E27FC236}">
                      <a16:creationId xmlns:a16="http://schemas.microsoft.com/office/drawing/2014/main" id="{04CCA3B7-FD7D-3736-A283-09B578892E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1" name="Group 600">
                <a:extLst>
                  <a:ext uri="{FF2B5EF4-FFF2-40B4-BE49-F238E27FC236}">
                    <a16:creationId xmlns:a16="http://schemas.microsoft.com/office/drawing/2014/main" id="{CF4C2053-6B42-4D83-6182-3F302F05523F}"/>
                  </a:ext>
                </a:extLst>
              </p:cNvPr>
              <p:cNvGrpSpPr/>
              <p:nvPr/>
            </p:nvGrpSpPr>
            <p:grpSpPr>
              <a:xfrm>
                <a:off x="2472469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8" name="Straight Connector 757">
                  <a:extLst>
                    <a:ext uri="{FF2B5EF4-FFF2-40B4-BE49-F238E27FC236}">
                      <a16:creationId xmlns:a16="http://schemas.microsoft.com/office/drawing/2014/main" id="{61688BEF-D163-D9E9-89AC-28B6653990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9" name="Straight Connector 758">
                  <a:extLst>
                    <a:ext uri="{FF2B5EF4-FFF2-40B4-BE49-F238E27FC236}">
                      <a16:creationId xmlns:a16="http://schemas.microsoft.com/office/drawing/2014/main" id="{C9E70CFA-E749-73A9-A7A2-F92D7652FE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2" name="Group 601">
                <a:extLst>
                  <a:ext uri="{FF2B5EF4-FFF2-40B4-BE49-F238E27FC236}">
                    <a16:creationId xmlns:a16="http://schemas.microsoft.com/office/drawing/2014/main" id="{29FA6808-C561-ED67-1250-0B5E8E614583}"/>
                  </a:ext>
                </a:extLst>
              </p:cNvPr>
              <p:cNvGrpSpPr/>
              <p:nvPr/>
            </p:nvGrpSpPr>
            <p:grpSpPr>
              <a:xfrm>
                <a:off x="246401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6" name="Straight Connector 755">
                  <a:extLst>
                    <a:ext uri="{FF2B5EF4-FFF2-40B4-BE49-F238E27FC236}">
                      <a16:creationId xmlns:a16="http://schemas.microsoft.com/office/drawing/2014/main" id="{704802A8-F2D0-403E-B0FA-4D168EB7D8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" name="Straight Connector 756">
                  <a:extLst>
                    <a:ext uri="{FF2B5EF4-FFF2-40B4-BE49-F238E27FC236}">
                      <a16:creationId xmlns:a16="http://schemas.microsoft.com/office/drawing/2014/main" id="{596047E4-2816-6D7D-22A1-E9AB9028D6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3" name="Group 602">
                <a:extLst>
                  <a:ext uri="{FF2B5EF4-FFF2-40B4-BE49-F238E27FC236}">
                    <a16:creationId xmlns:a16="http://schemas.microsoft.com/office/drawing/2014/main" id="{2BC117C2-6319-BB3D-FFDA-3652CC5295EB}"/>
                  </a:ext>
                </a:extLst>
              </p:cNvPr>
              <p:cNvGrpSpPr/>
              <p:nvPr/>
            </p:nvGrpSpPr>
            <p:grpSpPr>
              <a:xfrm>
                <a:off x="2455328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4" name="Straight Connector 753">
                  <a:extLst>
                    <a:ext uri="{FF2B5EF4-FFF2-40B4-BE49-F238E27FC236}">
                      <a16:creationId xmlns:a16="http://schemas.microsoft.com/office/drawing/2014/main" id="{6B912B19-E761-B56F-1330-5C9C057A5B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" name="Straight Connector 754">
                  <a:extLst>
                    <a:ext uri="{FF2B5EF4-FFF2-40B4-BE49-F238E27FC236}">
                      <a16:creationId xmlns:a16="http://schemas.microsoft.com/office/drawing/2014/main" id="{7AC15EB6-CA75-BDBF-4F74-9141663DD5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4" name="Group 603">
                <a:extLst>
                  <a:ext uri="{FF2B5EF4-FFF2-40B4-BE49-F238E27FC236}">
                    <a16:creationId xmlns:a16="http://schemas.microsoft.com/office/drawing/2014/main" id="{3EA5AE02-D752-AD44-97C4-E48DB117BEFA}"/>
                  </a:ext>
                </a:extLst>
              </p:cNvPr>
              <p:cNvGrpSpPr/>
              <p:nvPr/>
            </p:nvGrpSpPr>
            <p:grpSpPr>
              <a:xfrm>
                <a:off x="244534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2" name="Straight Connector 751">
                  <a:extLst>
                    <a:ext uri="{FF2B5EF4-FFF2-40B4-BE49-F238E27FC236}">
                      <a16:creationId xmlns:a16="http://schemas.microsoft.com/office/drawing/2014/main" id="{CDA88CBF-BF39-72EB-1F67-FFAD93C117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" name="Straight Connector 752">
                  <a:extLst>
                    <a:ext uri="{FF2B5EF4-FFF2-40B4-BE49-F238E27FC236}">
                      <a16:creationId xmlns:a16="http://schemas.microsoft.com/office/drawing/2014/main" id="{71FD42C6-9254-B1A2-9E79-DB10213138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5" name="Group 604">
                <a:extLst>
                  <a:ext uri="{FF2B5EF4-FFF2-40B4-BE49-F238E27FC236}">
                    <a16:creationId xmlns:a16="http://schemas.microsoft.com/office/drawing/2014/main" id="{B34726CA-9E56-D471-4413-F0A55E6A73F5}"/>
                  </a:ext>
                </a:extLst>
              </p:cNvPr>
              <p:cNvGrpSpPr/>
              <p:nvPr/>
            </p:nvGrpSpPr>
            <p:grpSpPr>
              <a:xfrm>
                <a:off x="240874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0" name="Straight Connector 749">
                  <a:extLst>
                    <a:ext uri="{FF2B5EF4-FFF2-40B4-BE49-F238E27FC236}">
                      <a16:creationId xmlns:a16="http://schemas.microsoft.com/office/drawing/2014/main" id="{E52C8A28-ED9F-BA7B-917E-919EB8CC70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" name="Straight Connector 750">
                  <a:extLst>
                    <a:ext uri="{FF2B5EF4-FFF2-40B4-BE49-F238E27FC236}">
                      <a16:creationId xmlns:a16="http://schemas.microsoft.com/office/drawing/2014/main" id="{5D11138B-78BA-FB5F-707E-7DED0D784A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6" name="Group 605">
                <a:extLst>
                  <a:ext uri="{FF2B5EF4-FFF2-40B4-BE49-F238E27FC236}">
                    <a16:creationId xmlns:a16="http://schemas.microsoft.com/office/drawing/2014/main" id="{CDFEE889-8EB9-76A7-B92A-7B80984914C3}"/>
                  </a:ext>
                </a:extLst>
              </p:cNvPr>
              <p:cNvGrpSpPr/>
              <p:nvPr/>
            </p:nvGrpSpPr>
            <p:grpSpPr>
              <a:xfrm>
                <a:off x="240062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8" name="Straight Connector 747">
                  <a:extLst>
                    <a:ext uri="{FF2B5EF4-FFF2-40B4-BE49-F238E27FC236}">
                      <a16:creationId xmlns:a16="http://schemas.microsoft.com/office/drawing/2014/main" id="{9E2FEE04-56E2-90D8-CD2E-99F22A55BA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9" name="Straight Connector 748">
                  <a:extLst>
                    <a:ext uri="{FF2B5EF4-FFF2-40B4-BE49-F238E27FC236}">
                      <a16:creationId xmlns:a16="http://schemas.microsoft.com/office/drawing/2014/main" id="{4D4DE72E-4C00-24E8-2C21-E96E924294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7" name="Group 606">
                <a:extLst>
                  <a:ext uri="{FF2B5EF4-FFF2-40B4-BE49-F238E27FC236}">
                    <a16:creationId xmlns:a16="http://schemas.microsoft.com/office/drawing/2014/main" id="{4E4C6370-7F28-CD6E-1365-4EB25093D1C1}"/>
                  </a:ext>
                </a:extLst>
              </p:cNvPr>
              <p:cNvGrpSpPr/>
              <p:nvPr/>
            </p:nvGrpSpPr>
            <p:grpSpPr>
              <a:xfrm>
                <a:off x="239312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6" name="Straight Connector 745">
                  <a:extLst>
                    <a:ext uri="{FF2B5EF4-FFF2-40B4-BE49-F238E27FC236}">
                      <a16:creationId xmlns:a16="http://schemas.microsoft.com/office/drawing/2014/main" id="{62492609-323F-9EA0-D75C-370774B6C3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7" name="Straight Connector 746">
                  <a:extLst>
                    <a:ext uri="{FF2B5EF4-FFF2-40B4-BE49-F238E27FC236}">
                      <a16:creationId xmlns:a16="http://schemas.microsoft.com/office/drawing/2014/main" id="{5D321898-8DDE-D69E-32BE-000DF5BAAA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8" name="Group 607">
                <a:extLst>
                  <a:ext uri="{FF2B5EF4-FFF2-40B4-BE49-F238E27FC236}">
                    <a16:creationId xmlns:a16="http://schemas.microsoft.com/office/drawing/2014/main" id="{C0E6FAD3-BCAA-4131-B18E-B1BBFD4235B3}"/>
                  </a:ext>
                </a:extLst>
              </p:cNvPr>
              <p:cNvGrpSpPr/>
              <p:nvPr/>
            </p:nvGrpSpPr>
            <p:grpSpPr>
              <a:xfrm>
                <a:off x="2385829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4" name="Straight Connector 743">
                  <a:extLst>
                    <a:ext uri="{FF2B5EF4-FFF2-40B4-BE49-F238E27FC236}">
                      <a16:creationId xmlns:a16="http://schemas.microsoft.com/office/drawing/2014/main" id="{22DA51B7-B6AD-984C-3B2F-7369304625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5" name="Straight Connector 744">
                  <a:extLst>
                    <a:ext uri="{FF2B5EF4-FFF2-40B4-BE49-F238E27FC236}">
                      <a16:creationId xmlns:a16="http://schemas.microsoft.com/office/drawing/2014/main" id="{34498810-5778-3DA1-6293-9980297F33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9" name="Group 608">
                <a:extLst>
                  <a:ext uri="{FF2B5EF4-FFF2-40B4-BE49-F238E27FC236}">
                    <a16:creationId xmlns:a16="http://schemas.microsoft.com/office/drawing/2014/main" id="{BC9427B0-B284-BF57-915A-393EE1E8D7DF}"/>
                  </a:ext>
                </a:extLst>
              </p:cNvPr>
              <p:cNvGrpSpPr/>
              <p:nvPr/>
            </p:nvGrpSpPr>
            <p:grpSpPr>
              <a:xfrm>
                <a:off x="2377971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2" name="Straight Connector 741">
                  <a:extLst>
                    <a:ext uri="{FF2B5EF4-FFF2-40B4-BE49-F238E27FC236}">
                      <a16:creationId xmlns:a16="http://schemas.microsoft.com/office/drawing/2014/main" id="{FD2DBD4D-467E-84E9-1091-6F130DA543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3" name="Straight Connector 742">
                  <a:extLst>
                    <a:ext uri="{FF2B5EF4-FFF2-40B4-BE49-F238E27FC236}">
                      <a16:creationId xmlns:a16="http://schemas.microsoft.com/office/drawing/2014/main" id="{1F8686F2-3BEC-4A54-A91E-FB3EA2521F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0" name="Group 609">
                <a:extLst>
                  <a:ext uri="{FF2B5EF4-FFF2-40B4-BE49-F238E27FC236}">
                    <a16:creationId xmlns:a16="http://schemas.microsoft.com/office/drawing/2014/main" id="{41EBFEDA-6DB5-3740-4B02-D0608BC8EE3F}"/>
                  </a:ext>
                </a:extLst>
              </p:cNvPr>
              <p:cNvGrpSpPr/>
              <p:nvPr/>
            </p:nvGrpSpPr>
            <p:grpSpPr>
              <a:xfrm>
                <a:off x="237056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0" name="Straight Connector 739">
                  <a:extLst>
                    <a:ext uri="{FF2B5EF4-FFF2-40B4-BE49-F238E27FC236}">
                      <a16:creationId xmlns:a16="http://schemas.microsoft.com/office/drawing/2014/main" id="{C367B615-864B-50BE-4850-AB3EB3890D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1" name="Straight Connector 740">
                  <a:extLst>
                    <a:ext uri="{FF2B5EF4-FFF2-40B4-BE49-F238E27FC236}">
                      <a16:creationId xmlns:a16="http://schemas.microsoft.com/office/drawing/2014/main" id="{69EE615E-4652-E706-DBBD-3202BF022E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1" name="Group 610">
                <a:extLst>
                  <a:ext uri="{FF2B5EF4-FFF2-40B4-BE49-F238E27FC236}">
                    <a16:creationId xmlns:a16="http://schemas.microsoft.com/office/drawing/2014/main" id="{6F66B37D-E8B5-D4AA-E43F-A3A1F22C2FD0}"/>
                  </a:ext>
                </a:extLst>
              </p:cNvPr>
              <p:cNvGrpSpPr/>
              <p:nvPr/>
            </p:nvGrpSpPr>
            <p:grpSpPr>
              <a:xfrm>
                <a:off x="2344377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8" name="Straight Connector 737">
                  <a:extLst>
                    <a:ext uri="{FF2B5EF4-FFF2-40B4-BE49-F238E27FC236}">
                      <a16:creationId xmlns:a16="http://schemas.microsoft.com/office/drawing/2014/main" id="{0C647C0A-F579-B59D-3825-4C56F105BB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9" name="Straight Connector 738">
                  <a:extLst>
                    <a:ext uri="{FF2B5EF4-FFF2-40B4-BE49-F238E27FC236}">
                      <a16:creationId xmlns:a16="http://schemas.microsoft.com/office/drawing/2014/main" id="{55EEA587-6CC1-032A-6999-142459A230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2" name="Group 611">
                <a:extLst>
                  <a:ext uri="{FF2B5EF4-FFF2-40B4-BE49-F238E27FC236}">
                    <a16:creationId xmlns:a16="http://schemas.microsoft.com/office/drawing/2014/main" id="{5A8B6219-2A7B-E83C-CE5A-F0624146E8FC}"/>
                  </a:ext>
                </a:extLst>
              </p:cNvPr>
              <p:cNvGrpSpPr/>
              <p:nvPr/>
            </p:nvGrpSpPr>
            <p:grpSpPr>
              <a:xfrm>
                <a:off x="2333225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6" name="Straight Connector 735">
                  <a:extLst>
                    <a:ext uri="{FF2B5EF4-FFF2-40B4-BE49-F238E27FC236}">
                      <a16:creationId xmlns:a16="http://schemas.microsoft.com/office/drawing/2014/main" id="{DAEBFD08-8D58-F260-390C-3CE64A40DA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7" name="Straight Connector 736">
                  <a:extLst>
                    <a:ext uri="{FF2B5EF4-FFF2-40B4-BE49-F238E27FC236}">
                      <a16:creationId xmlns:a16="http://schemas.microsoft.com/office/drawing/2014/main" id="{9B9FC8E0-6251-A9D2-B14C-8238186249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3" name="Group 612">
                <a:extLst>
                  <a:ext uri="{FF2B5EF4-FFF2-40B4-BE49-F238E27FC236}">
                    <a16:creationId xmlns:a16="http://schemas.microsoft.com/office/drawing/2014/main" id="{4A37947E-55A9-9A49-DB04-922D763CC11F}"/>
                  </a:ext>
                </a:extLst>
              </p:cNvPr>
              <p:cNvGrpSpPr/>
              <p:nvPr/>
            </p:nvGrpSpPr>
            <p:grpSpPr>
              <a:xfrm>
                <a:off x="231381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4" name="Straight Connector 733">
                  <a:extLst>
                    <a:ext uri="{FF2B5EF4-FFF2-40B4-BE49-F238E27FC236}">
                      <a16:creationId xmlns:a16="http://schemas.microsoft.com/office/drawing/2014/main" id="{16DCD3CC-2FCC-76DA-7523-2C69A6ABB5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5" name="Straight Connector 734">
                  <a:extLst>
                    <a:ext uri="{FF2B5EF4-FFF2-40B4-BE49-F238E27FC236}">
                      <a16:creationId xmlns:a16="http://schemas.microsoft.com/office/drawing/2014/main" id="{79FFFF15-4C5A-55D2-F971-03811F1FDD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4" name="Group 613">
                <a:extLst>
                  <a:ext uri="{FF2B5EF4-FFF2-40B4-BE49-F238E27FC236}">
                    <a16:creationId xmlns:a16="http://schemas.microsoft.com/office/drawing/2014/main" id="{6EBFC875-3B3F-F7C0-EA6D-560F1281543F}"/>
                  </a:ext>
                </a:extLst>
              </p:cNvPr>
              <p:cNvGrpSpPr/>
              <p:nvPr/>
            </p:nvGrpSpPr>
            <p:grpSpPr>
              <a:xfrm>
                <a:off x="230915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2" name="Straight Connector 731">
                  <a:extLst>
                    <a:ext uri="{FF2B5EF4-FFF2-40B4-BE49-F238E27FC236}">
                      <a16:creationId xmlns:a16="http://schemas.microsoft.com/office/drawing/2014/main" id="{F8E0BBD2-1F60-31DC-1D26-E6EC8C62C5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3" name="Straight Connector 732">
                  <a:extLst>
                    <a:ext uri="{FF2B5EF4-FFF2-40B4-BE49-F238E27FC236}">
                      <a16:creationId xmlns:a16="http://schemas.microsoft.com/office/drawing/2014/main" id="{37EE24A7-4DDB-B5EF-E7F7-6568052D3C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5" name="Group 614">
                <a:extLst>
                  <a:ext uri="{FF2B5EF4-FFF2-40B4-BE49-F238E27FC236}">
                    <a16:creationId xmlns:a16="http://schemas.microsoft.com/office/drawing/2014/main" id="{F1593C2B-ACBC-CD1B-710E-B465BB3A3231}"/>
                  </a:ext>
                </a:extLst>
              </p:cNvPr>
              <p:cNvGrpSpPr/>
              <p:nvPr/>
            </p:nvGrpSpPr>
            <p:grpSpPr>
              <a:xfrm>
                <a:off x="230125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0" name="Straight Connector 729">
                  <a:extLst>
                    <a:ext uri="{FF2B5EF4-FFF2-40B4-BE49-F238E27FC236}">
                      <a16:creationId xmlns:a16="http://schemas.microsoft.com/office/drawing/2014/main" id="{FD62EB8D-4040-4FB7-77CE-5768A445FD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1" name="Straight Connector 730">
                  <a:extLst>
                    <a:ext uri="{FF2B5EF4-FFF2-40B4-BE49-F238E27FC236}">
                      <a16:creationId xmlns:a16="http://schemas.microsoft.com/office/drawing/2014/main" id="{6ACB5150-A321-4A1E-EC3F-4AC0DC9687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6" name="Group 615">
                <a:extLst>
                  <a:ext uri="{FF2B5EF4-FFF2-40B4-BE49-F238E27FC236}">
                    <a16:creationId xmlns:a16="http://schemas.microsoft.com/office/drawing/2014/main" id="{E9D1367E-AD31-F38E-DA85-8D1F007FBC8C}"/>
                  </a:ext>
                </a:extLst>
              </p:cNvPr>
              <p:cNvGrpSpPr/>
              <p:nvPr/>
            </p:nvGrpSpPr>
            <p:grpSpPr>
              <a:xfrm>
                <a:off x="2296138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8" name="Straight Connector 727">
                  <a:extLst>
                    <a:ext uri="{FF2B5EF4-FFF2-40B4-BE49-F238E27FC236}">
                      <a16:creationId xmlns:a16="http://schemas.microsoft.com/office/drawing/2014/main" id="{1D2394FE-2ACC-F6CC-2FD8-8C59AA588C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9" name="Straight Connector 728">
                  <a:extLst>
                    <a:ext uri="{FF2B5EF4-FFF2-40B4-BE49-F238E27FC236}">
                      <a16:creationId xmlns:a16="http://schemas.microsoft.com/office/drawing/2014/main" id="{D7DA4358-400D-6B87-E1AF-3B93038249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7" name="Group 616">
                <a:extLst>
                  <a:ext uri="{FF2B5EF4-FFF2-40B4-BE49-F238E27FC236}">
                    <a16:creationId xmlns:a16="http://schemas.microsoft.com/office/drawing/2014/main" id="{7A7B2934-9974-4EE5-A99A-8A079FB169E4}"/>
                  </a:ext>
                </a:extLst>
              </p:cNvPr>
              <p:cNvGrpSpPr/>
              <p:nvPr/>
            </p:nvGrpSpPr>
            <p:grpSpPr>
              <a:xfrm>
                <a:off x="226623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6" name="Straight Connector 725">
                  <a:extLst>
                    <a:ext uri="{FF2B5EF4-FFF2-40B4-BE49-F238E27FC236}">
                      <a16:creationId xmlns:a16="http://schemas.microsoft.com/office/drawing/2014/main" id="{22C7711E-9654-BAE1-A96C-A6DC771B3B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7" name="Straight Connector 726">
                  <a:extLst>
                    <a:ext uri="{FF2B5EF4-FFF2-40B4-BE49-F238E27FC236}">
                      <a16:creationId xmlns:a16="http://schemas.microsoft.com/office/drawing/2014/main" id="{60EA5043-852F-8ACF-4CF8-96B05F21B7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8" name="Group 617">
                <a:extLst>
                  <a:ext uri="{FF2B5EF4-FFF2-40B4-BE49-F238E27FC236}">
                    <a16:creationId xmlns:a16="http://schemas.microsoft.com/office/drawing/2014/main" id="{35BC7315-2F31-0520-C5B6-5DE895D8DAA6}"/>
                  </a:ext>
                </a:extLst>
              </p:cNvPr>
              <p:cNvGrpSpPr/>
              <p:nvPr/>
            </p:nvGrpSpPr>
            <p:grpSpPr>
              <a:xfrm>
                <a:off x="227236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4" name="Straight Connector 723">
                  <a:extLst>
                    <a:ext uri="{FF2B5EF4-FFF2-40B4-BE49-F238E27FC236}">
                      <a16:creationId xmlns:a16="http://schemas.microsoft.com/office/drawing/2014/main" id="{4CD20283-99E1-1803-D02E-C6F8BE4E0E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5" name="Straight Connector 724">
                  <a:extLst>
                    <a:ext uri="{FF2B5EF4-FFF2-40B4-BE49-F238E27FC236}">
                      <a16:creationId xmlns:a16="http://schemas.microsoft.com/office/drawing/2014/main" id="{488014DA-C603-5B67-B1FB-153D0A1084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9" name="Group 618">
                <a:extLst>
                  <a:ext uri="{FF2B5EF4-FFF2-40B4-BE49-F238E27FC236}">
                    <a16:creationId xmlns:a16="http://schemas.microsoft.com/office/drawing/2014/main" id="{AA13FF94-1CFD-D348-BADA-44418536F01F}"/>
                  </a:ext>
                </a:extLst>
              </p:cNvPr>
              <p:cNvGrpSpPr/>
              <p:nvPr/>
            </p:nvGrpSpPr>
            <p:grpSpPr>
              <a:xfrm>
                <a:off x="223510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2" name="Straight Connector 721">
                  <a:extLst>
                    <a:ext uri="{FF2B5EF4-FFF2-40B4-BE49-F238E27FC236}">
                      <a16:creationId xmlns:a16="http://schemas.microsoft.com/office/drawing/2014/main" id="{8CFCF666-E102-2CFE-840C-1D49647E2B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3" name="Straight Connector 722">
                  <a:extLst>
                    <a:ext uri="{FF2B5EF4-FFF2-40B4-BE49-F238E27FC236}">
                      <a16:creationId xmlns:a16="http://schemas.microsoft.com/office/drawing/2014/main" id="{6635829C-3E8F-FB00-CD8A-B60EFB6C3B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0" name="Group 619">
                <a:extLst>
                  <a:ext uri="{FF2B5EF4-FFF2-40B4-BE49-F238E27FC236}">
                    <a16:creationId xmlns:a16="http://schemas.microsoft.com/office/drawing/2014/main" id="{2E0DAA18-06F5-1F3D-9967-7FD320490736}"/>
                  </a:ext>
                </a:extLst>
              </p:cNvPr>
              <p:cNvGrpSpPr/>
              <p:nvPr/>
            </p:nvGrpSpPr>
            <p:grpSpPr>
              <a:xfrm>
                <a:off x="2218216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0" name="Straight Connector 719">
                  <a:extLst>
                    <a:ext uri="{FF2B5EF4-FFF2-40B4-BE49-F238E27FC236}">
                      <a16:creationId xmlns:a16="http://schemas.microsoft.com/office/drawing/2014/main" id="{D94314FE-F6ED-F73B-3040-25196F627D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" name="Straight Connector 720">
                  <a:extLst>
                    <a:ext uri="{FF2B5EF4-FFF2-40B4-BE49-F238E27FC236}">
                      <a16:creationId xmlns:a16="http://schemas.microsoft.com/office/drawing/2014/main" id="{FBC642AE-515D-F0B3-FA08-60F426219A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1" name="Group 620">
                <a:extLst>
                  <a:ext uri="{FF2B5EF4-FFF2-40B4-BE49-F238E27FC236}">
                    <a16:creationId xmlns:a16="http://schemas.microsoft.com/office/drawing/2014/main" id="{90E5B3F4-E66A-D34E-E879-96A18E5437EA}"/>
                  </a:ext>
                </a:extLst>
              </p:cNvPr>
              <p:cNvGrpSpPr/>
              <p:nvPr/>
            </p:nvGrpSpPr>
            <p:grpSpPr>
              <a:xfrm>
                <a:off x="2214355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8" name="Straight Connector 717">
                  <a:extLst>
                    <a:ext uri="{FF2B5EF4-FFF2-40B4-BE49-F238E27FC236}">
                      <a16:creationId xmlns:a16="http://schemas.microsoft.com/office/drawing/2014/main" id="{A6C21D98-1363-98D1-5046-C1E7945BD1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9" name="Straight Connector 718">
                  <a:extLst>
                    <a:ext uri="{FF2B5EF4-FFF2-40B4-BE49-F238E27FC236}">
                      <a16:creationId xmlns:a16="http://schemas.microsoft.com/office/drawing/2014/main" id="{BC2C9FF9-5C25-4AE1-06F2-5CAF1D4FCE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2" name="Group 621">
                <a:extLst>
                  <a:ext uri="{FF2B5EF4-FFF2-40B4-BE49-F238E27FC236}">
                    <a16:creationId xmlns:a16="http://schemas.microsoft.com/office/drawing/2014/main" id="{97B5BA8A-8810-B717-E1A3-F4F5F0A5B706}"/>
                  </a:ext>
                </a:extLst>
              </p:cNvPr>
              <p:cNvGrpSpPr/>
              <p:nvPr/>
            </p:nvGrpSpPr>
            <p:grpSpPr>
              <a:xfrm>
                <a:off x="2185679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6" name="Straight Connector 715">
                  <a:extLst>
                    <a:ext uri="{FF2B5EF4-FFF2-40B4-BE49-F238E27FC236}">
                      <a16:creationId xmlns:a16="http://schemas.microsoft.com/office/drawing/2014/main" id="{983A9ADF-398E-669F-2BB5-8D534C3132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7" name="Straight Connector 716">
                  <a:extLst>
                    <a:ext uri="{FF2B5EF4-FFF2-40B4-BE49-F238E27FC236}">
                      <a16:creationId xmlns:a16="http://schemas.microsoft.com/office/drawing/2014/main" id="{F0D920B8-51AB-B66B-F743-23D7C2A9AC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3" name="Group 622">
                <a:extLst>
                  <a:ext uri="{FF2B5EF4-FFF2-40B4-BE49-F238E27FC236}">
                    <a16:creationId xmlns:a16="http://schemas.microsoft.com/office/drawing/2014/main" id="{96DF4CB0-3B00-9D19-CBFB-AA3CEC1F1BEB}"/>
                  </a:ext>
                </a:extLst>
              </p:cNvPr>
              <p:cNvGrpSpPr/>
              <p:nvPr/>
            </p:nvGrpSpPr>
            <p:grpSpPr>
              <a:xfrm>
                <a:off x="2177654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4" name="Straight Connector 713">
                  <a:extLst>
                    <a:ext uri="{FF2B5EF4-FFF2-40B4-BE49-F238E27FC236}">
                      <a16:creationId xmlns:a16="http://schemas.microsoft.com/office/drawing/2014/main" id="{8C354F05-8C22-A193-B913-465948884B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5" name="Straight Connector 714">
                  <a:extLst>
                    <a:ext uri="{FF2B5EF4-FFF2-40B4-BE49-F238E27FC236}">
                      <a16:creationId xmlns:a16="http://schemas.microsoft.com/office/drawing/2014/main" id="{8F4DE71A-58AB-7783-F085-3DB356BBE0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4" name="Group 623">
                <a:extLst>
                  <a:ext uri="{FF2B5EF4-FFF2-40B4-BE49-F238E27FC236}">
                    <a16:creationId xmlns:a16="http://schemas.microsoft.com/office/drawing/2014/main" id="{FE69246A-632B-0DD1-A3E3-AFF17B7FF1B4}"/>
                  </a:ext>
                </a:extLst>
              </p:cNvPr>
              <p:cNvGrpSpPr/>
              <p:nvPr/>
            </p:nvGrpSpPr>
            <p:grpSpPr>
              <a:xfrm>
                <a:off x="216890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2" name="Straight Connector 711">
                  <a:extLst>
                    <a:ext uri="{FF2B5EF4-FFF2-40B4-BE49-F238E27FC236}">
                      <a16:creationId xmlns:a16="http://schemas.microsoft.com/office/drawing/2014/main" id="{7C017991-3254-39CB-B396-D3F53BB973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" name="Straight Connector 712">
                  <a:extLst>
                    <a:ext uri="{FF2B5EF4-FFF2-40B4-BE49-F238E27FC236}">
                      <a16:creationId xmlns:a16="http://schemas.microsoft.com/office/drawing/2014/main" id="{EA3182CF-D370-F6D5-2439-BAB55B491E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5" name="Group 624">
                <a:extLst>
                  <a:ext uri="{FF2B5EF4-FFF2-40B4-BE49-F238E27FC236}">
                    <a16:creationId xmlns:a16="http://schemas.microsoft.com/office/drawing/2014/main" id="{B19E4D25-CF03-BF2D-24D2-0E95BD15D415}"/>
                  </a:ext>
                </a:extLst>
              </p:cNvPr>
              <p:cNvGrpSpPr/>
              <p:nvPr/>
            </p:nvGrpSpPr>
            <p:grpSpPr>
              <a:xfrm>
                <a:off x="2162031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0" name="Straight Connector 709">
                  <a:extLst>
                    <a:ext uri="{FF2B5EF4-FFF2-40B4-BE49-F238E27FC236}">
                      <a16:creationId xmlns:a16="http://schemas.microsoft.com/office/drawing/2014/main" id="{A25C9E93-A3AC-907E-E3A5-A357858E0F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" name="Straight Connector 710">
                  <a:extLst>
                    <a:ext uri="{FF2B5EF4-FFF2-40B4-BE49-F238E27FC236}">
                      <a16:creationId xmlns:a16="http://schemas.microsoft.com/office/drawing/2014/main" id="{BF6E276C-CF3D-8120-4606-22AD8B7317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6" name="Group 625">
                <a:extLst>
                  <a:ext uri="{FF2B5EF4-FFF2-40B4-BE49-F238E27FC236}">
                    <a16:creationId xmlns:a16="http://schemas.microsoft.com/office/drawing/2014/main" id="{867B45E4-3216-645E-22C0-04D796AFD3F7}"/>
                  </a:ext>
                </a:extLst>
              </p:cNvPr>
              <p:cNvGrpSpPr/>
              <p:nvPr/>
            </p:nvGrpSpPr>
            <p:grpSpPr>
              <a:xfrm>
                <a:off x="2141474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8" name="Straight Connector 707">
                  <a:extLst>
                    <a:ext uri="{FF2B5EF4-FFF2-40B4-BE49-F238E27FC236}">
                      <a16:creationId xmlns:a16="http://schemas.microsoft.com/office/drawing/2014/main" id="{C54C5758-C165-71F5-9EA8-1432BB89CE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" name="Straight Connector 708">
                  <a:extLst>
                    <a:ext uri="{FF2B5EF4-FFF2-40B4-BE49-F238E27FC236}">
                      <a16:creationId xmlns:a16="http://schemas.microsoft.com/office/drawing/2014/main" id="{CFE8780F-453D-8C75-B987-47D24DE804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7" name="Group 626">
                <a:extLst>
                  <a:ext uri="{FF2B5EF4-FFF2-40B4-BE49-F238E27FC236}">
                    <a16:creationId xmlns:a16="http://schemas.microsoft.com/office/drawing/2014/main" id="{97CEFFA7-1231-FFB2-1FE9-318852645523}"/>
                  </a:ext>
                </a:extLst>
              </p:cNvPr>
              <p:cNvGrpSpPr/>
              <p:nvPr/>
            </p:nvGrpSpPr>
            <p:grpSpPr>
              <a:xfrm>
                <a:off x="2125800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6" name="Straight Connector 705">
                  <a:extLst>
                    <a:ext uri="{FF2B5EF4-FFF2-40B4-BE49-F238E27FC236}">
                      <a16:creationId xmlns:a16="http://schemas.microsoft.com/office/drawing/2014/main" id="{C8120382-D632-A532-EB8D-149EB60C76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" name="Straight Connector 706">
                  <a:extLst>
                    <a:ext uri="{FF2B5EF4-FFF2-40B4-BE49-F238E27FC236}">
                      <a16:creationId xmlns:a16="http://schemas.microsoft.com/office/drawing/2014/main" id="{25D25371-28F6-0341-DFAB-EB95C9D8A0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8" name="Group 627">
                <a:extLst>
                  <a:ext uri="{FF2B5EF4-FFF2-40B4-BE49-F238E27FC236}">
                    <a16:creationId xmlns:a16="http://schemas.microsoft.com/office/drawing/2014/main" id="{D6E52434-BDBE-8821-9C43-8CA1459D1292}"/>
                  </a:ext>
                </a:extLst>
              </p:cNvPr>
              <p:cNvGrpSpPr/>
              <p:nvPr/>
            </p:nvGrpSpPr>
            <p:grpSpPr>
              <a:xfrm>
                <a:off x="2119780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4" name="Straight Connector 703">
                  <a:extLst>
                    <a:ext uri="{FF2B5EF4-FFF2-40B4-BE49-F238E27FC236}">
                      <a16:creationId xmlns:a16="http://schemas.microsoft.com/office/drawing/2014/main" id="{89A2388B-E075-F357-7498-7864E4BD15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" name="Straight Connector 704">
                  <a:extLst>
                    <a:ext uri="{FF2B5EF4-FFF2-40B4-BE49-F238E27FC236}">
                      <a16:creationId xmlns:a16="http://schemas.microsoft.com/office/drawing/2014/main" id="{F75ACE8A-9832-CCD8-2684-4C569638CC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9" name="Group 628">
                <a:extLst>
                  <a:ext uri="{FF2B5EF4-FFF2-40B4-BE49-F238E27FC236}">
                    <a16:creationId xmlns:a16="http://schemas.microsoft.com/office/drawing/2014/main" id="{BBCB224D-C75F-4D9F-230A-BBA49D9C9910}"/>
                  </a:ext>
                </a:extLst>
              </p:cNvPr>
              <p:cNvGrpSpPr/>
              <p:nvPr/>
            </p:nvGrpSpPr>
            <p:grpSpPr>
              <a:xfrm>
                <a:off x="2097677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2" name="Straight Connector 701">
                  <a:extLst>
                    <a:ext uri="{FF2B5EF4-FFF2-40B4-BE49-F238E27FC236}">
                      <a16:creationId xmlns:a16="http://schemas.microsoft.com/office/drawing/2014/main" id="{34DCBE4C-C8F5-A9B9-0D73-CC4BE27080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" name="Straight Connector 702">
                  <a:extLst>
                    <a:ext uri="{FF2B5EF4-FFF2-40B4-BE49-F238E27FC236}">
                      <a16:creationId xmlns:a16="http://schemas.microsoft.com/office/drawing/2014/main" id="{4EF111EF-E6EA-8C3D-BA98-890A0DA1C4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0" name="Group 629">
                <a:extLst>
                  <a:ext uri="{FF2B5EF4-FFF2-40B4-BE49-F238E27FC236}">
                    <a16:creationId xmlns:a16="http://schemas.microsoft.com/office/drawing/2014/main" id="{FAE57CFB-F92B-CB8F-D302-1A48E910005A}"/>
                  </a:ext>
                </a:extLst>
              </p:cNvPr>
              <p:cNvGrpSpPr/>
              <p:nvPr/>
            </p:nvGrpSpPr>
            <p:grpSpPr>
              <a:xfrm>
                <a:off x="2086625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0" name="Straight Connector 699">
                  <a:extLst>
                    <a:ext uri="{FF2B5EF4-FFF2-40B4-BE49-F238E27FC236}">
                      <a16:creationId xmlns:a16="http://schemas.microsoft.com/office/drawing/2014/main" id="{6026E85C-A8D5-8DDB-AA4D-0507C4EE67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" name="Straight Connector 700">
                  <a:extLst>
                    <a:ext uri="{FF2B5EF4-FFF2-40B4-BE49-F238E27FC236}">
                      <a16:creationId xmlns:a16="http://schemas.microsoft.com/office/drawing/2014/main" id="{199380B2-4775-DD15-D4EC-ED6C524473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1" name="Group 630">
                <a:extLst>
                  <a:ext uri="{FF2B5EF4-FFF2-40B4-BE49-F238E27FC236}">
                    <a16:creationId xmlns:a16="http://schemas.microsoft.com/office/drawing/2014/main" id="{86B577FA-FD9D-3D1F-15DA-E7956C6A52E9}"/>
                  </a:ext>
                </a:extLst>
              </p:cNvPr>
              <p:cNvGrpSpPr/>
              <p:nvPr/>
            </p:nvGrpSpPr>
            <p:grpSpPr>
              <a:xfrm>
                <a:off x="2079105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8" name="Straight Connector 697">
                  <a:extLst>
                    <a:ext uri="{FF2B5EF4-FFF2-40B4-BE49-F238E27FC236}">
                      <a16:creationId xmlns:a16="http://schemas.microsoft.com/office/drawing/2014/main" id="{198F2EC7-3882-70DE-9892-57A748188A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9" name="Straight Connector 698">
                  <a:extLst>
                    <a:ext uri="{FF2B5EF4-FFF2-40B4-BE49-F238E27FC236}">
                      <a16:creationId xmlns:a16="http://schemas.microsoft.com/office/drawing/2014/main" id="{DF74090E-EE63-724E-D6D8-0BBB74B3D3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2" name="Group 631">
                <a:extLst>
                  <a:ext uri="{FF2B5EF4-FFF2-40B4-BE49-F238E27FC236}">
                    <a16:creationId xmlns:a16="http://schemas.microsoft.com/office/drawing/2014/main" id="{F98220F8-4EA9-0E8F-1965-12B352768E82}"/>
                  </a:ext>
                </a:extLst>
              </p:cNvPr>
              <p:cNvGrpSpPr/>
              <p:nvPr/>
            </p:nvGrpSpPr>
            <p:grpSpPr>
              <a:xfrm>
                <a:off x="2058321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6" name="Straight Connector 695">
                  <a:extLst>
                    <a:ext uri="{FF2B5EF4-FFF2-40B4-BE49-F238E27FC236}">
                      <a16:creationId xmlns:a16="http://schemas.microsoft.com/office/drawing/2014/main" id="{10FAE289-900D-5D77-7096-5F01A6548A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7" name="Straight Connector 696">
                  <a:extLst>
                    <a:ext uri="{FF2B5EF4-FFF2-40B4-BE49-F238E27FC236}">
                      <a16:creationId xmlns:a16="http://schemas.microsoft.com/office/drawing/2014/main" id="{46642D71-8C78-CBE8-3885-D5F47BB938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3" name="Group 632">
                <a:extLst>
                  <a:ext uri="{FF2B5EF4-FFF2-40B4-BE49-F238E27FC236}">
                    <a16:creationId xmlns:a16="http://schemas.microsoft.com/office/drawing/2014/main" id="{04817C51-2ED8-D3FA-76E5-C5B1FE26E5F8}"/>
                  </a:ext>
                </a:extLst>
              </p:cNvPr>
              <p:cNvGrpSpPr/>
              <p:nvPr/>
            </p:nvGrpSpPr>
            <p:grpSpPr>
              <a:xfrm>
                <a:off x="2036218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4" name="Straight Connector 693">
                  <a:extLst>
                    <a:ext uri="{FF2B5EF4-FFF2-40B4-BE49-F238E27FC236}">
                      <a16:creationId xmlns:a16="http://schemas.microsoft.com/office/drawing/2014/main" id="{39E22E5F-95F6-8B25-5910-3AF2DD8B19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" name="Straight Connector 694">
                  <a:extLst>
                    <a:ext uri="{FF2B5EF4-FFF2-40B4-BE49-F238E27FC236}">
                      <a16:creationId xmlns:a16="http://schemas.microsoft.com/office/drawing/2014/main" id="{B6129EB9-3827-E8AD-42EF-47A7C4C491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4" name="Group 633">
                <a:extLst>
                  <a:ext uri="{FF2B5EF4-FFF2-40B4-BE49-F238E27FC236}">
                    <a16:creationId xmlns:a16="http://schemas.microsoft.com/office/drawing/2014/main" id="{1E999143-F91F-DE6B-D250-B2AC8DFED416}"/>
                  </a:ext>
                </a:extLst>
              </p:cNvPr>
              <p:cNvGrpSpPr/>
              <p:nvPr/>
            </p:nvGrpSpPr>
            <p:grpSpPr>
              <a:xfrm>
                <a:off x="2025257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2" name="Straight Connector 691">
                  <a:extLst>
                    <a:ext uri="{FF2B5EF4-FFF2-40B4-BE49-F238E27FC236}">
                      <a16:creationId xmlns:a16="http://schemas.microsoft.com/office/drawing/2014/main" id="{B3BA7658-5EC5-BD38-9091-405115DEAD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" name="Straight Connector 692">
                  <a:extLst>
                    <a:ext uri="{FF2B5EF4-FFF2-40B4-BE49-F238E27FC236}">
                      <a16:creationId xmlns:a16="http://schemas.microsoft.com/office/drawing/2014/main" id="{0B8E593F-D732-2D11-B550-ED0D3F39A5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5" name="Group 634">
                <a:extLst>
                  <a:ext uri="{FF2B5EF4-FFF2-40B4-BE49-F238E27FC236}">
                    <a16:creationId xmlns:a16="http://schemas.microsoft.com/office/drawing/2014/main" id="{732A6AD5-A3C0-A207-E16E-A4FA00DAC492}"/>
                  </a:ext>
                </a:extLst>
              </p:cNvPr>
              <p:cNvGrpSpPr/>
              <p:nvPr/>
            </p:nvGrpSpPr>
            <p:grpSpPr>
              <a:xfrm>
                <a:off x="2014206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0" name="Straight Connector 689">
                  <a:extLst>
                    <a:ext uri="{FF2B5EF4-FFF2-40B4-BE49-F238E27FC236}">
                      <a16:creationId xmlns:a16="http://schemas.microsoft.com/office/drawing/2014/main" id="{F175D421-0401-1C0C-9668-2A96C3E9C8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" name="Straight Connector 690">
                  <a:extLst>
                    <a:ext uri="{FF2B5EF4-FFF2-40B4-BE49-F238E27FC236}">
                      <a16:creationId xmlns:a16="http://schemas.microsoft.com/office/drawing/2014/main" id="{D321501C-EF3F-9E94-FD04-F37986608A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6" name="Group 635">
                <a:extLst>
                  <a:ext uri="{FF2B5EF4-FFF2-40B4-BE49-F238E27FC236}">
                    <a16:creationId xmlns:a16="http://schemas.microsoft.com/office/drawing/2014/main" id="{4E451730-F542-9BD5-7B8E-0D703D7AA0A8}"/>
                  </a:ext>
                </a:extLst>
              </p:cNvPr>
              <p:cNvGrpSpPr/>
              <p:nvPr/>
            </p:nvGrpSpPr>
            <p:grpSpPr>
              <a:xfrm>
                <a:off x="2003154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8" name="Straight Connector 687">
                  <a:extLst>
                    <a:ext uri="{FF2B5EF4-FFF2-40B4-BE49-F238E27FC236}">
                      <a16:creationId xmlns:a16="http://schemas.microsoft.com/office/drawing/2014/main" id="{172FF522-D556-F60C-760D-09AB0D5A07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" name="Straight Connector 688">
                  <a:extLst>
                    <a:ext uri="{FF2B5EF4-FFF2-40B4-BE49-F238E27FC236}">
                      <a16:creationId xmlns:a16="http://schemas.microsoft.com/office/drawing/2014/main" id="{AB1D5562-7059-4690-A487-62C269C509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7" name="Group 636">
                <a:extLst>
                  <a:ext uri="{FF2B5EF4-FFF2-40B4-BE49-F238E27FC236}">
                    <a16:creationId xmlns:a16="http://schemas.microsoft.com/office/drawing/2014/main" id="{94558173-4722-B494-C436-0D360CA50B91}"/>
                  </a:ext>
                </a:extLst>
              </p:cNvPr>
              <p:cNvGrpSpPr/>
              <p:nvPr/>
            </p:nvGrpSpPr>
            <p:grpSpPr>
              <a:xfrm>
                <a:off x="1997701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6" name="Straight Connector 685">
                  <a:extLst>
                    <a:ext uri="{FF2B5EF4-FFF2-40B4-BE49-F238E27FC236}">
                      <a16:creationId xmlns:a16="http://schemas.microsoft.com/office/drawing/2014/main" id="{55A18045-FDF3-02EE-609A-041BF056FD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" name="Straight Connector 686">
                  <a:extLst>
                    <a:ext uri="{FF2B5EF4-FFF2-40B4-BE49-F238E27FC236}">
                      <a16:creationId xmlns:a16="http://schemas.microsoft.com/office/drawing/2014/main" id="{B9C06018-943C-F75E-F117-18EB1DE827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8" name="Group 637">
                <a:extLst>
                  <a:ext uri="{FF2B5EF4-FFF2-40B4-BE49-F238E27FC236}">
                    <a16:creationId xmlns:a16="http://schemas.microsoft.com/office/drawing/2014/main" id="{ACB57F88-667E-83FF-72D0-7F9EB9504A76}"/>
                  </a:ext>
                </a:extLst>
              </p:cNvPr>
              <p:cNvGrpSpPr/>
              <p:nvPr/>
            </p:nvGrpSpPr>
            <p:grpSpPr>
              <a:xfrm>
                <a:off x="1990459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4" name="Straight Connector 683">
                  <a:extLst>
                    <a:ext uri="{FF2B5EF4-FFF2-40B4-BE49-F238E27FC236}">
                      <a16:creationId xmlns:a16="http://schemas.microsoft.com/office/drawing/2014/main" id="{AA468E54-1453-9F1B-E6E4-239E6E4208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" name="Straight Connector 684">
                  <a:extLst>
                    <a:ext uri="{FF2B5EF4-FFF2-40B4-BE49-F238E27FC236}">
                      <a16:creationId xmlns:a16="http://schemas.microsoft.com/office/drawing/2014/main" id="{91377C62-691D-ADB0-5DD7-D27B03A284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9" name="Group 638">
                <a:extLst>
                  <a:ext uri="{FF2B5EF4-FFF2-40B4-BE49-F238E27FC236}">
                    <a16:creationId xmlns:a16="http://schemas.microsoft.com/office/drawing/2014/main" id="{63F7E5B5-3801-3DBC-C186-BFCA6FE11240}"/>
                  </a:ext>
                </a:extLst>
              </p:cNvPr>
              <p:cNvGrpSpPr/>
              <p:nvPr/>
            </p:nvGrpSpPr>
            <p:grpSpPr>
              <a:xfrm>
                <a:off x="198105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2" name="Straight Connector 681">
                  <a:extLst>
                    <a:ext uri="{FF2B5EF4-FFF2-40B4-BE49-F238E27FC236}">
                      <a16:creationId xmlns:a16="http://schemas.microsoft.com/office/drawing/2014/main" id="{D4F08DA5-9973-222F-61F7-D21789ACCD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" name="Straight Connector 682">
                  <a:extLst>
                    <a:ext uri="{FF2B5EF4-FFF2-40B4-BE49-F238E27FC236}">
                      <a16:creationId xmlns:a16="http://schemas.microsoft.com/office/drawing/2014/main" id="{DA8C4970-149D-828E-97CE-D06633D45A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0" name="Group 639">
                <a:extLst>
                  <a:ext uri="{FF2B5EF4-FFF2-40B4-BE49-F238E27FC236}">
                    <a16:creationId xmlns:a16="http://schemas.microsoft.com/office/drawing/2014/main" id="{8C9F8F8D-BA6C-4E26-F04A-BDA7C868B01D}"/>
                  </a:ext>
                </a:extLst>
              </p:cNvPr>
              <p:cNvGrpSpPr/>
              <p:nvPr/>
            </p:nvGrpSpPr>
            <p:grpSpPr>
              <a:xfrm>
                <a:off x="1969260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0" name="Straight Connector 679">
                  <a:extLst>
                    <a:ext uri="{FF2B5EF4-FFF2-40B4-BE49-F238E27FC236}">
                      <a16:creationId xmlns:a16="http://schemas.microsoft.com/office/drawing/2014/main" id="{EBF14016-943B-D325-0812-D7E6DB15FF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1" name="Straight Connector 680">
                  <a:extLst>
                    <a:ext uri="{FF2B5EF4-FFF2-40B4-BE49-F238E27FC236}">
                      <a16:creationId xmlns:a16="http://schemas.microsoft.com/office/drawing/2014/main" id="{39C3C60C-ED99-C193-65CE-5B95273815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1" name="Group 640">
                <a:extLst>
                  <a:ext uri="{FF2B5EF4-FFF2-40B4-BE49-F238E27FC236}">
                    <a16:creationId xmlns:a16="http://schemas.microsoft.com/office/drawing/2014/main" id="{F6705CF1-5AAF-C856-7603-5723DEC42689}"/>
                  </a:ext>
                </a:extLst>
              </p:cNvPr>
              <p:cNvGrpSpPr/>
              <p:nvPr/>
            </p:nvGrpSpPr>
            <p:grpSpPr>
              <a:xfrm>
                <a:off x="1954218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8" name="Straight Connector 677">
                  <a:extLst>
                    <a:ext uri="{FF2B5EF4-FFF2-40B4-BE49-F238E27FC236}">
                      <a16:creationId xmlns:a16="http://schemas.microsoft.com/office/drawing/2014/main" id="{F0BFF5B1-1647-E201-A4BE-5957224F93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" name="Straight Connector 678">
                  <a:extLst>
                    <a:ext uri="{FF2B5EF4-FFF2-40B4-BE49-F238E27FC236}">
                      <a16:creationId xmlns:a16="http://schemas.microsoft.com/office/drawing/2014/main" id="{067B4819-CC19-38F1-ECCF-7B140CC5DE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2" name="Group 641">
                <a:extLst>
                  <a:ext uri="{FF2B5EF4-FFF2-40B4-BE49-F238E27FC236}">
                    <a16:creationId xmlns:a16="http://schemas.microsoft.com/office/drawing/2014/main" id="{7577BB38-88E4-1EEB-5FF2-A2B69EEB4461}"/>
                  </a:ext>
                </a:extLst>
              </p:cNvPr>
              <p:cNvGrpSpPr/>
              <p:nvPr/>
            </p:nvGrpSpPr>
            <p:grpSpPr>
              <a:xfrm>
                <a:off x="1945166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6" name="Straight Connector 675">
                  <a:extLst>
                    <a:ext uri="{FF2B5EF4-FFF2-40B4-BE49-F238E27FC236}">
                      <a16:creationId xmlns:a16="http://schemas.microsoft.com/office/drawing/2014/main" id="{20DE7D52-DC18-0CEA-05CD-68FC0C3F05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" name="Straight Connector 676">
                  <a:extLst>
                    <a:ext uri="{FF2B5EF4-FFF2-40B4-BE49-F238E27FC236}">
                      <a16:creationId xmlns:a16="http://schemas.microsoft.com/office/drawing/2014/main" id="{EF0348C1-B1C6-7A61-A906-B39843F816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3" name="Group 642">
                <a:extLst>
                  <a:ext uri="{FF2B5EF4-FFF2-40B4-BE49-F238E27FC236}">
                    <a16:creationId xmlns:a16="http://schemas.microsoft.com/office/drawing/2014/main" id="{29659F5A-0B30-EA10-4A80-349CFF7BAAC6}"/>
                  </a:ext>
                </a:extLst>
              </p:cNvPr>
              <p:cNvGrpSpPr/>
              <p:nvPr/>
            </p:nvGrpSpPr>
            <p:grpSpPr>
              <a:xfrm>
                <a:off x="1937659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4" name="Straight Connector 673">
                  <a:extLst>
                    <a:ext uri="{FF2B5EF4-FFF2-40B4-BE49-F238E27FC236}">
                      <a16:creationId xmlns:a16="http://schemas.microsoft.com/office/drawing/2014/main" id="{199FF9A1-7B5B-9BD5-8682-361792B26A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" name="Straight Connector 674">
                  <a:extLst>
                    <a:ext uri="{FF2B5EF4-FFF2-40B4-BE49-F238E27FC236}">
                      <a16:creationId xmlns:a16="http://schemas.microsoft.com/office/drawing/2014/main" id="{CDD786BE-527F-B601-2FB8-99DC661D02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4" name="Group 643">
                <a:extLst>
                  <a:ext uri="{FF2B5EF4-FFF2-40B4-BE49-F238E27FC236}">
                    <a16:creationId xmlns:a16="http://schemas.microsoft.com/office/drawing/2014/main" id="{DCBE46A8-79FC-48F3-8175-EE01DB6B9482}"/>
                  </a:ext>
                </a:extLst>
              </p:cNvPr>
              <p:cNvGrpSpPr/>
              <p:nvPr/>
            </p:nvGrpSpPr>
            <p:grpSpPr>
              <a:xfrm>
                <a:off x="1926327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2" name="Straight Connector 671">
                  <a:extLst>
                    <a:ext uri="{FF2B5EF4-FFF2-40B4-BE49-F238E27FC236}">
                      <a16:creationId xmlns:a16="http://schemas.microsoft.com/office/drawing/2014/main" id="{C0A5D9F6-EEE0-16D6-4627-08C3D021BB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3" name="Straight Connector 672">
                  <a:extLst>
                    <a:ext uri="{FF2B5EF4-FFF2-40B4-BE49-F238E27FC236}">
                      <a16:creationId xmlns:a16="http://schemas.microsoft.com/office/drawing/2014/main" id="{BCBA3058-1DAE-42E8-AB19-7A6EBD87A8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5" name="Group 644">
                <a:extLst>
                  <a:ext uri="{FF2B5EF4-FFF2-40B4-BE49-F238E27FC236}">
                    <a16:creationId xmlns:a16="http://schemas.microsoft.com/office/drawing/2014/main" id="{DE62AB04-C770-179B-7DAE-2EE3BEE675C9}"/>
                  </a:ext>
                </a:extLst>
              </p:cNvPr>
              <p:cNvGrpSpPr/>
              <p:nvPr/>
            </p:nvGrpSpPr>
            <p:grpSpPr>
              <a:xfrm>
                <a:off x="1904225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0" name="Straight Connector 669">
                  <a:extLst>
                    <a:ext uri="{FF2B5EF4-FFF2-40B4-BE49-F238E27FC236}">
                      <a16:creationId xmlns:a16="http://schemas.microsoft.com/office/drawing/2014/main" id="{1BB5FBCD-3A38-3A6D-1E8B-E82F750B23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" name="Straight Connector 670">
                  <a:extLst>
                    <a:ext uri="{FF2B5EF4-FFF2-40B4-BE49-F238E27FC236}">
                      <a16:creationId xmlns:a16="http://schemas.microsoft.com/office/drawing/2014/main" id="{5AD85084-9D7F-7039-F040-7A3EE01D67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6" name="Group 645">
                <a:extLst>
                  <a:ext uri="{FF2B5EF4-FFF2-40B4-BE49-F238E27FC236}">
                    <a16:creationId xmlns:a16="http://schemas.microsoft.com/office/drawing/2014/main" id="{ECF3ECE5-D056-04F7-DC2A-F2860EDF882B}"/>
                  </a:ext>
                </a:extLst>
              </p:cNvPr>
              <p:cNvGrpSpPr/>
              <p:nvPr/>
            </p:nvGrpSpPr>
            <p:grpSpPr>
              <a:xfrm>
                <a:off x="188212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8" name="Straight Connector 667">
                  <a:extLst>
                    <a:ext uri="{FF2B5EF4-FFF2-40B4-BE49-F238E27FC236}">
                      <a16:creationId xmlns:a16="http://schemas.microsoft.com/office/drawing/2014/main" id="{69D98D0B-40C5-C62B-56F6-0226444708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" name="Straight Connector 668">
                  <a:extLst>
                    <a:ext uri="{FF2B5EF4-FFF2-40B4-BE49-F238E27FC236}">
                      <a16:creationId xmlns:a16="http://schemas.microsoft.com/office/drawing/2014/main" id="{68B13137-1EA0-68A9-B377-1F6C38CC66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7" name="Group 646">
                <a:extLst>
                  <a:ext uri="{FF2B5EF4-FFF2-40B4-BE49-F238E27FC236}">
                    <a16:creationId xmlns:a16="http://schemas.microsoft.com/office/drawing/2014/main" id="{E074865F-B7E4-02A8-B6C6-1E239BA4197A}"/>
                  </a:ext>
                </a:extLst>
              </p:cNvPr>
              <p:cNvGrpSpPr/>
              <p:nvPr/>
            </p:nvGrpSpPr>
            <p:grpSpPr>
              <a:xfrm>
                <a:off x="1877859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6" name="Straight Connector 665">
                  <a:extLst>
                    <a:ext uri="{FF2B5EF4-FFF2-40B4-BE49-F238E27FC236}">
                      <a16:creationId xmlns:a16="http://schemas.microsoft.com/office/drawing/2014/main" id="{58E9834D-BFCD-1B8E-B959-3C64B330C9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" name="Straight Connector 666">
                  <a:extLst>
                    <a:ext uri="{FF2B5EF4-FFF2-40B4-BE49-F238E27FC236}">
                      <a16:creationId xmlns:a16="http://schemas.microsoft.com/office/drawing/2014/main" id="{AC3450CB-9FE9-5CB6-C6EB-4BC1854323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8" name="Group 647">
                <a:extLst>
                  <a:ext uri="{FF2B5EF4-FFF2-40B4-BE49-F238E27FC236}">
                    <a16:creationId xmlns:a16="http://schemas.microsoft.com/office/drawing/2014/main" id="{21A6AB90-C73D-9A35-6743-981A1887E06E}"/>
                  </a:ext>
                </a:extLst>
              </p:cNvPr>
              <p:cNvGrpSpPr/>
              <p:nvPr/>
            </p:nvGrpSpPr>
            <p:grpSpPr>
              <a:xfrm>
                <a:off x="186050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4" name="Straight Connector 663">
                  <a:extLst>
                    <a:ext uri="{FF2B5EF4-FFF2-40B4-BE49-F238E27FC236}">
                      <a16:creationId xmlns:a16="http://schemas.microsoft.com/office/drawing/2014/main" id="{28EF75E2-08BC-1A49-94DA-2C20F3B5CD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5" name="Straight Connector 664">
                  <a:extLst>
                    <a:ext uri="{FF2B5EF4-FFF2-40B4-BE49-F238E27FC236}">
                      <a16:creationId xmlns:a16="http://schemas.microsoft.com/office/drawing/2014/main" id="{58148603-2631-C713-CC85-70412A1C6F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9" name="Group 648">
                <a:extLst>
                  <a:ext uri="{FF2B5EF4-FFF2-40B4-BE49-F238E27FC236}">
                    <a16:creationId xmlns:a16="http://schemas.microsoft.com/office/drawing/2014/main" id="{EE1C4652-3875-FBE0-9E53-4BF5CF6AC039}"/>
                  </a:ext>
                </a:extLst>
              </p:cNvPr>
              <p:cNvGrpSpPr/>
              <p:nvPr/>
            </p:nvGrpSpPr>
            <p:grpSpPr>
              <a:xfrm>
                <a:off x="1824318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2" name="Straight Connector 661">
                  <a:extLst>
                    <a:ext uri="{FF2B5EF4-FFF2-40B4-BE49-F238E27FC236}">
                      <a16:creationId xmlns:a16="http://schemas.microsoft.com/office/drawing/2014/main" id="{F3468AD4-16D6-AA1D-A422-E006865FF7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3" name="Straight Connector 662">
                  <a:extLst>
                    <a:ext uri="{FF2B5EF4-FFF2-40B4-BE49-F238E27FC236}">
                      <a16:creationId xmlns:a16="http://schemas.microsoft.com/office/drawing/2014/main" id="{6CDB7699-D159-8DE6-8881-C07FDB5BD3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0" name="Group 649">
                <a:extLst>
                  <a:ext uri="{FF2B5EF4-FFF2-40B4-BE49-F238E27FC236}">
                    <a16:creationId xmlns:a16="http://schemas.microsoft.com/office/drawing/2014/main" id="{2F2F88B5-813B-12B7-ABCA-DD427EACE892}"/>
                  </a:ext>
                </a:extLst>
              </p:cNvPr>
              <p:cNvGrpSpPr/>
              <p:nvPr/>
            </p:nvGrpSpPr>
            <p:grpSpPr>
              <a:xfrm>
                <a:off x="1716945" y="2343025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0" name="Straight Connector 659">
                  <a:extLst>
                    <a:ext uri="{FF2B5EF4-FFF2-40B4-BE49-F238E27FC236}">
                      <a16:creationId xmlns:a16="http://schemas.microsoft.com/office/drawing/2014/main" id="{43BAE74C-E31B-6A9B-EEFB-687CBCC767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1" name="Straight Connector 660">
                  <a:extLst>
                    <a:ext uri="{FF2B5EF4-FFF2-40B4-BE49-F238E27FC236}">
                      <a16:creationId xmlns:a16="http://schemas.microsoft.com/office/drawing/2014/main" id="{A801070B-9B08-E78E-E421-2854467060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1" name="Group 650">
                <a:extLst>
                  <a:ext uri="{FF2B5EF4-FFF2-40B4-BE49-F238E27FC236}">
                    <a16:creationId xmlns:a16="http://schemas.microsoft.com/office/drawing/2014/main" id="{D94F4B0C-28A7-2E3B-898C-976DD0BFCB7A}"/>
                  </a:ext>
                </a:extLst>
              </p:cNvPr>
              <p:cNvGrpSpPr/>
              <p:nvPr/>
            </p:nvGrpSpPr>
            <p:grpSpPr>
              <a:xfrm>
                <a:off x="1631152" y="2343025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58" name="Straight Connector 657">
                  <a:extLst>
                    <a:ext uri="{FF2B5EF4-FFF2-40B4-BE49-F238E27FC236}">
                      <a16:creationId xmlns:a16="http://schemas.microsoft.com/office/drawing/2014/main" id="{FFCBFC79-1101-F0E9-3DCD-DE12D1CC9C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9" name="Straight Connector 658">
                  <a:extLst>
                    <a:ext uri="{FF2B5EF4-FFF2-40B4-BE49-F238E27FC236}">
                      <a16:creationId xmlns:a16="http://schemas.microsoft.com/office/drawing/2014/main" id="{ADE3A523-06D4-5B75-0E55-1717A0F8DB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2" name="Group 651">
                <a:extLst>
                  <a:ext uri="{FF2B5EF4-FFF2-40B4-BE49-F238E27FC236}">
                    <a16:creationId xmlns:a16="http://schemas.microsoft.com/office/drawing/2014/main" id="{385F1FCC-4312-634F-AAD9-09161556139D}"/>
                  </a:ext>
                </a:extLst>
              </p:cNvPr>
              <p:cNvGrpSpPr/>
              <p:nvPr/>
            </p:nvGrpSpPr>
            <p:grpSpPr>
              <a:xfrm>
                <a:off x="1623171" y="2343025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56" name="Straight Connector 655">
                  <a:extLst>
                    <a:ext uri="{FF2B5EF4-FFF2-40B4-BE49-F238E27FC236}">
                      <a16:creationId xmlns:a16="http://schemas.microsoft.com/office/drawing/2014/main" id="{55E53692-80BF-D262-F840-BE0D1AA9A5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" name="Straight Connector 656">
                  <a:extLst>
                    <a:ext uri="{FF2B5EF4-FFF2-40B4-BE49-F238E27FC236}">
                      <a16:creationId xmlns:a16="http://schemas.microsoft.com/office/drawing/2014/main" id="{69B4E5A8-995A-2173-9C44-B74166BF4F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3" name="Group 652">
                <a:extLst>
                  <a:ext uri="{FF2B5EF4-FFF2-40B4-BE49-F238E27FC236}">
                    <a16:creationId xmlns:a16="http://schemas.microsoft.com/office/drawing/2014/main" id="{8EB13457-30A3-D7D7-0353-D9FB5C172E55}"/>
                  </a:ext>
                </a:extLst>
              </p:cNvPr>
              <p:cNvGrpSpPr/>
              <p:nvPr/>
            </p:nvGrpSpPr>
            <p:grpSpPr>
              <a:xfrm>
                <a:off x="1056186" y="2086399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54" name="Straight Connector 653">
                  <a:extLst>
                    <a:ext uri="{FF2B5EF4-FFF2-40B4-BE49-F238E27FC236}">
                      <a16:creationId xmlns:a16="http://schemas.microsoft.com/office/drawing/2014/main" id="{4D0B0D6D-EF3D-03B7-2AD0-3EAFA58480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5" name="Straight Connector 654">
                  <a:extLst>
                    <a:ext uri="{FF2B5EF4-FFF2-40B4-BE49-F238E27FC236}">
                      <a16:creationId xmlns:a16="http://schemas.microsoft.com/office/drawing/2014/main" id="{4B930884-BE65-F442-EE49-34D5218EFA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70" name="Freeform: Shape 1349">
              <a:extLst>
                <a:ext uri="{FF2B5EF4-FFF2-40B4-BE49-F238E27FC236}">
                  <a16:creationId xmlns:a16="http://schemas.microsoft.com/office/drawing/2014/main" id="{38B86455-A353-5E60-1428-3B70E7EDCE8A}"/>
                </a:ext>
              </a:extLst>
            </p:cNvPr>
            <p:cNvSpPr/>
            <p:nvPr/>
          </p:nvSpPr>
          <p:spPr bwMode="auto">
            <a:xfrm>
              <a:off x="7862455" y="1229735"/>
              <a:ext cx="2241179" cy="844453"/>
            </a:xfrm>
            <a:custGeom>
              <a:avLst/>
              <a:gdLst>
                <a:gd name="connsiteX0" fmla="*/ 7429500 w 7429500"/>
                <a:gd name="connsiteY0" fmla="*/ 2750820 h 2750820"/>
                <a:gd name="connsiteX1" fmla="*/ 6423660 w 7429500"/>
                <a:gd name="connsiteY1" fmla="*/ 2750820 h 2750820"/>
                <a:gd name="connsiteX2" fmla="*/ 6423660 w 7429500"/>
                <a:gd name="connsiteY2" fmla="*/ 2628900 h 2750820"/>
                <a:gd name="connsiteX3" fmla="*/ 6309360 w 7429500"/>
                <a:gd name="connsiteY3" fmla="*/ 2628900 h 2750820"/>
                <a:gd name="connsiteX4" fmla="*/ 6309360 w 7429500"/>
                <a:gd name="connsiteY4" fmla="*/ 2506980 h 2750820"/>
                <a:gd name="connsiteX5" fmla="*/ 3901440 w 7429500"/>
                <a:gd name="connsiteY5" fmla="*/ 2506980 h 2750820"/>
                <a:gd name="connsiteX6" fmla="*/ 3901440 w 7429500"/>
                <a:gd name="connsiteY6" fmla="*/ 2438400 h 2750820"/>
                <a:gd name="connsiteX7" fmla="*/ 3810000 w 7429500"/>
                <a:gd name="connsiteY7" fmla="*/ 2438400 h 2750820"/>
                <a:gd name="connsiteX8" fmla="*/ 3810000 w 7429500"/>
                <a:gd name="connsiteY8" fmla="*/ 2407920 h 2750820"/>
                <a:gd name="connsiteX9" fmla="*/ 3390900 w 7429500"/>
                <a:gd name="connsiteY9" fmla="*/ 2407920 h 2750820"/>
                <a:gd name="connsiteX10" fmla="*/ 3390900 w 7429500"/>
                <a:gd name="connsiteY10" fmla="*/ 2407920 h 2750820"/>
                <a:gd name="connsiteX11" fmla="*/ 3177540 w 7429500"/>
                <a:gd name="connsiteY11" fmla="*/ 2407920 h 2750820"/>
                <a:gd name="connsiteX12" fmla="*/ 3177540 w 7429500"/>
                <a:gd name="connsiteY12" fmla="*/ 2346960 h 2750820"/>
                <a:gd name="connsiteX13" fmla="*/ 2827020 w 7429500"/>
                <a:gd name="connsiteY13" fmla="*/ 2346960 h 2750820"/>
                <a:gd name="connsiteX14" fmla="*/ 2827020 w 7429500"/>
                <a:gd name="connsiteY14" fmla="*/ 2346960 h 2750820"/>
                <a:gd name="connsiteX15" fmla="*/ 2827020 w 7429500"/>
                <a:gd name="connsiteY15" fmla="*/ 2278380 h 2750820"/>
                <a:gd name="connsiteX16" fmla="*/ 2705100 w 7429500"/>
                <a:gd name="connsiteY16" fmla="*/ 2278380 h 2750820"/>
                <a:gd name="connsiteX17" fmla="*/ 2476500 w 7429500"/>
                <a:gd name="connsiteY17" fmla="*/ 2278380 h 2750820"/>
                <a:gd name="connsiteX18" fmla="*/ 2476500 w 7429500"/>
                <a:gd name="connsiteY18" fmla="*/ 2186940 h 2750820"/>
                <a:gd name="connsiteX19" fmla="*/ 2301240 w 7429500"/>
                <a:gd name="connsiteY19" fmla="*/ 2186940 h 2750820"/>
                <a:gd name="connsiteX20" fmla="*/ 2301240 w 7429500"/>
                <a:gd name="connsiteY20" fmla="*/ 2103120 h 2750820"/>
                <a:gd name="connsiteX21" fmla="*/ 2125980 w 7429500"/>
                <a:gd name="connsiteY21" fmla="*/ 2103120 h 2750820"/>
                <a:gd name="connsiteX22" fmla="*/ 2125980 w 7429500"/>
                <a:gd name="connsiteY22" fmla="*/ 1988820 h 2750820"/>
                <a:gd name="connsiteX23" fmla="*/ 1950720 w 7429500"/>
                <a:gd name="connsiteY23" fmla="*/ 1988820 h 2750820"/>
                <a:gd name="connsiteX24" fmla="*/ 1950720 w 7429500"/>
                <a:gd name="connsiteY24" fmla="*/ 1905000 h 2750820"/>
                <a:gd name="connsiteX25" fmla="*/ 1714500 w 7429500"/>
                <a:gd name="connsiteY25" fmla="*/ 1905000 h 2750820"/>
                <a:gd name="connsiteX26" fmla="*/ 1714500 w 7429500"/>
                <a:gd name="connsiteY26" fmla="*/ 1783080 h 2750820"/>
                <a:gd name="connsiteX27" fmla="*/ 1584960 w 7429500"/>
                <a:gd name="connsiteY27" fmla="*/ 1783080 h 2750820"/>
                <a:gd name="connsiteX28" fmla="*/ 1584960 w 7429500"/>
                <a:gd name="connsiteY28" fmla="*/ 1668780 h 2750820"/>
                <a:gd name="connsiteX29" fmla="*/ 1447800 w 7429500"/>
                <a:gd name="connsiteY29" fmla="*/ 1668780 h 2750820"/>
                <a:gd name="connsiteX30" fmla="*/ 1447800 w 7429500"/>
                <a:gd name="connsiteY30" fmla="*/ 1554480 h 2750820"/>
                <a:gd name="connsiteX31" fmla="*/ 1272540 w 7429500"/>
                <a:gd name="connsiteY31" fmla="*/ 1554480 h 2750820"/>
                <a:gd name="connsiteX32" fmla="*/ 1272540 w 7429500"/>
                <a:gd name="connsiteY32" fmla="*/ 1455420 h 2750820"/>
                <a:gd name="connsiteX33" fmla="*/ 1158240 w 7429500"/>
                <a:gd name="connsiteY33" fmla="*/ 1455420 h 2750820"/>
                <a:gd name="connsiteX34" fmla="*/ 1158240 w 7429500"/>
                <a:gd name="connsiteY34" fmla="*/ 1295400 h 2750820"/>
                <a:gd name="connsiteX35" fmla="*/ 1082040 w 7429500"/>
                <a:gd name="connsiteY35" fmla="*/ 1295400 h 2750820"/>
                <a:gd name="connsiteX36" fmla="*/ 1082040 w 7429500"/>
                <a:gd name="connsiteY36" fmla="*/ 1203960 h 2750820"/>
                <a:gd name="connsiteX37" fmla="*/ 975360 w 7429500"/>
                <a:gd name="connsiteY37" fmla="*/ 1203960 h 2750820"/>
                <a:gd name="connsiteX38" fmla="*/ 975360 w 7429500"/>
                <a:gd name="connsiteY38" fmla="*/ 1082040 h 2750820"/>
                <a:gd name="connsiteX39" fmla="*/ 906780 w 7429500"/>
                <a:gd name="connsiteY39" fmla="*/ 1082040 h 2750820"/>
                <a:gd name="connsiteX40" fmla="*/ 906780 w 7429500"/>
                <a:gd name="connsiteY40" fmla="*/ 982980 h 2750820"/>
                <a:gd name="connsiteX41" fmla="*/ 815340 w 7429500"/>
                <a:gd name="connsiteY41" fmla="*/ 982980 h 2750820"/>
                <a:gd name="connsiteX42" fmla="*/ 815340 w 7429500"/>
                <a:gd name="connsiteY42" fmla="*/ 876300 h 2750820"/>
                <a:gd name="connsiteX43" fmla="*/ 746760 w 7429500"/>
                <a:gd name="connsiteY43" fmla="*/ 876300 h 2750820"/>
                <a:gd name="connsiteX44" fmla="*/ 746760 w 7429500"/>
                <a:gd name="connsiteY44" fmla="*/ 777240 h 2750820"/>
                <a:gd name="connsiteX45" fmla="*/ 746760 w 7429500"/>
                <a:gd name="connsiteY45" fmla="*/ 777240 h 2750820"/>
                <a:gd name="connsiteX46" fmla="*/ 685800 w 7429500"/>
                <a:gd name="connsiteY46" fmla="*/ 777240 h 2750820"/>
                <a:gd name="connsiteX47" fmla="*/ 685800 w 7429500"/>
                <a:gd name="connsiteY47" fmla="*/ 647700 h 2750820"/>
                <a:gd name="connsiteX48" fmla="*/ 609600 w 7429500"/>
                <a:gd name="connsiteY48" fmla="*/ 647700 h 2750820"/>
                <a:gd name="connsiteX49" fmla="*/ 609600 w 7429500"/>
                <a:gd name="connsiteY49" fmla="*/ 647700 h 2750820"/>
                <a:gd name="connsiteX50" fmla="*/ 609600 w 7429500"/>
                <a:gd name="connsiteY50" fmla="*/ 563880 h 2750820"/>
                <a:gd name="connsiteX51" fmla="*/ 518160 w 7429500"/>
                <a:gd name="connsiteY51" fmla="*/ 563880 h 2750820"/>
                <a:gd name="connsiteX52" fmla="*/ 518160 w 7429500"/>
                <a:gd name="connsiteY52" fmla="*/ 472440 h 2750820"/>
                <a:gd name="connsiteX53" fmla="*/ 426720 w 7429500"/>
                <a:gd name="connsiteY53" fmla="*/ 472440 h 2750820"/>
                <a:gd name="connsiteX54" fmla="*/ 426720 w 7429500"/>
                <a:gd name="connsiteY54" fmla="*/ 403860 h 2750820"/>
                <a:gd name="connsiteX55" fmla="*/ 236220 w 7429500"/>
                <a:gd name="connsiteY55" fmla="*/ 403860 h 2750820"/>
                <a:gd name="connsiteX56" fmla="*/ 236220 w 7429500"/>
                <a:gd name="connsiteY56" fmla="*/ 281940 h 2750820"/>
                <a:gd name="connsiteX57" fmla="*/ 129540 w 7429500"/>
                <a:gd name="connsiteY57" fmla="*/ 281940 h 2750820"/>
                <a:gd name="connsiteX58" fmla="*/ 129540 w 7429500"/>
                <a:gd name="connsiteY58" fmla="*/ 175260 h 2750820"/>
                <a:gd name="connsiteX59" fmla="*/ 60960 w 7429500"/>
                <a:gd name="connsiteY59" fmla="*/ 175260 h 2750820"/>
                <a:gd name="connsiteX60" fmla="*/ 60960 w 7429500"/>
                <a:gd name="connsiteY60" fmla="*/ 0 h 2750820"/>
                <a:gd name="connsiteX61" fmla="*/ 0 w 7429500"/>
                <a:gd name="connsiteY61" fmla="*/ 0 h 275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7429500" h="2750820">
                  <a:moveTo>
                    <a:pt x="7429500" y="2750820"/>
                  </a:moveTo>
                  <a:lnTo>
                    <a:pt x="6423660" y="2750820"/>
                  </a:lnTo>
                  <a:lnTo>
                    <a:pt x="6423660" y="2628900"/>
                  </a:lnTo>
                  <a:lnTo>
                    <a:pt x="6309360" y="2628900"/>
                  </a:lnTo>
                  <a:lnTo>
                    <a:pt x="6309360" y="2506980"/>
                  </a:lnTo>
                  <a:lnTo>
                    <a:pt x="3901440" y="2506980"/>
                  </a:lnTo>
                  <a:lnTo>
                    <a:pt x="3901440" y="2438400"/>
                  </a:lnTo>
                  <a:lnTo>
                    <a:pt x="3810000" y="2438400"/>
                  </a:lnTo>
                  <a:lnTo>
                    <a:pt x="3810000" y="2407920"/>
                  </a:lnTo>
                  <a:lnTo>
                    <a:pt x="3390900" y="2407920"/>
                  </a:lnTo>
                  <a:lnTo>
                    <a:pt x="3390900" y="2407920"/>
                  </a:lnTo>
                  <a:lnTo>
                    <a:pt x="3177540" y="2407920"/>
                  </a:lnTo>
                  <a:lnTo>
                    <a:pt x="3177540" y="2346960"/>
                  </a:lnTo>
                  <a:lnTo>
                    <a:pt x="2827020" y="2346960"/>
                  </a:lnTo>
                  <a:lnTo>
                    <a:pt x="2827020" y="2346960"/>
                  </a:lnTo>
                  <a:lnTo>
                    <a:pt x="2827020" y="2278380"/>
                  </a:lnTo>
                  <a:lnTo>
                    <a:pt x="2705100" y="2278380"/>
                  </a:lnTo>
                  <a:lnTo>
                    <a:pt x="2476500" y="2278380"/>
                  </a:lnTo>
                  <a:lnTo>
                    <a:pt x="2476500" y="2186940"/>
                  </a:lnTo>
                  <a:lnTo>
                    <a:pt x="2301240" y="2186940"/>
                  </a:lnTo>
                  <a:lnTo>
                    <a:pt x="2301240" y="2103120"/>
                  </a:lnTo>
                  <a:lnTo>
                    <a:pt x="2125980" y="2103120"/>
                  </a:lnTo>
                  <a:lnTo>
                    <a:pt x="2125980" y="1988820"/>
                  </a:lnTo>
                  <a:lnTo>
                    <a:pt x="1950720" y="1988820"/>
                  </a:lnTo>
                  <a:lnTo>
                    <a:pt x="1950720" y="1905000"/>
                  </a:lnTo>
                  <a:lnTo>
                    <a:pt x="1714500" y="1905000"/>
                  </a:lnTo>
                  <a:lnTo>
                    <a:pt x="1714500" y="1783080"/>
                  </a:lnTo>
                  <a:lnTo>
                    <a:pt x="1584960" y="1783080"/>
                  </a:lnTo>
                  <a:lnTo>
                    <a:pt x="1584960" y="1668780"/>
                  </a:lnTo>
                  <a:lnTo>
                    <a:pt x="1447800" y="1668780"/>
                  </a:lnTo>
                  <a:lnTo>
                    <a:pt x="1447800" y="1554480"/>
                  </a:lnTo>
                  <a:lnTo>
                    <a:pt x="1272540" y="1554480"/>
                  </a:lnTo>
                  <a:lnTo>
                    <a:pt x="1272540" y="1455420"/>
                  </a:lnTo>
                  <a:lnTo>
                    <a:pt x="1158240" y="1455420"/>
                  </a:lnTo>
                  <a:lnTo>
                    <a:pt x="1158240" y="1295400"/>
                  </a:lnTo>
                  <a:lnTo>
                    <a:pt x="1082040" y="1295400"/>
                  </a:lnTo>
                  <a:lnTo>
                    <a:pt x="1082040" y="1203960"/>
                  </a:lnTo>
                  <a:lnTo>
                    <a:pt x="975360" y="1203960"/>
                  </a:lnTo>
                  <a:lnTo>
                    <a:pt x="975360" y="1082040"/>
                  </a:lnTo>
                  <a:lnTo>
                    <a:pt x="906780" y="1082040"/>
                  </a:lnTo>
                  <a:lnTo>
                    <a:pt x="906780" y="982980"/>
                  </a:lnTo>
                  <a:lnTo>
                    <a:pt x="815340" y="982980"/>
                  </a:lnTo>
                  <a:lnTo>
                    <a:pt x="815340" y="876300"/>
                  </a:lnTo>
                  <a:lnTo>
                    <a:pt x="746760" y="876300"/>
                  </a:lnTo>
                  <a:lnTo>
                    <a:pt x="746760" y="777240"/>
                  </a:lnTo>
                  <a:lnTo>
                    <a:pt x="746760" y="777240"/>
                  </a:lnTo>
                  <a:lnTo>
                    <a:pt x="685800" y="777240"/>
                  </a:lnTo>
                  <a:lnTo>
                    <a:pt x="685800" y="647700"/>
                  </a:lnTo>
                  <a:lnTo>
                    <a:pt x="609600" y="647700"/>
                  </a:lnTo>
                  <a:lnTo>
                    <a:pt x="609600" y="647700"/>
                  </a:lnTo>
                  <a:lnTo>
                    <a:pt x="609600" y="563880"/>
                  </a:lnTo>
                  <a:lnTo>
                    <a:pt x="518160" y="563880"/>
                  </a:lnTo>
                  <a:lnTo>
                    <a:pt x="518160" y="472440"/>
                  </a:lnTo>
                  <a:lnTo>
                    <a:pt x="426720" y="472440"/>
                  </a:lnTo>
                  <a:lnTo>
                    <a:pt x="426720" y="403860"/>
                  </a:lnTo>
                  <a:lnTo>
                    <a:pt x="236220" y="403860"/>
                  </a:lnTo>
                  <a:lnTo>
                    <a:pt x="236220" y="281940"/>
                  </a:lnTo>
                  <a:lnTo>
                    <a:pt x="129540" y="281940"/>
                  </a:lnTo>
                  <a:lnTo>
                    <a:pt x="129540" y="175260"/>
                  </a:lnTo>
                  <a:lnTo>
                    <a:pt x="60960" y="175260"/>
                  </a:lnTo>
                  <a:lnTo>
                    <a:pt x="6096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6600"/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18" name="Text Placeholder 4">
            <a:extLst>
              <a:ext uri="{FF2B5EF4-FFF2-40B4-BE49-F238E27FC236}">
                <a16:creationId xmlns:a16="http://schemas.microsoft.com/office/drawing/2014/main" id="{5C7BE655-2956-F143-6706-78978D9F34F7}"/>
              </a:ext>
            </a:extLst>
          </p:cNvPr>
          <p:cNvSpPr txBox="1">
            <a:spLocks/>
          </p:cNvSpPr>
          <p:nvPr/>
        </p:nvSpPr>
        <p:spPr>
          <a:xfrm>
            <a:off x="1452747" y="6592000"/>
            <a:ext cx="3904420" cy="3721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sz="1200"/>
              <a:t>Stone RM, </a:t>
            </a:r>
            <a:r>
              <a:rPr lang="en-GB" sz="1200" i="1"/>
              <a:t>et al</a:t>
            </a:r>
            <a:r>
              <a:rPr lang="en-GB" sz="1200"/>
              <a:t>. </a:t>
            </a:r>
            <a:r>
              <a:rPr lang="en-GB" sz="1200" i="1"/>
              <a:t>N Engl J Med </a:t>
            </a:r>
            <a:r>
              <a:rPr lang="en-GB" sz="1200"/>
              <a:t>2017; </a:t>
            </a:r>
            <a:r>
              <a:rPr lang="en-GB" sz="1200" b="1"/>
              <a:t>377:</a:t>
            </a:r>
            <a:r>
              <a:rPr lang="en-GB" sz="1200"/>
              <a:t>454–464</a:t>
            </a:r>
            <a:endParaRPr lang="en-GB" sz="1200" dirty="0"/>
          </a:p>
        </p:txBody>
      </p:sp>
      <p:sp>
        <p:nvSpPr>
          <p:cNvPr id="819" name="TextBox 818">
            <a:extLst>
              <a:ext uri="{FF2B5EF4-FFF2-40B4-BE49-F238E27FC236}">
                <a16:creationId xmlns:a16="http://schemas.microsoft.com/office/drawing/2014/main" id="{86042816-6532-4A32-D962-7BC5800430E9}"/>
              </a:ext>
            </a:extLst>
          </p:cNvPr>
          <p:cNvSpPr txBox="1"/>
          <p:nvPr/>
        </p:nvSpPr>
        <p:spPr>
          <a:xfrm>
            <a:off x="7400992" y="6258700"/>
            <a:ext cx="4116933" cy="24615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Months</a:t>
            </a:r>
          </a:p>
        </p:txBody>
      </p:sp>
      <p:graphicFrame>
        <p:nvGraphicFramePr>
          <p:cNvPr id="820" name="Table 820">
            <a:extLst>
              <a:ext uri="{FF2B5EF4-FFF2-40B4-BE49-F238E27FC236}">
                <a16:creationId xmlns:a16="http://schemas.microsoft.com/office/drawing/2014/main" id="{74734090-C109-5E22-36E6-633EDFB682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683266"/>
              </p:ext>
            </p:extLst>
          </p:nvPr>
        </p:nvGraphicFramePr>
        <p:xfrm>
          <a:off x="3137141" y="623068"/>
          <a:ext cx="6000366" cy="21336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000122">
                  <a:extLst>
                    <a:ext uri="{9D8B030D-6E8A-4147-A177-3AD203B41FA5}">
                      <a16:colId xmlns:a16="http://schemas.microsoft.com/office/drawing/2014/main" val="502343552"/>
                    </a:ext>
                  </a:extLst>
                </a:gridCol>
                <a:gridCol w="2000122">
                  <a:extLst>
                    <a:ext uri="{9D8B030D-6E8A-4147-A177-3AD203B41FA5}">
                      <a16:colId xmlns:a16="http://schemas.microsoft.com/office/drawing/2014/main" val="2351939008"/>
                    </a:ext>
                  </a:extLst>
                </a:gridCol>
                <a:gridCol w="2000122">
                  <a:extLst>
                    <a:ext uri="{9D8B030D-6E8A-4147-A177-3AD203B41FA5}">
                      <a16:colId xmlns:a16="http://schemas.microsoft.com/office/drawing/2014/main" val="3065138041"/>
                    </a:ext>
                  </a:extLst>
                </a:gridCol>
              </a:tblGrid>
              <a:tr h="240025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RATIFY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QuANTUM</a:t>
                      </a:r>
                      <a:r>
                        <a:rPr lang="en-US" sz="1400" dirty="0"/>
                        <a:t>-First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6922474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Median 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833507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≥ 60 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242691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FLT3-ITD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9385228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285574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Duration of 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27m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39m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9332631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30-day death (vs PBO)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4.5% (3.1%)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5.7% (3.4%)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455477"/>
                  </a:ext>
                </a:extLst>
              </a:tr>
            </a:tbl>
          </a:graphicData>
        </a:graphic>
      </p:graphicFrame>
      <p:sp>
        <p:nvSpPr>
          <p:cNvPr id="821" name="TextBox 820">
            <a:extLst>
              <a:ext uri="{FF2B5EF4-FFF2-40B4-BE49-F238E27FC236}">
                <a16:creationId xmlns:a16="http://schemas.microsoft.com/office/drawing/2014/main" id="{253F74A2-EB06-9AE5-596B-44BD4117C42B}"/>
              </a:ext>
            </a:extLst>
          </p:cNvPr>
          <p:cNvSpPr txBox="1"/>
          <p:nvPr/>
        </p:nvSpPr>
        <p:spPr>
          <a:xfrm>
            <a:off x="9341238" y="2156407"/>
            <a:ext cx="20061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Maint</a:t>
            </a:r>
            <a:r>
              <a:rPr lang="en-US" sz="1200" dirty="0"/>
              <a:t> 36 m + post HCT Quiz</a:t>
            </a:r>
          </a:p>
        </p:txBody>
      </p:sp>
      <p:sp>
        <p:nvSpPr>
          <p:cNvPr id="822" name="TextBox 821">
            <a:extLst>
              <a:ext uri="{FF2B5EF4-FFF2-40B4-BE49-F238E27FC236}">
                <a16:creationId xmlns:a16="http://schemas.microsoft.com/office/drawing/2014/main" id="{F33E27C5-0FDB-DC0B-9CF4-9ABAA145AD85}"/>
              </a:ext>
            </a:extLst>
          </p:cNvPr>
          <p:cNvSpPr txBox="1"/>
          <p:nvPr/>
        </p:nvSpPr>
        <p:spPr>
          <a:xfrm>
            <a:off x="1905000" y="2156407"/>
            <a:ext cx="9044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Maint</a:t>
            </a:r>
            <a:r>
              <a:rPr lang="en-US" sz="1200" dirty="0"/>
              <a:t> 12 m</a:t>
            </a:r>
          </a:p>
        </p:txBody>
      </p:sp>
      <p:sp>
        <p:nvSpPr>
          <p:cNvPr id="823" name="TextBox 822">
            <a:extLst>
              <a:ext uri="{FF2B5EF4-FFF2-40B4-BE49-F238E27FC236}">
                <a16:creationId xmlns:a16="http://schemas.microsoft.com/office/drawing/2014/main" id="{EF999C6F-6C61-05ED-AF8B-32451803DA0B}"/>
              </a:ext>
            </a:extLst>
          </p:cNvPr>
          <p:cNvSpPr txBox="1"/>
          <p:nvPr/>
        </p:nvSpPr>
        <p:spPr>
          <a:xfrm>
            <a:off x="1905000" y="2484891"/>
            <a:ext cx="12153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Gr 3+ Rash 14%</a:t>
            </a:r>
          </a:p>
        </p:txBody>
      </p:sp>
      <p:sp>
        <p:nvSpPr>
          <p:cNvPr id="824" name="TextBox 823">
            <a:extLst>
              <a:ext uri="{FF2B5EF4-FFF2-40B4-BE49-F238E27FC236}">
                <a16:creationId xmlns:a16="http://schemas.microsoft.com/office/drawing/2014/main" id="{453A473A-57D4-A8AA-DBB3-098124551697}"/>
              </a:ext>
            </a:extLst>
          </p:cNvPr>
          <p:cNvSpPr txBox="1"/>
          <p:nvPr/>
        </p:nvSpPr>
        <p:spPr>
          <a:xfrm>
            <a:off x="9341238" y="2484891"/>
            <a:ext cx="1514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Gr 3+ QTc </a:t>
            </a:r>
            <a:r>
              <a:rPr lang="en-US" sz="1200" dirty="0" err="1"/>
              <a:t>inc</a:t>
            </a:r>
            <a:r>
              <a:rPr lang="en-US" sz="1200" dirty="0"/>
              <a:t> 13.6%</a:t>
            </a:r>
          </a:p>
        </p:txBody>
      </p:sp>
      <p:sp>
        <p:nvSpPr>
          <p:cNvPr id="825" name="TextBox 824">
            <a:extLst>
              <a:ext uri="{FF2B5EF4-FFF2-40B4-BE49-F238E27FC236}">
                <a16:creationId xmlns:a16="http://schemas.microsoft.com/office/drawing/2014/main" id="{BB2DA0A5-015C-1203-1820-EB8068DDB786}"/>
              </a:ext>
            </a:extLst>
          </p:cNvPr>
          <p:cNvSpPr txBox="1"/>
          <p:nvPr/>
        </p:nvSpPr>
        <p:spPr>
          <a:xfrm>
            <a:off x="10482539" y="5566363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Benefit &gt;60?</a:t>
            </a:r>
          </a:p>
          <a:p>
            <a:r>
              <a:rPr lang="en-US" sz="1200" dirty="0"/>
              <a:t>Neutrophil recovery?</a:t>
            </a:r>
          </a:p>
        </p:txBody>
      </p:sp>
    </p:spTree>
    <p:extLst>
      <p:ext uri="{BB962C8B-B14F-4D97-AF65-F5344CB8AC3E}">
        <p14:creationId xmlns:p14="http://schemas.microsoft.com/office/powerpoint/2010/main" val="169077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C1651-ACB2-5535-172E-C1845A3B2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1496"/>
            <a:ext cx="10515600" cy="866181"/>
          </a:xfrm>
        </p:spPr>
        <p:txBody>
          <a:bodyPr/>
          <a:lstStyle/>
          <a:p>
            <a:r>
              <a:rPr lang="en-US" dirty="0" err="1">
                <a:latin typeface="Calibri"/>
                <a:cs typeface="Calibri"/>
              </a:rPr>
              <a:t>Midostaurin</a:t>
            </a:r>
            <a:r>
              <a:rPr lang="en-US" dirty="0">
                <a:latin typeface="Calibri"/>
                <a:cs typeface="Calibri"/>
              </a:rPr>
              <a:t> + intensive chemotherapy in 60-70 </a:t>
            </a:r>
            <a:r>
              <a:rPr lang="en-US" dirty="0" err="1">
                <a:latin typeface="Calibri"/>
                <a:cs typeface="Calibri"/>
              </a:rPr>
              <a:t>yo</a:t>
            </a:r>
            <a:r>
              <a:rPr lang="en-US" dirty="0">
                <a:latin typeface="Calibri"/>
                <a:cs typeface="Calibri"/>
              </a:rPr>
              <a:t> with </a:t>
            </a:r>
            <a:r>
              <a:rPr lang="en-US" i="1" dirty="0">
                <a:latin typeface="Calibri"/>
                <a:cs typeface="Calibri"/>
              </a:rPr>
              <a:t>FLT3</a:t>
            </a:r>
            <a:r>
              <a:rPr lang="en-US" dirty="0">
                <a:latin typeface="Calibri"/>
                <a:cs typeface="Calibri"/>
              </a:rPr>
              <a:t>-ITD AML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A44829-7216-60D0-18B0-B7C3013214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14"/>
          <a:stretch/>
        </p:blipFill>
        <p:spPr>
          <a:xfrm>
            <a:off x="4646871" y="716983"/>
            <a:ext cx="7018191" cy="5172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A39CB6-5107-C809-C203-63F8B2816DFC}"/>
              </a:ext>
            </a:extLst>
          </p:cNvPr>
          <p:cNvSpPr txBox="1"/>
          <p:nvPr/>
        </p:nvSpPr>
        <p:spPr>
          <a:xfrm>
            <a:off x="10804272" y="2379200"/>
            <a:ext cx="1080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≤60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01A5CE-62F6-A339-72BF-81C53D1C9844}"/>
              </a:ext>
            </a:extLst>
          </p:cNvPr>
          <p:cNvSpPr txBox="1"/>
          <p:nvPr/>
        </p:nvSpPr>
        <p:spPr>
          <a:xfrm>
            <a:off x="10694294" y="3036972"/>
            <a:ext cx="1091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&gt;60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Mido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343C08-F3C0-4807-EECA-188B8FBB55CF}"/>
              </a:ext>
            </a:extLst>
          </p:cNvPr>
          <p:cNvSpPr txBox="1"/>
          <p:nvPr/>
        </p:nvSpPr>
        <p:spPr>
          <a:xfrm>
            <a:off x="207158" y="6463311"/>
            <a:ext cx="35469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Döhner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doi.org/10.1182/bloodadvances.2022007223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1C3FE-4B6D-7535-2A68-D4D5D2C22652}"/>
              </a:ext>
            </a:extLst>
          </p:cNvPr>
          <p:cNvSpPr txBox="1"/>
          <p:nvPr/>
        </p:nvSpPr>
        <p:spPr>
          <a:xfrm>
            <a:off x="7910755" y="1003031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AML 16-10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426B59-BE54-4901-7E9D-545E34C82394}"/>
              </a:ext>
            </a:extLst>
          </p:cNvPr>
          <p:cNvSpPr txBox="1"/>
          <p:nvPr/>
        </p:nvSpPr>
        <p:spPr>
          <a:xfrm>
            <a:off x="707775" y="4008629"/>
            <a:ext cx="4499719" cy="200054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VEN-AZA in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FLT3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 AML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OS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11.5m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A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A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Konopleva</a:t>
            </a:r>
            <a:r>
              <a:rPr kumimoji="0" lang="en-A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DOI: 10.1158/1078-0432.CCR-21-3405)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GILT-AZA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FLT3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mutant AML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OS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9.8m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(Wang ASH 2021)</a:t>
            </a:r>
            <a:endParaRPr kumimoji="0" lang="en-AU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7" name="Table 11">
            <a:extLst>
              <a:ext uri="{FF2B5EF4-FFF2-40B4-BE49-F238E27FC236}">
                <a16:creationId xmlns:a16="http://schemas.microsoft.com/office/drawing/2014/main" id="{9BF5AF33-816F-928C-7DCA-A2047653D3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734492"/>
              </p:ext>
            </p:extLst>
          </p:nvPr>
        </p:nvGraphicFramePr>
        <p:xfrm>
          <a:off x="802380" y="1482609"/>
          <a:ext cx="3844491" cy="219456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708789">
                  <a:extLst>
                    <a:ext uri="{9D8B030D-6E8A-4147-A177-3AD203B41FA5}">
                      <a16:colId xmlns:a16="http://schemas.microsoft.com/office/drawing/2014/main" val="1068500300"/>
                    </a:ext>
                  </a:extLst>
                </a:gridCol>
                <a:gridCol w="1054402">
                  <a:extLst>
                    <a:ext uri="{9D8B030D-6E8A-4147-A177-3AD203B41FA5}">
                      <a16:colId xmlns:a16="http://schemas.microsoft.com/office/drawing/2014/main" val="139232323"/>
                    </a:ext>
                  </a:extLst>
                </a:gridCol>
                <a:gridCol w="1081300">
                  <a:extLst>
                    <a:ext uri="{9D8B030D-6E8A-4147-A177-3AD203B41FA5}">
                      <a16:colId xmlns:a16="http://schemas.microsoft.com/office/drawing/2014/main" val="1608983600"/>
                    </a:ext>
                  </a:extLst>
                </a:gridCol>
              </a:tblGrid>
              <a:tr h="130176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4472C4"/>
                          </a:solidFill>
                        </a:rPr>
                        <a:t>AML 16-10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18-60 </a:t>
                      </a:r>
                      <a:r>
                        <a:rPr lang="en-US" sz="1800" dirty="0" err="1"/>
                        <a:t>yo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C00000"/>
                          </a:solidFill>
                        </a:rPr>
                        <a:t>61-70 </a:t>
                      </a:r>
                      <a:r>
                        <a:rPr lang="en-US" sz="1800" dirty="0" err="1">
                          <a:solidFill>
                            <a:srgbClr val="C00000"/>
                          </a:solidFill>
                        </a:rPr>
                        <a:t>yo</a:t>
                      </a:r>
                      <a:endParaRPr 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3973526"/>
                  </a:ext>
                </a:extLst>
              </a:tr>
              <a:tr h="130176">
                <a:tc>
                  <a:txBody>
                    <a:bodyPr/>
                    <a:lstStyle/>
                    <a:p>
                      <a:r>
                        <a:rPr lang="en-US" sz="1800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C00000"/>
                          </a:solidFill>
                        </a:rPr>
                        <a:t>128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9847025"/>
                  </a:ext>
                </a:extLst>
              </a:tr>
              <a:tr h="284021">
                <a:tc>
                  <a:txBody>
                    <a:bodyPr/>
                    <a:lstStyle/>
                    <a:p>
                      <a:r>
                        <a:rPr lang="en-US" sz="1800" dirty="0"/>
                        <a:t>ORR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76%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C00000"/>
                          </a:solidFill>
                        </a:rPr>
                        <a:t>72%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0937589"/>
                  </a:ext>
                </a:extLst>
              </a:tr>
              <a:tr h="130176">
                <a:tc>
                  <a:txBody>
                    <a:bodyPr/>
                    <a:lstStyle/>
                    <a:p>
                      <a:r>
                        <a:rPr lang="en-US" sz="1800" dirty="0"/>
                        <a:t>HCT in CR/</a:t>
                      </a:r>
                      <a:r>
                        <a:rPr lang="en-US" sz="1800" dirty="0" err="1"/>
                        <a:t>CRi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48%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C00000"/>
                          </a:solidFill>
                        </a:rPr>
                        <a:t>38%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0708348"/>
                  </a:ext>
                </a:extLst>
              </a:tr>
              <a:tr h="130176">
                <a:tc>
                  <a:txBody>
                    <a:bodyPr/>
                    <a:lstStyle/>
                    <a:p>
                      <a:r>
                        <a:rPr lang="en-US" sz="1800" dirty="0"/>
                        <a:t>Early death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C00000"/>
                          </a:solidFill>
                        </a:rPr>
                        <a:t>12%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2291535"/>
                  </a:ext>
                </a:extLst>
              </a:tr>
              <a:tr h="130176">
                <a:tc>
                  <a:txBody>
                    <a:bodyPr/>
                    <a:lstStyle/>
                    <a:p>
                      <a:r>
                        <a:rPr lang="en-US" sz="1800" dirty="0"/>
                        <a:t>Median OS (m)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57m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23m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3620628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429147B-B06F-BBAE-386B-F3E74D84F14C}"/>
              </a:ext>
            </a:extLst>
          </p:cNvPr>
          <p:cNvSpPr txBox="1">
            <a:spLocks/>
          </p:cNvSpPr>
          <p:nvPr/>
        </p:nvSpPr>
        <p:spPr>
          <a:xfrm>
            <a:off x="1361592" y="5788136"/>
            <a:ext cx="9821097" cy="8661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C00000"/>
                </a:solidFill>
                <a:latin typeface="+mn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000" b="0" dirty="0">
                <a:solidFill>
                  <a:srgbClr val="0432FF"/>
                </a:solidFill>
                <a:latin typeface="Calibri"/>
                <a:cs typeface="Calibri"/>
              </a:rPr>
              <a:t>Intensive chemo + </a:t>
            </a:r>
            <a:r>
              <a:rPr lang="en-US" sz="2000" b="0" dirty="0" err="1">
                <a:solidFill>
                  <a:srgbClr val="0432FF"/>
                </a:solidFill>
                <a:latin typeface="Calibri"/>
                <a:cs typeface="Calibri"/>
              </a:rPr>
              <a:t>midostaurin</a:t>
            </a:r>
            <a:r>
              <a:rPr lang="en-US" sz="2000" b="0" dirty="0">
                <a:solidFill>
                  <a:srgbClr val="0432FF"/>
                </a:solidFill>
                <a:latin typeface="Calibri"/>
                <a:cs typeface="Calibri"/>
              </a:rPr>
              <a:t> for fit older pts with </a:t>
            </a:r>
            <a:r>
              <a:rPr lang="en-US" sz="2000" b="0" i="1" dirty="0">
                <a:solidFill>
                  <a:srgbClr val="0432FF"/>
                </a:solidFill>
                <a:latin typeface="Calibri"/>
                <a:cs typeface="Calibri"/>
              </a:rPr>
              <a:t>FLT3 </a:t>
            </a:r>
            <a:r>
              <a:rPr lang="en-US" sz="2000" b="0" dirty="0">
                <a:solidFill>
                  <a:srgbClr val="0432FF"/>
                </a:solidFill>
                <a:latin typeface="Calibri"/>
                <a:cs typeface="Calibri"/>
              </a:rPr>
              <a:t>mut AML</a:t>
            </a:r>
          </a:p>
        </p:txBody>
      </p:sp>
    </p:spTree>
    <p:extLst>
      <p:ext uri="{BB962C8B-B14F-4D97-AF65-F5344CB8AC3E}">
        <p14:creationId xmlns:p14="http://schemas.microsoft.com/office/powerpoint/2010/main" val="1816561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68EFA0C-7F70-3145-9D5F-EB2E5143CA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328" t="22976" r="32890" b="22804"/>
          <a:stretch/>
        </p:blipFill>
        <p:spPr>
          <a:xfrm>
            <a:off x="5203545" y="3024735"/>
            <a:ext cx="6150255" cy="3570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/>
              <a:t>Phase 1b study of intensive chemo + </a:t>
            </a:r>
            <a:r>
              <a:rPr lang="en-US" sz="2400" b="1" dirty="0" err="1"/>
              <a:t>gilteritinib</a:t>
            </a:r>
            <a:r>
              <a:rPr lang="en-US" sz="2400" b="1" dirty="0"/>
              <a:t> for </a:t>
            </a:r>
            <a:r>
              <a:rPr lang="en-US" sz="2400" b="1" i="1" dirty="0"/>
              <a:t>FLT3</a:t>
            </a:r>
            <a:r>
              <a:rPr lang="en-US" sz="2400" b="1" dirty="0"/>
              <a:t> mutant AML</a:t>
            </a:r>
          </a:p>
        </p:txBody>
      </p:sp>
      <p:cxnSp>
        <p:nvCxnSpPr>
          <p:cNvPr id="41" name="Straight Arrow Connector 40"/>
          <p:cNvCxnSpPr>
            <a:cxnSpLocks/>
          </p:cNvCxnSpPr>
          <p:nvPr/>
        </p:nvCxnSpPr>
        <p:spPr>
          <a:xfrm>
            <a:off x="2372497" y="2022908"/>
            <a:ext cx="615025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 Box 7"/>
          <p:cNvSpPr txBox="1">
            <a:spLocks noChangeArrowheads="1"/>
          </p:cNvSpPr>
          <p:nvPr/>
        </p:nvSpPr>
        <p:spPr bwMode="auto">
          <a:xfrm>
            <a:off x="3218613" y="1662227"/>
            <a:ext cx="576503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0253F"/>
                </a:solidFill>
                <a:effectLst/>
                <a:uLnTx/>
                <a:uFillTx/>
                <a:latin typeface="Calibri Light" panose="020F0302020204030204"/>
                <a:ea typeface="ＭＳ Ｐゴシック" charset="0"/>
                <a:cs typeface="Arial Narrow"/>
              </a:rPr>
              <a:t>7+3</a:t>
            </a:r>
          </a:p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 Light" panose="020F0302020204030204"/>
                <a:ea typeface="ＭＳ Ｐゴシック" charset="0"/>
                <a:cs typeface="Arial Narrow"/>
              </a:rPr>
              <a:t>GILT</a:t>
            </a:r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8597503" y="1848930"/>
            <a:ext cx="576503" cy="3693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 Light" panose="020F0302020204030204"/>
                <a:ea typeface="ＭＳ Ｐゴシック" charset="0"/>
                <a:cs typeface="Arial Narrow"/>
              </a:rPr>
              <a:t>GILT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10253F"/>
              </a:solidFill>
              <a:effectLst/>
              <a:uLnTx/>
              <a:uFillTx/>
              <a:latin typeface="Calibri Light" panose="020F0302020204030204"/>
              <a:ea typeface="ＭＳ Ｐゴシック" charset="0"/>
              <a:cs typeface="Arial Narrow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58803" y="138341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 Narrow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82979" y="1198745"/>
            <a:ext cx="104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Arial Narrow"/>
              </a:rPr>
              <a:t>Induction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096645" y="1198745"/>
            <a:ext cx="1444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Arial Narrow"/>
              </a:rPr>
              <a:t>Consolidation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663752" y="1198745"/>
            <a:ext cx="2501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Arial Narrow"/>
              </a:rPr>
              <a:t>Maintenance (12 cycles)</a:t>
            </a:r>
          </a:p>
        </p:txBody>
      </p:sp>
      <p:sp>
        <p:nvSpPr>
          <p:cNvPr id="48" name="Text Box 7"/>
          <p:cNvSpPr txBox="1">
            <a:spLocks noChangeArrowheads="1"/>
          </p:cNvSpPr>
          <p:nvPr/>
        </p:nvSpPr>
        <p:spPr bwMode="auto">
          <a:xfrm>
            <a:off x="4266077" y="1666983"/>
            <a:ext cx="794546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0253F"/>
                </a:solidFill>
                <a:effectLst/>
                <a:uLnTx/>
                <a:uFillTx/>
                <a:latin typeface="Calibri Light" panose="020F0302020204030204"/>
                <a:ea typeface="ＭＳ Ｐゴシック" charset="0"/>
                <a:cs typeface="Arial Narrow"/>
              </a:rPr>
              <a:t>HiDAC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10253F"/>
              </a:solidFill>
              <a:effectLst/>
              <a:uLnTx/>
              <a:uFillTx/>
              <a:latin typeface="Calibri Light" panose="020F0302020204030204"/>
              <a:ea typeface="ＭＳ Ｐゴシック" charset="0"/>
              <a:cs typeface="Arial Narrow"/>
            </a:endParaRPr>
          </a:p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 Light" panose="020F0302020204030204"/>
                <a:ea typeface="ＭＳ Ｐゴシック" charset="0"/>
                <a:cs typeface="Arial Narrow"/>
              </a:rPr>
              <a:t>GILT</a:t>
            </a:r>
          </a:p>
        </p:txBody>
      </p:sp>
      <p:sp>
        <p:nvSpPr>
          <p:cNvPr id="49" name="Text Box 7"/>
          <p:cNvSpPr txBox="1">
            <a:spLocks noChangeArrowheads="1"/>
          </p:cNvSpPr>
          <p:nvPr/>
        </p:nvSpPr>
        <p:spPr bwMode="auto">
          <a:xfrm>
            <a:off x="5245373" y="1671738"/>
            <a:ext cx="794546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0253F"/>
                </a:solidFill>
                <a:effectLst/>
                <a:uLnTx/>
                <a:uFillTx/>
                <a:latin typeface="Calibri Light" panose="020F0302020204030204"/>
                <a:ea typeface="ＭＳ Ｐゴシック" charset="0"/>
                <a:cs typeface="Arial Narrow"/>
              </a:rPr>
              <a:t>HiDAC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10253F"/>
              </a:solidFill>
              <a:effectLst/>
              <a:uLnTx/>
              <a:uFillTx/>
              <a:latin typeface="Calibri Light" panose="020F0302020204030204"/>
              <a:ea typeface="ＭＳ Ｐゴシック" charset="0"/>
              <a:cs typeface="Arial Narrow"/>
            </a:endParaRPr>
          </a:p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 Light" panose="020F0302020204030204"/>
                <a:ea typeface="ＭＳ Ｐゴシック" charset="0"/>
                <a:cs typeface="Arial Narrow"/>
              </a:rPr>
              <a:t>GILT</a:t>
            </a:r>
          </a:p>
        </p:txBody>
      </p:sp>
      <p:sp>
        <p:nvSpPr>
          <p:cNvPr id="50" name="Text Box 7"/>
          <p:cNvSpPr txBox="1">
            <a:spLocks noChangeArrowheads="1"/>
          </p:cNvSpPr>
          <p:nvPr/>
        </p:nvSpPr>
        <p:spPr bwMode="auto">
          <a:xfrm>
            <a:off x="6195137" y="1676493"/>
            <a:ext cx="794546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0253F"/>
                </a:solidFill>
                <a:effectLst/>
                <a:uLnTx/>
                <a:uFillTx/>
                <a:latin typeface="Calibri Light" panose="020F0302020204030204"/>
                <a:ea typeface="ＭＳ Ｐゴシック" charset="0"/>
                <a:cs typeface="Arial Narrow"/>
              </a:rPr>
              <a:t>HiDAC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10253F"/>
              </a:solidFill>
              <a:effectLst/>
              <a:uLnTx/>
              <a:uFillTx/>
              <a:latin typeface="Calibri Light" panose="020F0302020204030204"/>
              <a:ea typeface="ＭＳ Ｐゴシック" charset="0"/>
              <a:cs typeface="Arial Narrow"/>
            </a:endParaRPr>
          </a:p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 Light" panose="020F0302020204030204"/>
                <a:ea typeface="ＭＳ Ｐゴシック" charset="0"/>
                <a:cs typeface="Arial Narrow"/>
              </a:rPr>
              <a:t>GILT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7720" y="2482634"/>
            <a:ext cx="18004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-C 200 mg/m</a:t>
            </a:r>
            <a:r>
              <a:rPr kumimoji="0" lang="en-US" sz="1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Daunorubicin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60 mg/m</a:t>
            </a:r>
            <a:r>
              <a:rPr kumimoji="0" lang="en-US" sz="1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Gilteritinib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120 mg D4-17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634126" y="2482634"/>
            <a:ext cx="1983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-C 1500 mg/m</a:t>
            </a:r>
            <a:r>
              <a:rPr kumimoji="0" lang="en-US" sz="1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BD D1,3,5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Gilteritinib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120 mg D1-14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040044" y="2482634"/>
            <a:ext cx="1667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Gilteritinib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120 mg 1-28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44749" y="3686086"/>
            <a:ext cx="3318601" cy="175432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CR/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82%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 40%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40%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CPp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3%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FLT3-ITD MRD- (EOI): 33%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FLT3-ITD MRD- MRD- (EOC): 85%</a:t>
            </a:r>
          </a:p>
        </p:txBody>
      </p:sp>
      <p:sp>
        <p:nvSpPr>
          <p:cNvPr id="3" name="Rectangle 2"/>
          <p:cNvSpPr/>
          <p:nvPr/>
        </p:nvSpPr>
        <p:spPr>
          <a:xfrm>
            <a:off x="10695372" y="6569193"/>
            <a:ext cx="14966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Keith </a:t>
            </a: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Pratz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ASH 2020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2854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2536329" y="3374413"/>
            <a:ext cx="415987" cy="396044"/>
          </a:xfrm>
          <a:prstGeom prst="ellipse">
            <a:avLst/>
          </a:prstGeom>
          <a:solidFill>
            <a:srgbClr val="A6D6CE"/>
          </a:solidFill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2572326" y="3379293"/>
            <a:ext cx="307776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9900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760413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</a:t>
            </a:r>
          </a:p>
        </p:txBody>
      </p:sp>
      <p:cxnSp>
        <p:nvCxnSpPr>
          <p:cNvPr id="8" name="AutoShape 11"/>
          <p:cNvCxnSpPr>
            <a:cxnSpLocks noChangeShapeType="1"/>
            <a:stCxn id="6" idx="7"/>
          </p:cNvCxnSpPr>
          <p:nvPr/>
        </p:nvCxnSpPr>
        <p:spPr bwMode="auto">
          <a:xfrm flipV="1">
            <a:off x="2891396" y="2946835"/>
            <a:ext cx="166333" cy="485581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3101647" y="2440320"/>
            <a:ext cx="1126862" cy="754191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Dauno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Cytarabine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Midostaurin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3103322" y="4027190"/>
            <a:ext cx="1095515" cy="750295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Dauno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Cytarabine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Gilteritinib</a:t>
            </a:r>
            <a:endParaRPr kumimoji="0" lang="de-DE" sz="1400" b="0" i="0" u="none" strike="noStrike" kern="1200" cap="none" spc="0" normalizeH="0" baseline="3000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utoShape 16"/>
          <p:cNvSpPr>
            <a:spLocks noChangeArrowheads="1"/>
          </p:cNvSpPr>
          <p:nvPr/>
        </p:nvSpPr>
        <p:spPr bwMode="auto">
          <a:xfrm>
            <a:off x="1528821" y="3164969"/>
            <a:ext cx="971328" cy="827604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FLT3</a:t>
            </a:r>
          </a:p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 ≥0.05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>
            <a:off x="2878951" y="3728402"/>
            <a:ext cx="197430" cy="552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AutoShape 12"/>
          <p:cNvSpPr>
            <a:spLocks noChangeArrowheads="1"/>
          </p:cNvSpPr>
          <p:nvPr/>
        </p:nvSpPr>
        <p:spPr bwMode="auto">
          <a:xfrm>
            <a:off x="4263380" y="2438520"/>
            <a:ext cx="1104782" cy="756471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Dauno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IDAC</a:t>
            </a:r>
            <a:endParaRPr kumimoji="0" lang="de-DE" sz="14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Midostaurin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AutoShape 13"/>
          <p:cNvSpPr>
            <a:spLocks noChangeArrowheads="1"/>
          </p:cNvSpPr>
          <p:nvPr/>
        </p:nvSpPr>
        <p:spPr bwMode="auto">
          <a:xfrm>
            <a:off x="4263386" y="4024910"/>
            <a:ext cx="1104781" cy="752575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Dauno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IDAC</a:t>
            </a:r>
            <a:endParaRPr kumimoji="0" lang="de-DE" sz="14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Gilteritinib</a:t>
            </a:r>
            <a:endParaRPr kumimoji="0" lang="de-DE" sz="1400" b="0" i="0" u="none" strike="noStrike" kern="1200" cap="none" spc="0" normalizeH="0" baseline="3000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AutoShape 12"/>
          <p:cNvSpPr>
            <a:spLocks noChangeArrowheads="1"/>
          </p:cNvSpPr>
          <p:nvPr/>
        </p:nvSpPr>
        <p:spPr bwMode="auto">
          <a:xfrm>
            <a:off x="5682083" y="2156416"/>
            <a:ext cx="1041892" cy="540011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IDAC</a:t>
            </a:r>
            <a:r>
              <a:rPr kumimoji="0" lang="de-DE" sz="1400" b="0" i="0" u="none" strike="noStrike" kern="120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endParaRPr kumimoji="0" lang="de-DE" sz="14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Midostaurin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AutoShape 12"/>
          <p:cNvSpPr>
            <a:spLocks noChangeArrowheads="1"/>
          </p:cNvSpPr>
          <p:nvPr/>
        </p:nvSpPr>
        <p:spPr bwMode="auto">
          <a:xfrm>
            <a:off x="6791800" y="2153208"/>
            <a:ext cx="1041892" cy="540011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IDAC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Midostaurin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AutoShape 12"/>
          <p:cNvSpPr>
            <a:spLocks noChangeArrowheads="1"/>
          </p:cNvSpPr>
          <p:nvPr/>
        </p:nvSpPr>
        <p:spPr bwMode="auto">
          <a:xfrm>
            <a:off x="7906487" y="2144636"/>
            <a:ext cx="1041892" cy="540011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IDAC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Midostaurin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AutoShape 12"/>
          <p:cNvSpPr>
            <a:spLocks noChangeArrowheads="1"/>
          </p:cNvSpPr>
          <p:nvPr/>
        </p:nvSpPr>
        <p:spPr bwMode="auto">
          <a:xfrm>
            <a:off x="9120083" y="4032708"/>
            <a:ext cx="1125338" cy="540011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Gilteritinib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AutoShape 12"/>
          <p:cNvSpPr>
            <a:spLocks noChangeArrowheads="1"/>
          </p:cNvSpPr>
          <p:nvPr/>
        </p:nvSpPr>
        <p:spPr bwMode="auto">
          <a:xfrm>
            <a:off x="9120083" y="2483644"/>
            <a:ext cx="1125338" cy="540011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Midostaurin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Rectangle 6"/>
          <p:cNvSpPr>
            <a:spLocks noChangeArrowheads="1"/>
          </p:cNvSpPr>
          <p:nvPr/>
        </p:nvSpPr>
        <p:spPr bwMode="auto">
          <a:xfrm>
            <a:off x="3123243" y="1624608"/>
            <a:ext cx="1021112" cy="27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5087" tIns="25400" rIns="65087" bIns="25400">
            <a:spAutoFit/>
          </a:bodyPr>
          <a:lstStyle/>
          <a:p>
            <a:pPr marL="0" marR="0" lvl="0" indent="0" algn="l" defTabSz="777875" rtl="0" eaLnBrk="0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Induction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</a:t>
            </a:r>
          </a:p>
        </p:txBody>
      </p:sp>
      <p:sp>
        <p:nvSpPr>
          <p:cNvPr id="71" name="Rectangle 7"/>
          <p:cNvSpPr>
            <a:spLocks noChangeArrowheads="1"/>
          </p:cNvSpPr>
          <p:nvPr/>
        </p:nvSpPr>
        <p:spPr bwMode="auto">
          <a:xfrm>
            <a:off x="4355318" y="1624608"/>
            <a:ext cx="1072408" cy="27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5087" tIns="25400" rIns="65087" bIns="25400">
            <a:spAutoFit/>
          </a:bodyPr>
          <a:lstStyle/>
          <a:p>
            <a:pPr marL="0" marR="0" lvl="0" indent="0" algn="l" defTabSz="777875" rtl="0" eaLnBrk="0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Induction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II</a:t>
            </a:r>
          </a:p>
        </p:txBody>
      </p:sp>
      <p:sp>
        <p:nvSpPr>
          <p:cNvPr id="72" name="Rectangle 8"/>
          <p:cNvSpPr>
            <a:spLocks noChangeArrowheads="1"/>
          </p:cNvSpPr>
          <p:nvPr/>
        </p:nvSpPr>
        <p:spPr bwMode="auto">
          <a:xfrm>
            <a:off x="6491030" y="1624608"/>
            <a:ext cx="1274066" cy="27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5087" tIns="25400" rIns="65087" bIns="25400">
            <a:spAutoFit/>
          </a:bodyPr>
          <a:lstStyle/>
          <a:p>
            <a:pPr marL="0" marR="0" lvl="0" indent="0" algn="l" defTabSz="777875" rtl="0" eaLnBrk="0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Consolidation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ctangle 8"/>
          <p:cNvSpPr>
            <a:spLocks noChangeArrowheads="1"/>
          </p:cNvSpPr>
          <p:nvPr/>
        </p:nvSpPr>
        <p:spPr bwMode="auto">
          <a:xfrm>
            <a:off x="8749168" y="1624608"/>
            <a:ext cx="1603323" cy="27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5087" tIns="25400" rIns="65087" bIns="25400">
            <a:spAutoFit/>
          </a:bodyPr>
          <a:lstStyle/>
          <a:p>
            <a:pPr marL="0" marR="0" lvl="0" indent="0" algn="l" defTabSz="777875" rtl="0" eaLnBrk="0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1-yr Maintenance</a:t>
            </a:r>
          </a:p>
        </p:txBody>
      </p:sp>
      <p:sp>
        <p:nvSpPr>
          <p:cNvPr id="74" name="Textfeld 73"/>
          <p:cNvSpPr txBox="1"/>
          <p:nvPr/>
        </p:nvSpPr>
        <p:spPr>
          <a:xfrm>
            <a:off x="4227556" y="5227744"/>
            <a:ext cx="30689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marR="0" lvl="0" indent="-18097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Assignment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allogeneic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</a:t>
            </a:r>
            <a:r>
              <a:rPr kumimoji="0" lang="de-DE" sz="1200" b="0" i="0" u="none" strike="noStrike" kern="120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endParaRPr kumimoji="0" lang="de-DE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5" name="Gruppieren 74"/>
          <p:cNvGrpSpPr/>
          <p:nvPr/>
        </p:nvGrpSpPr>
        <p:grpSpPr>
          <a:xfrm>
            <a:off x="5451772" y="5000682"/>
            <a:ext cx="252028" cy="216024"/>
            <a:chOff x="4463988" y="4689140"/>
            <a:chExt cx="252028" cy="216024"/>
          </a:xfrm>
        </p:grpSpPr>
        <p:cxnSp>
          <p:nvCxnSpPr>
            <p:cNvPr id="76" name="Gerade Verbindung mit Pfeil 75"/>
            <p:cNvCxnSpPr/>
            <p:nvPr/>
          </p:nvCxnSpPr>
          <p:spPr bwMode="auto">
            <a:xfrm>
              <a:off x="4463988" y="4905164"/>
              <a:ext cx="252028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Gerader Verbinder 76"/>
            <p:cNvCxnSpPr/>
            <p:nvPr/>
          </p:nvCxnSpPr>
          <p:spPr bwMode="auto">
            <a:xfrm>
              <a:off x="4463988" y="4689140"/>
              <a:ext cx="0" cy="216024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78" name="Gruppieren 77"/>
          <p:cNvGrpSpPr/>
          <p:nvPr/>
        </p:nvGrpSpPr>
        <p:grpSpPr>
          <a:xfrm>
            <a:off x="4269264" y="5000682"/>
            <a:ext cx="252028" cy="216024"/>
            <a:chOff x="4463988" y="4689140"/>
            <a:chExt cx="252028" cy="216024"/>
          </a:xfrm>
        </p:grpSpPr>
        <p:cxnSp>
          <p:nvCxnSpPr>
            <p:cNvPr id="79" name="Gerade Verbindung mit Pfeil 78"/>
            <p:cNvCxnSpPr/>
            <p:nvPr/>
          </p:nvCxnSpPr>
          <p:spPr bwMode="auto">
            <a:xfrm>
              <a:off x="4463988" y="4905164"/>
              <a:ext cx="252028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Gerader Verbinder 79"/>
            <p:cNvCxnSpPr/>
            <p:nvPr/>
          </p:nvCxnSpPr>
          <p:spPr bwMode="auto">
            <a:xfrm>
              <a:off x="4463988" y="4689140"/>
              <a:ext cx="0" cy="216024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37" name="AutoShape 11"/>
          <p:cNvCxnSpPr>
            <a:cxnSpLocks noChangeShapeType="1"/>
          </p:cNvCxnSpPr>
          <p:nvPr/>
        </p:nvCxnSpPr>
        <p:spPr bwMode="auto">
          <a:xfrm flipV="1">
            <a:off x="5394866" y="2416511"/>
            <a:ext cx="263732" cy="423461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AutoShape 11"/>
          <p:cNvCxnSpPr>
            <a:cxnSpLocks noChangeShapeType="1"/>
          </p:cNvCxnSpPr>
          <p:nvPr/>
        </p:nvCxnSpPr>
        <p:spPr bwMode="auto">
          <a:xfrm>
            <a:off x="5394792" y="2840481"/>
            <a:ext cx="273029" cy="34430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AutoShape 11"/>
          <p:cNvCxnSpPr>
            <a:cxnSpLocks noChangeShapeType="1"/>
          </p:cNvCxnSpPr>
          <p:nvPr/>
        </p:nvCxnSpPr>
        <p:spPr bwMode="auto">
          <a:xfrm flipV="1">
            <a:off x="5413047" y="3971786"/>
            <a:ext cx="263732" cy="423461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AutoShape 11"/>
          <p:cNvCxnSpPr>
            <a:cxnSpLocks noChangeShapeType="1"/>
          </p:cNvCxnSpPr>
          <p:nvPr/>
        </p:nvCxnSpPr>
        <p:spPr bwMode="auto">
          <a:xfrm>
            <a:off x="5412967" y="4395757"/>
            <a:ext cx="273029" cy="34430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feld 1"/>
          <p:cNvSpPr txBox="1"/>
          <p:nvPr/>
        </p:nvSpPr>
        <p:spPr>
          <a:xfrm>
            <a:off x="3057723" y="3447224"/>
            <a:ext cx="6168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n=768</a:t>
            </a:r>
          </a:p>
        </p:txBody>
      </p:sp>
      <p:pic>
        <p:nvPicPr>
          <p:cNvPr id="46" name="Grafik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3581" y="6208272"/>
            <a:ext cx="914400" cy="560173"/>
          </a:xfrm>
          <a:prstGeom prst="rect">
            <a:avLst/>
          </a:prstGeom>
        </p:spPr>
      </p:pic>
      <p:pic>
        <p:nvPicPr>
          <p:cNvPr id="47" name="Picture 16" descr="03_AML_bu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33" y="6165303"/>
            <a:ext cx="1322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itel 1"/>
          <p:cNvSpPr txBox="1">
            <a:spLocks/>
          </p:cNvSpPr>
          <p:nvPr/>
        </p:nvSpPr>
        <p:spPr bwMode="auto">
          <a:xfrm>
            <a:off x="391885" y="248921"/>
            <a:ext cx="11666095" cy="715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2000" b="1" baseline="0">
                <a:solidFill>
                  <a:srgbClr val="26547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26547C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26547C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26547C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26547C"/>
                </a:solidFill>
                <a:latin typeface="Arial" charset="0"/>
              </a:defRPr>
            </a:lvl5pPr>
            <a:lvl6pPr marL="457200" algn="l" rtl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26547C"/>
                </a:solidFill>
                <a:latin typeface="Arial" charset="0"/>
              </a:defRPr>
            </a:lvl6pPr>
            <a:lvl7pPr marL="914400" algn="l" rtl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26547C"/>
                </a:solidFill>
                <a:latin typeface="Arial" charset="0"/>
              </a:defRPr>
            </a:lvl7pPr>
            <a:lvl8pPr marL="1371600" algn="l" rtl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26547C"/>
                </a:solidFill>
                <a:latin typeface="Arial" charset="0"/>
              </a:defRPr>
            </a:lvl8pPr>
            <a:lvl9pPr marL="1828800" algn="l" rtl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26547C"/>
                </a:solidFill>
                <a:latin typeface="Arial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Pivotal HOVON 156 AML / AMLSG 28-18 </a:t>
            </a:r>
            <a:r>
              <a:rPr kumimoji="0" lang="fr-FR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study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for FLT3 mut AML</a:t>
            </a:r>
            <a:endParaRPr kumimoji="0" lang="de-DE" altLang="de-DE" sz="290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52" name="AutoShape 12"/>
          <p:cNvSpPr>
            <a:spLocks noChangeArrowheads="1"/>
          </p:cNvSpPr>
          <p:nvPr/>
        </p:nvSpPr>
        <p:spPr bwMode="auto">
          <a:xfrm>
            <a:off x="5698070" y="2912452"/>
            <a:ext cx="1041892" cy="540011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MTZ-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Etop</a:t>
            </a:r>
            <a:endParaRPr kumimoji="0" lang="de-DE" sz="14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Midostaurin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AutoShape 12"/>
          <p:cNvSpPr>
            <a:spLocks noChangeArrowheads="1"/>
          </p:cNvSpPr>
          <p:nvPr/>
        </p:nvSpPr>
        <p:spPr bwMode="auto">
          <a:xfrm>
            <a:off x="5696801" y="3704640"/>
            <a:ext cx="1041892" cy="540011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IDAC</a:t>
            </a:r>
            <a:r>
              <a:rPr kumimoji="0" lang="de-DE" sz="1400" b="0" i="0" u="none" strike="noStrike" kern="120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endParaRPr kumimoji="0" lang="de-DE" sz="14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Gilteritinib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AutoShape 12"/>
          <p:cNvSpPr>
            <a:spLocks noChangeArrowheads="1"/>
          </p:cNvSpPr>
          <p:nvPr/>
        </p:nvSpPr>
        <p:spPr bwMode="auto">
          <a:xfrm>
            <a:off x="6806518" y="3701428"/>
            <a:ext cx="1041892" cy="540011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IDAC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Gilteritinib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AutoShape 12"/>
          <p:cNvSpPr>
            <a:spLocks noChangeArrowheads="1"/>
          </p:cNvSpPr>
          <p:nvPr/>
        </p:nvSpPr>
        <p:spPr bwMode="auto">
          <a:xfrm>
            <a:off x="7921205" y="3692856"/>
            <a:ext cx="1041892" cy="540011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IDAC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Gilteritinib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AutoShape 12"/>
          <p:cNvSpPr>
            <a:spLocks noChangeArrowheads="1"/>
          </p:cNvSpPr>
          <p:nvPr/>
        </p:nvSpPr>
        <p:spPr bwMode="auto">
          <a:xfrm>
            <a:off x="5712788" y="4460672"/>
            <a:ext cx="1041892" cy="540011"/>
          </a:xfrm>
          <a:prstGeom prst="roundRect">
            <a:avLst>
              <a:gd name="adj" fmla="val 16667"/>
            </a:avLst>
          </a:prstGeom>
          <a:solidFill>
            <a:srgbClr val="A6D6CE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36000" tIns="18000" rIns="36000" bIns="18000" anchor="ctr" anchorCtr="1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MTZ-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Etop</a:t>
            </a:r>
            <a:endParaRPr kumimoji="0" lang="de-DE" sz="14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Gilteritinib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7457" y="2483644"/>
            <a:ext cx="1056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AML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MDS-EB2</a:t>
            </a:r>
          </a:p>
        </p:txBody>
      </p:sp>
      <p:sp>
        <p:nvSpPr>
          <p:cNvPr id="4" name="Rectangle 3"/>
          <p:cNvSpPr/>
          <p:nvPr/>
        </p:nvSpPr>
        <p:spPr>
          <a:xfrm>
            <a:off x="4242808" y="1850807"/>
            <a:ext cx="12602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when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neuts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≥ 1.0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Plts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&gt;50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3B382F-1C63-8571-8531-3C2B7B7DD4A7}"/>
              </a:ext>
            </a:extLst>
          </p:cNvPr>
          <p:cNvSpPr txBox="1"/>
          <p:nvPr/>
        </p:nvSpPr>
        <p:spPr>
          <a:xfrm>
            <a:off x="3272519" y="6138452"/>
            <a:ext cx="60980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sz="1600" kern="0" dirty="0">
                <a:solidFill>
                  <a:srgbClr val="000000"/>
                </a:solidFill>
              </a:rPr>
              <a:t>Primary endpoint: EFS- target of </a:t>
            </a:r>
            <a:r>
              <a:rPr lang="en-US" sz="1600" kern="0" dirty="0">
                <a:solidFill>
                  <a:srgbClr val="C00000"/>
                </a:solidFill>
              </a:rPr>
              <a:t>768 patients</a:t>
            </a:r>
          </a:p>
        </p:txBody>
      </p:sp>
    </p:spTree>
    <p:extLst>
      <p:ext uri="{BB962C8B-B14F-4D97-AF65-F5344CB8AC3E}">
        <p14:creationId xmlns:p14="http://schemas.microsoft.com/office/powerpoint/2010/main" val="395455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07BA0-6019-36F8-28FE-D01D84ED5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6"/>
            <a:ext cx="10515600" cy="40375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+mn-lt"/>
              </a:rPr>
              <a:t>Incorporating FLT3i into HMA-VEN triplets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0B3AC-9EA0-21E8-CBDC-6E3FF8DF27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5576" y="3937131"/>
            <a:ext cx="4821680" cy="26073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591DCB5-7168-1891-358F-78EE6FA5E1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2304" y="794657"/>
            <a:ext cx="4048733" cy="28880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F96CF0-4EAB-84B8-2801-04D26FEBF6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5769" y="3962631"/>
            <a:ext cx="3440591" cy="25818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B0A08A-689D-4228-B6EA-04C7D052AE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794657"/>
            <a:ext cx="6092952" cy="28880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80DF2C-BA28-4F40-C8A9-E37565A13505}"/>
              </a:ext>
            </a:extLst>
          </p:cNvPr>
          <p:cNvSpPr txBox="1"/>
          <p:nvPr/>
        </p:nvSpPr>
        <p:spPr>
          <a:xfrm>
            <a:off x="8938266" y="6544492"/>
            <a:ext cx="32964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AU" sz="1400" dirty="0">
                <a:effectLst/>
                <a:latin typeface="Calibri" panose="020F0502020204030204" pitchFamily="34" charset="0"/>
              </a:rPr>
              <a:t>Yilmaz M, et al. ASH 2021. Abstract 798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3C59AA-9933-75A4-90EE-BDD088BD251D}"/>
              </a:ext>
            </a:extLst>
          </p:cNvPr>
          <p:cNvSpPr txBox="1"/>
          <p:nvPr/>
        </p:nvSpPr>
        <p:spPr>
          <a:xfrm>
            <a:off x="10287256" y="5749220"/>
            <a:ext cx="10935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  <a:r>
              <a:rPr lang="en-US" sz="1200" baseline="30000" dirty="0"/>
              <a:t>st</a:t>
            </a:r>
            <a:r>
              <a:rPr lang="en-US" sz="1200" dirty="0"/>
              <a:t> gen doublet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F5D9C9-5167-46BB-8BDE-01934F91896E}"/>
              </a:ext>
            </a:extLst>
          </p:cNvPr>
          <p:cNvSpPr txBox="1"/>
          <p:nvPr/>
        </p:nvSpPr>
        <p:spPr>
          <a:xfrm>
            <a:off x="10320784" y="5472220"/>
            <a:ext cx="1127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  <a:r>
              <a:rPr lang="en-US" sz="1200" baseline="30000" dirty="0"/>
              <a:t>nd</a:t>
            </a:r>
            <a:r>
              <a:rPr lang="en-US" sz="1200" dirty="0"/>
              <a:t> gen doublet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7926A4-5B37-78DF-3A3F-47B014402850}"/>
              </a:ext>
            </a:extLst>
          </p:cNvPr>
          <p:cNvSpPr txBox="1"/>
          <p:nvPr/>
        </p:nvSpPr>
        <p:spPr>
          <a:xfrm>
            <a:off x="7427125" y="4470782"/>
            <a:ext cx="600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Triplet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64ABF9-9280-F723-8950-3F1E47F1D324}"/>
              </a:ext>
            </a:extLst>
          </p:cNvPr>
          <p:cNvSpPr txBox="1"/>
          <p:nvPr/>
        </p:nvSpPr>
        <p:spPr>
          <a:xfrm>
            <a:off x="3569970" y="4463683"/>
            <a:ext cx="600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Triplet</a:t>
            </a:r>
          </a:p>
        </p:txBody>
      </p:sp>
    </p:spTree>
    <p:extLst>
      <p:ext uri="{BB962C8B-B14F-4D97-AF65-F5344CB8AC3E}">
        <p14:creationId xmlns:p14="http://schemas.microsoft.com/office/powerpoint/2010/main" val="736073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2B79F33-F95A-A19D-9409-C0935C079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+mn-lt"/>
              </a:rPr>
              <a:t>Feasibility of </a:t>
            </a:r>
            <a:r>
              <a:rPr lang="en-US" b="1" dirty="0" err="1">
                <a:latin typeface="+mn-lt"/>
              </a:rPr>
              <a:t>midostaurin</a:t>
            </a:r>
            <a:r>
              <a:rPr lang="en-US" b="1" dirty="0">
                <a:latin typeface="+mn-lt"/>
              </a:rPr>
              <a:t> combined with LDAC-VEN in non-adverse risk AML</a:t>
            </a:r>
          </a:p>
        </p:txBody>
      </p:sp>
      <p:pic>
        <p:nvPicPr>
          <p:cNvPr id="52" name="Content Placeholder 51">
            <a:extLst>
              <a:ext uri="{FF2B5EF4-FFF2-40B4-BE49-F238E27FC236}">
                <a16:creationId xmlns:a16="http://schemas.microsoft.com/office/drawing/2014/main" id="{FB926617-4DBB-DFAD-F248-4F6F40A7790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8200" y="2595334"/>
            <a:ext cx="4003067" cy="3680506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8E504E1C-1C47-683E-C08A-51ED05CFF246}"/>
              </a:ext>
            </a:extLst>
          </p:cNvPr>
          <p:cNvGrpSpPr/>
          <p:nvPr/>
        </p:nvGrpSpPr>
        <p:grpSpPr>
          <a:xfrm>
            <a:off x="838200" y="1199924"/>
            <a:ext cx="3639903" cy="990146"/>
            <a:chOff x="5572213" y="2032483"/>
            <a:chExt cx="4173120" cy="701408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B76B6D7-D1E7-CAD4-1B89-A6B545E0D8AB}"/>
                </a:ext>
              </a:extLst>
            </p:cNvPr>
            <p:cNvSpPr/>
            <p:nvPr/>
          </p:nvSpPr>
          <p:spPr>
            <a:xfrm>
              <a:off x="5574522" y="2032483"/>
              <a:ext cx="4170811" cy="34885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2"/>
                  </a:solidFill>
                  <a:cs typeface="Times New Roman" panose="02020603050405020304" pitchFamily="18" charset="0"/>
                </a:rPr>
                <a:t>VENETOCLAX  D1-28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A136C47-0031-C33F-E435-7893E1469896}"/>
                </a:ext>
              </a:extLst>
            </p:cNvPr>
            <p:cNvSpPr/>
            <p:nvPr/>
          </p:nvSpPr>
          <p:spPr>
            <a:xfrm>
              <a:off x="5572213" y="2385031"/>
              <a:ext cx="1363912" cy="34885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2"/>
                  </a:solidFill>
                  <a:cs typeface="Times New Roman" panose="02020603050405020304" pitchFamily="18" charset="0"/>
                </a:rPr>
                <a:t>LDAC </a:t>
              </a:r>
            </a:p>
            <a:p>
              <a:pPr algn="ctr"/>
              <a:r>
                <a:rPr lang="en-US" sz="1600" b="1" dirty="0">
                  <a:solidFill>
                    <a:schemeClr val="bg2"/>
                  </a:solidFill>
                  <a:cs typeface="Times New Roman" panose="02020603050405020304" pitchFamily="18" charset="0"/>
                </a:rPr>
                <a:t>D1-10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70F5CB9-66ED-2A7B-658E-0AD3F92C012E}"/>
                </a:ext>
              </a:extLst>
            </p:cNvPr>
            <p:cNvSpPr/>
            <p:nvPr/>
          </p:nvSpPr>
          <p:spPr>
            <a:xfrm>
              <a:off x="6938433" y="2387059"/>
              <a:ext cx="2806900" cy="346832"/>
            </a:xfrm>
            <a:prstGeom prst="rect">
              <a:avLst/>
            </a:prstGeom>
            <a:solidFill>
              <a:srgbClr val="00905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2"/>
                  </a:solidFill>
                  <a:cs typeface="Times New Roman" panose="02020603050405020304" pitchFamily="18" charset="0"/>
                </a:rPr>
                <a:t>MIDOSTAURIN </a:t>
              </a:r>
            </a:p>
            <a:p>
              <a:pPr algn="ctr"/>
              <a:r>
                <a:rPr lang="en-US" sz="1600" b="1" dirty="0">
                  <a:solidFill>
                    <a:schemeClr val="bg2"/>
                  </a:solidFill>
                  <a:cs typeface="Times New Roman" panose="02020603050405020304" pitchFamily="18" charset="0"/>
                </a:rPr>
                <a:t> D11-28</a:t>
              </a: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E4D6AE6D-8993-991E-6C16-D1079F29BEEE}"/>
              </a:ext>
            </a:extLst>
          </p:cNvPr>
          <p:cNvSpPr txBox="1"/>
          <p:nvPr/>
        </p:nvSpPr>
        <p:spPr>
          <a:xfrm>
            <a:off x="838200" y="6382920"/>
            <a:ext cx="3299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44% completed 12+ cycles of therapy</a:t>
            </a:r>
          </a:p>
        </p:txBody>
      </p:sp>
      <p:pic>
        <p:nvPicPr>
          <p:cNvPr id="60" name="Content Placeholder 4">
            <a:extLst>
              <a:ext uri="{FF2B5EF4-FFF2-40B4-BE49-F238E27FC236}">
                <a16:creationId xmlns:a16="http://schemas.microsoft.com/office/drawing/2014/main" id="{FF128110-A9EF-CA32-3D8A-C9152F40A64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t="7790"/>
          <a:stretch/>
        </p:blipFill>
        <p:spPr>
          <a:xfrm>
            <a:off x="6733202" y="997291"/>
            <a:ext cx="4003067" cy="2852311"/>
          </a:xfrm>
          <a:prstGeom prst="rect">
            <a:avLst/>
          </a:prstGeom>
        </p:spPr>
      </p:pic>
      <p:pic>
        <p:nvPicPr>
          <p:cNvPr id="61" name="Content Placeholder 5">
            <a:extLst>
              <a:ext uri="{FF2B5EF4-FFF2-40B4-BE49-F238E27FC236}">
                <a16:creationId xmlns:a16="http://schemas.microsoft.com/office/drawing/2014/main" id="{E597406C-C631-C2DC-BF99-52E70C160A8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09"/>
          <a:stretch/>
        </p:blipFill>
        <p:spPr>
          <a:xfrm>
            <a:off x="7160654" y="3935058"/>
            <a:ext cx="3765550" cy="2852311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BEE378AE-02E1-7206-53BD-187E33A51D01}"/>
              </a:ext>
            </a:extLst>
          </p:cNvPr>
          <p:cNvSpPr txBox="1"/>
          <p:nvPr/>
        </p:nvSpPr>
        <p:spPr>
          <a:xfrm>
            <a:off x="1825649" y="2370022"/>
            <a:ext cx="1324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CR/</a:t>
            </a:r>
            <a:r>
              <a:rPr lang="en-US" sz="1600" dirty="0" err="1"/>
              <a:t>CRi</a:t>
            </a:r>
            <a:r>
              <a:rPr lang="en-US" sz="1600" dirty="0"/>
              <a:t> 72%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DE53E5-100D-8E24-29CB-C5FFAA66B597}"/>
              </a:ext>
            </a:extLst>
          </p:cNvPr>
          <p:cNvSpPr txBox="1"/>
          <p:nvPr/>
        </p:nvSpPr>
        <p:spPr>
          <a:xfrm>
            <a:off x="8027084" y="3744458"/>
            <a:ext cx="205344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Suppression of </a:t>
            </a:r>
            <a:r>
              <a:rPr lang="en-US" sz="1400" i="1" dirty="0"/>
              <a:t>FLT3</a:t>
            </a:r>
            <a:r>
              <a:rPr lang="en-US" sz="1400" dirty="0"/>
              <a:t>-ITD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4AD1D06-0765-A422-9EA3-5DCE9FAC8D0A}"/>
              </a:ext>
            </a:extLst>
          </p:cNvPr>
          <p:cNvSpPr/>
          <p:nvPr/>
        </p:nvSpPr>
        <p:spPr>
          <a:xfrm>
            <a:off x="10695372" y="6569193"/>
            <a:ext cx="14870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Chua et al, ASH 2022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86393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heme/theme1.xml><?xml version="1.0" encoding="utf-8"?>
<a:theme xmlns:a="http://schemas.openxmlformats.org/drawingml/2006/main" name="WEHI">
  <a:themeElements>
    <a:clrScheme name="WEHI colour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2B66A2"/>
      </a:accent1>
      <a:accent2>
        <a:srgbClr val="4AA141"/>
      </a:accent2>
      <a:accent3>
        <a:srgbClr val="E7E658"/>
      </a:accent3>
      <a:accent4>
        <a:srgbClr val="D56B2C"/>
      </a:accent4>
      <a:accent5>
        <a:srgbClr val="CE1E43"/>
      </a:accent5>
      <a:accent6>
        <a:srgbClr val="714287"/>
      </a:accent6>
      <a:hlink>
        <a:srgbClr val="00B3D5"/>
      </a:hlink>
      <a:folHlink>
        <a:srgbClr val="00A18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ＭＳ Ｐゴシック" charset="0"/>
          </a:defRPr>
        </a:defPPr>
      </a:lstStyle>
    </a:lnDef>
    <a:txDef>
      <a:spPr>
        <a:noFill/>
      </a:spPr>
      <a:bodyPr wrap="square" rtlCol="0" anchor="b">
        <a:spAutoFit/>
      </a:bodyPr>
      <a:lstStyle>
        <a:defPPr algn="ctr">
          <a:defRPr sz="3200" dirty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WEHI PowerPoint template" id="{9B09DBBA-80C1-4144-BA1A-52983E655AFF}" vid="{D40C8480-C2FA-534C-914D-A6E0DEAC0BCF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AbbVie 2017">
  <a:themeElements>
    <a:clrScheme name="Abbive 2017">
      <a:dk1>
        <a:srgbClr val="2D2926"/>
      </a:dk1>
      <a:lt1>
        <a:srgbClr val="FFFFFF"/>
      </a:lt1>
      <a:dk2>
        <a:srgbClr val="071D49"/>
      </a:dk2>
      <a:lt2>
        <a:srgbClr val="7F7F7F"/>
      </a:lt2>
      <a:accent1>
        <a:srgbClr val="0082BA"/>
      </a:accent1>
      <a:accent2>
        <a:srgbClr val="00A9E0"/>
      </a:accent2>
      <a:accent3>
        <a:srgbClr val="8CE2D0"/>
      </a:accent3>
      <a:accent4>
        <a:srgbClr val="6BBBAE"/>
      </a:accent4>
      <a:accent5>
        <a:srgbClr val="C4D600"/>
      </a:accent5>
      <a:accent6>
        <a:srgbClr val="84BD00"/>
      </a:accent6>
      <a:hlink>
        <a:srgbClr val="2D2926"/>
      </a:hlink>
      <a:folHlink>
        <a:srgbClr val="2D292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 cap="sq" cmpd="sng" algn="ctr">
          <a:solidFill>
            <a:schemeClr val="bg2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0" tIns="0" rIns="0" bIns="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50000"/>
          </a:spcAft>
          <a:buClrTx/>
          <a:buSzTx/>
          <a:buFontTx/>
          <a:buNone/>
          <a:tabLst/>
          <a:defRPr kumimoji="0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5000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lIns="0" tIns="0" rIns="0" bIns="0" rtlCol="0">
        <a:spAutoFit/>
      </a:bodyPr>
      <a:lstStyle>
        <a:defPPr algn="l">
          <a:defRPr sz="1400" dirty="0" smtClean="0">
            <a:latin typeface="+mn-lt"/>
          </a:defRPr>
        </a:defPPr>
      </a:lstStyle>
    </a:txDef>
  </a:objectDefaults>
  <a:extraClrSchemeLst>
    <a:extraClrScheme>
      <a:clrScheme name="GDS_Branding_Temp_2011_WHITE 1">
        <a:dk1>
          <a:srgbClr val="000000"/>
        </a:dk1>
        <a:lt1>
          <a:srgbClr val="FFFFFF"/>
        </a:lt1>
        <a:dk2>
          <a:srgbClr val="2A8DBA"/>
        </a:dk2>
        <a:lt2>
          <a:srgbClr val="B5B5B5"/>
        </a:lt2>
        <a:accent1>
          <a:srgbClr val="2A8DBA"/>
        </a:accent1>
        <a:accent2>
          <a:srgbClr val="60B4DA"/>
        </a:accent2>
        <a:accent3>
          <a:srgbClr val="FFFFFF"/>
        </a:accent3>
        <a:accent4>
          <a:srgbClr val="000000"/>
        </a:accent4>
        <a:accent5>
          <a:srgbClr val="ACC5D9"/>
        </a:accent5>
        <a:accent6>
          <a:srgbClr val="56A3C5"/>
        </a:accent6>
        <a:hlink>
          <a:srgbClr val="ABD7EB"/>
        </a:hlink>
        <a:folHlink>
          <a:srgbClr val="2A8D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DS_Branding_Temp_2011_WHITE 2">
        <a:dk1>
          <a:srgbClr val="000000"/>
        </a:dk1>
        <a:lt1>
          <a:srgbClr val="FFFFFF"/>
        </a:lt1>
        <a:dk2>
          <a:srgbClr val="840281"/>
        </a:dk2>
        <a:lt2>
          <a:srgbClr val="B5B5B5"/>
        </a:lt2>
        <a:accent1>
          <a:srgbClr val="840281"/>
        </a:accent1>
        <a:accent2>
          <a:srgbClr val="B878B2"/>
        </a:accent2>
        <a:accent3>
          <a:srgbClr val="FFFFFF"/>
        </a:accent3>
        <a:accent4>
          <a:srgbClr val="000000"/>
        </a:accent4>
        <a:accent5>
          <a:srgbClr val="C2AAC1"/>
        </a:accent5>
        <a:accent6>
          <a:srgbClr val="A66CA1"/>
        </a:accent6>
        <a:hlink>
          <a:srgbClr val="D9B7D6"/>
        </a:hlink>
        <a:folHlink>
          <a:srgbClr val="84028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DS_Branding_Temp_2011_WHITE 3">
        <a:dk1>
          <a:srgbClr val="000000"/>
        </a:dk1>
        <a:lt1>
          <a:srgbClr val="FFFFFF"/>
        </a:lt1>
        <a:dk2>
          <a:srgbClr val="549117"/>
        </a:dk2>
        <a:lt2>
          <a:srgbClr val="B5B5B5"/>
        </a:lt2>
        <a:accent1>
          <a:srgbClr val="549117"/>
        </a:accent1>
        <a:accent2>
          <a:srgbClr val="52BE08"/>
        </a:accent2>
        <a:accent3>
          <a:srgbClr val="FFFFFF"/>
        </a:accent3>
        <a:accent4>
          <a:srgbClr val="000000"/>
        </a:accent4>
        <a:accent5>
          <a:srgbClr val="B3C7AB"/>
        </a:accent5>
        <a:accent6>
          <a:srgbClr val="49AC06"/>
        </a:accent6>
        <a:hlink>
          <a:srgbClr val="7FDC22"/>
        </a:hlink>
        <a:folHlink>
          <a:srgbClr val="5491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DS_Branding_Temp_2011_WHITE 4">
        <a:dk1>
          <a:srgbClr val="000000"/>
        </a:dk1>
        <a:lt1>
          <a:srgbClr val="FFFFFF"/>
        </a:lt1>
        <a:dk2>
          <a:srgbClr val="2A8DBA"/>
        </a:dk2>
        <a:lt2>
          <a:srgbClr val="B5B5B5"/>
        </a:lt2>
        <a:accent1>
          <a:srgbClr val="D4D4D4"/>
        </a:accent1>
        <a:accent2>
          <a:srgbClr val="91BAD3"/>
        </a:accent2>
        <a:accent3>
          <a:srgbClr val="FFFFFF"/>
        </a:accent3>
        <a:accent4>
          <a:srgbClr val="000000"/>
        </a:accent4>
        <a:accent5>
          <a:srgbClr val="E6E6E6"/>
        </a:accent5>
        <a:accent6>
          <a:srgbClr val="83A8BF"/>
        </a:accent6>
        <a:hlink>
          <a:srgbClr val="C6E4EE"/>
        </a:hlink>
        <a:folHlink>
          <a:srgbClr val="0053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DS_Branding_Temp_2011_WHITE 5">
        <a:dk1>
          <a:srgbClr val="000000"/>
        </a:dk1>
        <a:lt1>
          <a:srgbClr val="FFFFFF"/>
        </a:lt1>
        <a:dk2>
          <a:srgbClr val="2A8DBA"/>
        </a:dk2>
        <a:lt2>
          <a:srgbClr val="B5B5B5"/>
        </a:lt2>
        <a:accent1>
          <a:srgbClr val="D4D4D4"/>
        </a:accent1>
        <a:accent2>
          <a:srgbClr val="91BAD3"/>
        </a:accent2>
        <a:accent3>
          <a:srgbClr val="FFFFFF"/>
        </a:accent3>
        <a:accent4>
          <a:srgbClr val="000000"/>
        </a:accent4>
        <a:accent5>
          <a:srgbClr val="E6E6E6"/>
        </a:accent5>
        <a:accent6>
          <a:srgbClr val="83A8BF"/>
        </a:accent6>
        <a:hlink>
          <a:srgbClr val="C6E4EE"/>
        </a:hlink>
        <a:folHlink>
          <a:srgbClr val="F1030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Abbvie Black">
      <a:srgbClr val="2D2926"/>
    </a:custClr>
    <a:custClr name="Abbvie Dark Grey">
      <a:srgbClr val="868892"/>
    </a:custClr>
    <a:custClr name="Abbvie Dark Blue">
      <a:srgbClr val="071D49"/>
    </a:custClr>
    <a:custClr name="Abbvie Blue">
      <a:srgbClr val="0082BA"/>
    </a:custClr>
    <a:custClr name="Abbvie Light Blue">
      <a:srgbClr val="00A9E0"/>
    </a:custClr>
    <a:custClr name="Abbvie Grey Blue">
      <a:srgbClr val="A7BCD6"/>
    </a:custClr>
    <a:custClr name="Abbvie Teal">
      <a:srgbClr val="6BBBAE"/>
    </a:custClr>
    <a:custClr name="Abbvie Light Teal">
      <a:srgbClr val="8CE2D0"/>
    </a:custClr>
    <a:custClr name="Abbvie Purple">
      <a:srgbClr val="702082"/>
    </a:custClr>
    <a:custClr name="Abbvie Magenta">
      <a:srgbClr val="AD1AAC"/>
    </a:custClr>
    <a:custClr name="Light purple">
      <a:srgbClr val="EAC7F1"/>
    </a:custClr>
    <a:custClr name="Abbvie Lime Green">
      <a:srgbClr val="C4D600"/>
    </a:custClr>
    <a:custClr name="Abbvie Grass Green">
      <a:srgbClr val="84BD00"/>
    </a:custClr>
    <a:custClr name="Abbvie Orange">
      <a:srgbClr val="DC8633"/>
    </a:custClr>
    <a:custClr name="Abbvie Yellow">
      <a:srgbClr val="F1B434"/>
    </a:custClr>
    <a:custClr name="Red">
      <a:srgbClr val="C00000"/>
    </a:custClr>
  </a:custClrLst>
  <a:extLst>
    <a:ext uri="{05A4C25C-085E-4340-85A3-A5531E510DB2}">
      <thm15:themeFamily xmlns:thm15="http://schemas.microsoft.com/office/thememl/2012/main" name="170314_ME AbbVie medical slide template_[4x3] V3.0" id="{191B022C-DDB0-427C-83D8-1394A37FE89C}" vid="{0E9206B0-1AE8-4938-B936-EA3AD0B6AF68}"/>
    </a:ext>
  </a:extLst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63E5C03D576F45B25435F14C469BD2" ma:contentTypeVersion="7" ma:contentTypeDescription="Create a new document." ma:contentTypeScope="" ma:versionID="f45ba6cdb37cd6934bb1c4c239ec0291">
  <xsd:schema xmlns:xsd="http://www.w3.org/2001/XMLSchema" xmlns:xs="http://www.w3.org/2001/XMLSchema" xmlns:p="http://schemas.microsoft.com/office/2006/metadata/properties" xmlns:ns2="318948f5-8059-4118-85c8-95c26dd5731e" targetNamespace="http://schemas.microsoft.com/office/2006/metadata/properties" ma:root="true" ma:fieldsID="1f0d2a0dd52146c677ed68b10f4a4c12" ns2:_="">
    <xsd:import namespace="318948f5-8059-4118-85c8-95c26dd573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8948f5-8059-4118-85c8-95c26dd573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C6F080-86AD-4A04-A71B-7B81208D9E6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8D273C8-B2D6-43A8-AB01-C09D832F63D9}">
  <ds:schemaRefs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2006/documentManagement/types"/>
    <ds:schemaRef ds:uri="318948f5-8059-4118-85c8-95c26dd5731e"/>
    <ds:schemaRef ds:uri="http://purl.org/dc/terms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05D7FCE-CE72-4F1D-A5AB-4E66CD4DDC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18948f5-8059-4118-85c8-95c26dd573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WEHI</Template>
  <TotalTime>5627</TotalTime>
  <Words>2150</Words>
  <Application>Microsoft Macintosh PowerPoint</Application>
  <PresentationFormat>Widescreen</PresentationFormat>
  <Paragraphs>555</Paragraphs>
  <Slides>34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34</vt:i4>
      </vt:variant>
    </vt:vector>
  </HeadingPairs>
  <TitlesOfParts>
    <vt:vector size="51" baseType="lpstr">
      <vt:lpstr>Arial</vt:lpstr>
      <vt:lpstr>Calibri</vt:lpstr>
      <vt:lpstr>Calibri Light</vt:lpstr>
      <vt:lpstr>Helvetica</vt:lpstr>
      <vt:lpstr>Symbol</vt:lpstr>
      <vt:lpstr>Times</vt:lpstr>
      <vt:lpstr>Times New Roman</vt:lpstr>
      <vt:lpstr>Trebuchet MS</vt:lpstr>
      <vt:lpstr>Verdana</vt:lpstr>
      <vt:lpstr>Wingdings</vt:lpstr>
      <vt:lpstr>WEHI</vt:lpstr>
      <vt:lpstr>1_Office Theme</vt:lpstr>
      <vt:lpstr>2_Office Theme</vt:lpstr>
      <vt:lpstr>3_Office Theme</vt:lpstr>
      <vt:lpstr>3_AbbVie 2017</vt:lpstr>
      <vt:lpstr>7_Office Theme</vt:lpstr>
      <vt:lpstr>Default Design</vt:lpstr>
      <vt:lpstr>PowerPoint Presentation</vt:lpstr>
      <vt:lpstr>PowerPoint Presentation</vt:lpstr>
      <vt:lpstr>Controversies</vt:lpstr>
      <vt:lpstr>Targeted options for 1L therapy of FLT3-ITD AML</vt:lpstr>
      <vt:lpstr>Midostaurin + intensive chemotherapy in 60-70 yo with FLT3-ITD AML</vt:lpstr>
      <vt:lpstr>Phase 1b study of intensive chemo + gilteritinib for FLT3 mutant AML</vt:lpstr>
      <vt:lpstr>PowerPoint Presentation</vt:lpstr>
      <vt:lpstr>Incorporating FLT3i into HMA-VEN triplets </vt:lpstr>
      <vt:lpstr>Feasibility of midostaurin combined with LDAC-VEN in non-adverse risk AML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7+3 or VEN-AZA for adverse CG risk AML?</vt:lpstr>
      <vt:lpstr>TP53 mut also stratifies outcome in pts with adverse risk CG treated with intensive chemo</vt:lpstr>
      <vt:lpstr>PowerPoint Presentation</vt:lpstr>
      <vt:lpstr>APPENDIX</vt:lpstr>
      <vt:lpstr>A Phase Ib/II Study of Ivosidenib with Venetoclax +/- Azacitidine in IDH1-Mutated Hematologic Malignancies </vt:lpstr>
      <vt:lpstr>Phase Ib/II Study of Ivosidenib with Venetoclax with or without Azacitidine for Patients with Myeloid Cancer and an IDH1 Mutation</vt:lpstr>
      <vt:lpstr>Phase Ib/II Study of Ivosidenib with Venetoclax with or without Azacitidine: Response to Treatment</vt:lpstr>
      <vt:lpstr>Phase Ib/II Study of Ivosidenib with Venetoclax with or without Azacitidine: Survival and MRD Rates</vt:lpstr>
      <vt:lpstr>A Phase I Study of Gilteritinib in Combination with Induction and Consolidation Chemotherapy in Patients with Newly Diagnosed AML: Final Results Update</vt:lpstr>
      <vt:lpstr>Final Phase I Study Results with Gilteritinib in Combination with Induction and Consolidation Chemotherapy for Newly Diagnosed AML</vt:lpstr>
      <vt:lpstr>EHA 2022;Abstract S127</vt:lpstr>
      <vt:lpstr>Phase I/II Trial of Quizartinib with Decitabine and Venetoclax in FLT3-ITD Mutation-Positive AML</vt:lpstr>
      <vt:lpstr>Phase I/II Trial of Quizartinib with Decitabine and Venetoclax: Response Summary</vt:lpstr>
      <vt:lpstr>Updated Results from a Phase I/II Study of the Triplet Combination of Azacitidine, Venetoclax and Gilteritinib for Patients with FLT3-Mutated Acute Myeloid Leukemia  </vt:lpstr>
      <vt:lpstr>Overall Survival with the Triplet of Azacitidine, Venetoclax and Gilteritinib in the Newly Diagnosed Cohort and in the Relapsed/Refractory Cohort Stratified by Prior Therapy</vt:lpstr>
      <vt:lpstr>PowerPoint Presentation</vt:lpstr>
      <vt:lpstr>Response Rates in a Phase Ib Study of Gilteritinib in Combination with Venetoclax for FLT3-Mutated Relapsed/Refractory AML</vt:lpstr>
      <vt:lpstr>Modified Composite Complete Response (mCRc) Rates in a Phase Ib Study of Gilteritinib in Combination with Venetoclax for FLT3-Mutated Relapsed/Refractory AML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Wei</dc:creator>
  <cp:lastModifiedBy>Silvana Izquierdo</cp:lastModifiedBy>
  <cp:revision>31</cp:revision>
  <dcterms:created xsi:type="dcterms:W3CDTF">2021-09-27T11:43:34Z</dcterms:created>
  <dcterms:modified xsi:type="dcterms:W3CDTF">2022-11-28T20:40:10Z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0x010100FB63E5C03D576F45B25435F14C469BD2</vt:lpwstr>
  </property>
</Properties>
</file>