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26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charts/colors1.xml" ContentType="application/vnd.ms-office.chartcolorstyle+xml"/>
  <Override PartName="/ppt/charts/style1.xml" ContentType="application/vnd.ms-office.chartstyle+xml"/>
  <Override PartName="/ppt/charts/chart8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5.xml" ContentType="application/vnd.openxmlformats-officedocument.drawingml.chart+xml"/>
  <Override PartName="/ppt/charts/chart4.xml" ContentType="application/vnd.openxmlformats-officedocument.drawingml.chart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7" r:id="rId2"/>
  </p:sldMasterIdLst>
  <p:notesMasterIdLst>
    <p:notesMasterId r:id="rId42"/>
  </p:notesMasterIdLst>
  <p:sldIdLst>
    <p:sldId id="3661" r:id="rId3"/>
    <p:sldId id="3736" r:id="rId4"/>
    <p:sldId id="875" r:id="rId5"/>
    <p:sldId id="3706" r:id="rId6"/>
    <p:sldId id="3768" r:id="rId7"/>
    <p:sldId id="2143187450" r:id="rId8"/>
    <p:sldId id="2143187465" r:id="rId9"/>
    <p:sldId id="3644" r:id="rId10"/>
    <p:sldId id="3713" r:id="rId11"/>
    <p:sldId id="260" r:id="rId12"/>
    <p:sldId id="2143187452" r:id="rId13"/>
    <p:sldId id="2143187453" r:id="rId14"/>
    <p:sldId id="2143187454" r:id="rId15"/>
    <p:sldId id="3815" r:id="rId16"/>
    <p:sldId id="304" r:id="rId17"/>
    <p:sldId id="306" r:id="rId18"/>
    <p:sldId id="320" r:id="rId19"/>
    <p:sldId id="319" r:id="rId20"/>
    <p:sldId id="321" r:id="rId21"/>
    <p:sldId id="324" r:id="rId22"/>
    <p:sldId id="316" r:id="rId23"/>
    <p:sldId id="2143187464" r:id="rId24"/>
    <p:sldId id="2143187460" r:id="rId25"/>
    <p:sldId id="2143187461" r:id="rId26"/>
    <p:sldId id="3886" r:id="rId27"/>
    <p:sldId id="2143187462" r:id="rId28"/>
    <p:sldId id="290" r:id="rId29"/>
    <p:sldId id="2143187463" r:id="rId30"/>
    <p:sldId id="262" r:id="rId31"/>
    <p:sldId id="3663" r:id="rId32"/>
    <p:sldId id="265" r:id="rId33"/>
    <p:sldId id="267" r:id="rId34"/>
    <p:sldId id="2147470905" r:id="rId35"/>
    <p:sldId id="2147470906" r:id="rId36"/>
    <p:sldId id="2143187466" r:id="rId37"/>
    <p:sldId id="2147470907" r:id="rId38"/>
    <p:sldId id="2143187467" r:id="rId39"/>
    <p:sldId id="2143187468" r:id="rId40"/>
    <p:sldId id="2143187469" r:id="rId41"/>
  </p:sldIdLst>
  <p:sldSz cx="12192000" cy="6858000"/>
  <p:notesSz cx="7010400" cy="9296400"/>
  <p:defaultTextStyle>
    <a:defPPr marL="0" marR="0" indent="0" algn="l" defTabSz="1172261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1pPr>
    <a:lvl2pPr marL="0" marR="0" indent="586130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2pPr>
    <a:lvl3pPr marL="0" marR="0" indent="1172261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3pPr>
    <a:lvl4pPr marL="0" marR="0" indent="1758391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4pPr>
    <a:lvl5pPr marL="0" marR="0" indent="2344522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5pPr>
    <a:lvl6pPr marL="0" marR="0" indent="2930652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6pPr>
    <a:lvl7pPr marL="0" marR="0" indent="3516782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7pPr>
    <a:lvl8pPr marL="0" marR="0" indent="4102913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8pPr>
    <a:lvl9pPr marL="0" marR="0" indent="4689043" algn="l" defTabSz="58613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308" b="0" i="0" u="none" strike="noStrike" cap="none" spc="0" normalizeH="0" baseline="0">
        <a:ln>
          <a:noFill/>
        </a:ln>
        <a:solidFill>
          <a:schemeClr val="accent5"/>
        </a:solidFill>
        <a:effectLst/>
        <a:uFill>
          <a:solidFill>
            <a:schemeClr val="accent5"/>
          </a:solidFill>
        </a:uFill>
        <a:latin typeface="Avenir Book"/>
        <a:ea typeface="Avenir Book"/>
        <a:cs typeface="Avenir Book"/>
        <a:sym typeface="Avenir Book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lia Belle Ochoa" initials="TBO" lastIdx="1" clrIdx="0">
    <p:extLst>
      <p:ext uri="{19B8F6BF-5375-455C-9EA6-DF929625EA0E}">
        <p15:presenceInfo xmlns:p15="http://schemas.microsoft.com/office/powerpoint/2012/main" userId="S-1-5-21-2000478354-1844237615-1801674531-532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990000"/>
    <a:srgbClr val="FF9300"/>
    <a:srgbClr val="0118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ACA"/>
          </a:solidFill>
        </a:fill>
      </a:tcStyle>
    </a:wholeTbl>
    <a:band2H>
      <a:tcTxStyle/>
      <a:tcStyle>
        <a:tcBdr/>
        <a:fill>
          <a:solidFill>
            <a:srgbClr val="EBE6E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1D0"/>
          </a:solidFill>
        </a:fill>
      </a:tcStyle>
    </a:wholeTbl>
    <a:band2H>
      <a:tcTxStyle/>
      <a:tcStyle>
        <a:tcBdr/>
        <a:fill>
          <a:solidFill>
            <a:srgbClr val="EBE9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3F3F3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solidFill>
            <a:schemeClr val="accent5">
              <a:alpha val="20000"/>
            </a:scheme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50800" cap="flat">
              <a:solidFill>
                <a:schemeClr val="accent5"/>
              </a:solidFill>
              <a:prstDash val="solid"/>
              <a:round/>
            </a:ln>
          </a:top>
          <a:bottom>
            <a:ln w="127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chemeClr val="accent5"/>
      </a:tcTxStyle>
      <a:tcStyle>
        <a:tcBdr>
          <a:left>
            <a:ln w="12700" cap="flat">
              <a:solidFill>
                <a:schemeClr val="accent5"/>
              </a:solidFill>
              <a:prstDash val="solid"/>
              <a:round/>
            </a:ln>
          </a:left>
          <a:right>
            <a:ln w="12700" cap="flat">
              <a:solidFill>
                <a:schemeClr val="accent5"/>
              </a:solidFill>
              <a:prstDash val="solid"/>
              <a:round/>
            </a:ln>
          </a:right>
          <a:top>
            <a:ln w="12700" cap="flat">
              <a:solidFill>
                <a:schemeClr val="accent5"/>
              </a:solidFill>
              <a:prstDash val="solid"/>
              <a:round/>
            </a:ln>
          </a:top>
          <a:bottom>
            <a:ln w="25400" cap="flat">
              <a:solidFill>
                <a:schemeClr val="accent5"/>
              </a:solidFill>
              <a:prstDash val="solid"/>
              <a:round/>
            </a:ln>
          </a:bottom>
          <a:insideH>
            <a:ln w="12700" cap="flat">
              <a:solidFill>
                <a:schemeClr val="accent5"/>
              </a:solidFill>
              <a:prstDash val="solid"/>
              <a:round/>
            </a:ln>
          </a:insideH>
          <a:insideV>
            <a:ln w="12700" cap="flat">
              <a:solidFill>
                <a:schemeClr val="accent5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91"/>
    <p:restoredTop sz="91528" autoAdjust="0"/>
  </p:normalViewPr>
  <p:slideViewPr>
    <p:cSldViewPr snapToGrid="0" snapToObjects="1">
      <p:cViewPr varScale="1">
        <p:scale>
          <a:sx n="76" d="100"/>
          <a:sy n="76" d="100"/>
        </p:scale>
        <p:origin x="232" y="712"/>
      </p:cViewPr>
      <p:guideLst>
        <p:guide orient="horz" pos="2160"/>
        <p:guide pos="3840"/>
      </p:guideLst>
    </p:cSldViewPr>
  </p:slideViewPr>
  <p:notesTextViewPr>
    <p:cViewPr>
      <p:scale>
        <a:sx n="55" d="100"/>
        <a:sy n="5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3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48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828969105485444E-2"/>
          <c:y val="3.115585249765513E-2"/>
          <c:w val="0.81301959365071752"/>
          <c:h val="0.8122481781154682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diamond"/>
            <c:size val="9"/>
            <c:spPr>
              <a:solidFill>
                <a:srgbClr val="3953A4"/>
              </a:solidFill>
              <a:ln w="0">
                <a:solidFill>
                  <a:srgbClr val="FFFFFF"/>
                </a:solidFill>
                <a:round/>
              </a:ln>
              <a:effectLst/>
            </c:spPr>
          </c:marker>
          <c:dPt>
            <c:idx val="5"/>
            <c:marker>
              <c:spPr>
                <a:solidFill>
                  <a:srgbClr val="000000"/>
                </a:solidFill>
                <a:ln w="0">
                  <a:solidFill>
                    <a:srgbClr val="FFFFF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DCA-4831-B19D-33730BE7F705}"/>
              </c:ext>
            </c:extLst>
          </c:dPt>
          <c:errBars>
            <c:errDir val="y"/>
            <c:errBarType val="both"/>
            <c:errValType val="fixedVal"/>
            <c:noEndCap val="0"/>
            <c:val val="0"/>
          </c:errBars>
          <c:errBars>
            <c:errDir val="x"/>
            <c:errBarType val="both"/>
            <c:errValType val="cust"/>
            <c:noEndCap val="0"/>
            <c:plus>
              <c:numRef>
                <c:f>Sheet1!$I$2:$I$7</c:f>
                <c:numCache>
                  <c:formatCode>General</c:formatCode>
                  <c:ptCount val="6"/>
                  <c:pt idx="0">
                    <c:v>0.34000000000000008</c:v>
                  </c:pt>
                  <c:pt idx="1">
                    <c:v>0.21999999999999997</c:v>
                  </c:pt>
                  <c:pt idx="2">
                    <c:v>0.39</c:v>
                  </c:pt>
                  <c:pt idx="3">
                    <c:v>0.25000000000000006</c:v>
                  </c:pt>
                  <c:pt idx="5">
                    <c:v>0.16999999999999993</c:v>
                  </c:pt>
                </c:numCache>
              </c:numRef>
            </c:plus>
            <c:minus>
              <c:numRef>
                <c:f>Sheet1!$H$2:$H$7</c:f>
                <c:numCache>
                  <c:formatCode>General</c:formatCode>
                  <c:ptCount val="6"/>
                  <c:pt idx="0">
                    <c:v>0.25</c:v>
                  </c:pt>
                  <c:pt idx="1">
                    <c:v>0.16000000000000003</c:v>
                  </c:pt>
                  <c:pt idx="2">
                    <c:v>0.27</c:v>
                  </c:pt>
                  <c:pt idx="3">
                    <c:v>0.15999999999999998</c:v>
                  </c:pt>
                  <c:pt idx="5">
                    <c:v>0.15000000000000002</c:v>
                  </c:pt>
                </c:numCache>
              </c:numRef>
            </c:minus>
            <c:spPr>
              <a:ln w="12700"/>
            </c:spPr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0.97</c:v>
                </c:pt>
                <c:pt idx="1">
                  <c:v>0.66</c:v>
                </c:pt>
                <c:pt idx="2">
                  <c:v>0.87</c:v>
                </c:pt>
                <c:pt idx="3">
                  <c:v>0.43</c:v>
                </c:pt>
                <c:pt idx="5">
                  <c:v>0.79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4.9000000000000004</c:v>
                </c:pt>
                <c:pt idx="1">
                  <c:v>3.9</c:v>
                </c:pt>
                <c:pt idx="2">
                  <c:v>2.9</c:v>
                </c:pt>
                <c:pt idx="3">
                  <c:v>1.9</c:v>
                </c:pt>
                <c:pt idx="5">
                  <c:v>0.9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9FF-4C50-B395-587B3C2837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5704824"/>
        <c:axId val="815702864"/>
      </c:scatterChart>
      <c:valAx>
        <c:axId val="815704824"/>
        <c:scaling>
          <c:logBase val="10"/>
          <c:orientation val="minMax"/>
          <c:max val="10"/>
          <c:min val="0.1"/>
        </c:scaling>
        <c:delete val="0"/>
        <c:axPos val="b"/>
        <c:numFmt formatCode="#,##0.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5702864"/>
        <c:crosses val="autoZero"/>
        <c:crossBetween val="midCat"/>
      </c:valAx>
      <c:valAx>
        <c:axId val="815702864"/>
        <c:scaling>
          <c:orientation val="minMax"/>
          <c:max val="6.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704824"/>
        <c:crossesAt val="1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9271327670506E-2"/>
          <c:y val="1.0548036990437564E-2"/>
          <c:w val="0.93208742625317298"/>
          <c:h val="0.97170215901038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  <a:softEdge rad="0"/>
            </a:effectLst>
          </c:spPr>
          <c:marker>
            <c:symbol val="diamond"/>
            <c:size val="10"/>
            <c:spPr>
              <a:solidFill>
                <a:schemeClr val="tx1"/>
              </a:solidFill>
              <a:ln w="38100">
                <a:solidFill>
                  <a:schemeClr val="tx2"/>
                </a:solidFill>
                <a:round/>
              </a:ln>
              <a:effectLst>
                <a:softEdge rad="0"/>
              </a:effectLst>
            </c:spPr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918B-43B1-9C06-195AC465DF7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1-918B-43B1-9C06-195AC465DF76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2-918B-43B1-9C06-195AC465DF7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3-918B-43B1-9C06-195AC465DF76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4-918B-43B1-9C06-195AC465DF76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5-918B-43B1-9C06-195AC465DF76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6-918B-43B1-9C06-195AC465DF76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7-918B-43B1-9C06-195AC465DF76}"/>
              </c:ext>
            </c:extLst>
          </c:dPt>
          <c:errBars>
            <c:errDir val="y"/>
            <c:errBarType val="both"/>
            <c:errValType val="fixedVal"/>
            <c:noEndCap val="0"/>
            <c:val val="0"/>
          </c:errBars>
          <c:errBars>
            <c:errDir val="x"/>
            <c:errBarType val="both"/>
            <c:errValType val="cust"/>
            <c:noEndCap val="0"/>
            <c:plus>
              <c:numRef>
                <c:f>Sheet1!$I$2:$I$20</c:f>
                <c:numCache>
                  <c:formatCode>General</c:formatCode>
                  <c:ptCount val="19"/>
                  <c:pt idx="1">
                    <c:v>0.21999999999999997</c:v>
                  </c:pt>
                  <c:pt idx="4">
                    <c:v>0.51</c:v>
                  </c:pt>
                  <c:pt idx="5">
                    <c:v>0.91999999999999993</c:v>
                  </c:pt>
                  <c:pt idx="6">
                    <c:v>0.28000000000000003</c:v>
                  </c:pt>
                  <c:pt idx="8">
                    <c:v>0.86</c:v>
                  </c:pt>
                  <c:pt idx="9">
                    <c:v>0.38</c:v>
                  </c:pt>
                  <c:pt idx="10">
                    <c:v>0.33</c:v>
                  </c:pt>
                  <c:pt idx="12">
                    <c:v>0.67</c:v>
                  </c:pt>
                  <c:pt idx="13">
                    <c:v>0.32999999999999996</c:v>
                  </c:pt>
                  <c:pt idx="14">
                    <c:v>0.37</c:v>
                  </c:pt>
                  <c:pt idx="16">
                    <c:v>2.4000000000000004</c:v>
                  </c:pt>
                  <c:pt idx="17">
                    <c:v>0.29000000000000004</c:v>
                  </c:pt>
                  <c:pt idx="18">
                    <c:v>0.38</c:v>
                  </c:pt>
                </c:numCache>
              </c:numRef>
            </c:plus>
            <c:minus>
              <c:numRef>
                <c:f>Sheet1!$H$2:$H$20</c:f>
                <c:numCache>
                  <c:formatCode>General</c:formatCode>
                  <c:ptCount val="19"/>
                  <c:pt idx="1">
                    <c:v>0.16000000000000003</c:v>
                  </c:pt>
                  <c:pt idx="4">
                    <c:v>0.3</c:v>
                  </c:pt>
                  <c:pt idx="5">
                    <c:v>0.42000000000000004</c:v>
                  </c:pt>
                  <c:pt idx="6">
                    <c:v>0.2</c:v>
                  </c:pt>
                  <c:pt idx="8">
                    <c:v>0.43</c:v>
                  </c:pt>
                  <c:pt idx="9">
                    <c:v>0.23</c:v>
                  </c:pt>
                  <c:pt idx="10">
                    <c:v>0.22</c:v>
                  </c:pt>
                  <c:pt idx="12">
                    <c:v>0.30999999999999994</c:v>
                  </c:pt>
                  <c:pt idx="13">
                    <c:v>0.22000000000000003</c:v>
                  </c:pt>
                  <c:pt idx="14">
                    <c:v>0.22999999999999998</c:v>
                  </c:pt>
                  <c:pt idx="16">
                    <c:v>0.73</c:v>
                  </c:pt>
                  <c:pt idx="17">
                    <c:v>0.2</c:v>
                  </c:pt>
                  <c:pt idx="18">
                    <c:v>0.22999999999999998</c:v>
                  </c:pt>
                </c:numCache>
              </c:numRef>
            </c:minus>
            <c:spPr>
              <a:ln w="12700"/>
            </c:spPr>
          </c:errBars>
          <c:xVal>
            <c:numRef>
              <c:f>Sheet1!$A$2:$A$20</c:f>
              <c:numCache>
                <c:formatCode>General</c:formatCode>
                <c:ptCount val="19"/>
                <c:pt idx="1">
                  <c:v>0.66</c:v>
                </c:pt>
                <c:pt idx="4">
                  <c:v>0.73</c:v>
                </c:pt>
                <c:pt idx="5">
                  <c:v>0.77</c:v>
                </c:pt>
                <c:pt idx="6">
                  <c:v>0.62</c:v>
                </c:pt>
                <c:pt idx="8">
                  <c:v>0.88</c:v>
                </c:pt>
                <c:pt idx="9">
                  <c:v>0.59</c:v>
                </c:pt>
                <c:pt idx="10">
                  <c:v>0.66</c:v>
                </c:pt>
                <c:pt idx="12">
                  <c:v>0.56999999999999995</c:v>
                </c:pt>
                <c:pt idx="13">
                  <c:v>0.67</c:v>
                </c:pt>
                <c:pt idx="14">
                  <c:v>0.61</c:v>
                </c:pt>
                <c:pt idx="16">
                  <c:v>1.05</c:v>
                </c:pt>
                <c:pt idx="17">
                  <c:v>0.64</c:v>
                </c:pt>
                <c:pt idx="18">
                  <c:v>0.62</c:v>
                </c:pt>
              </c:numCache>
            </c:numRef>
          </c:xVal>
          <c:yVal>
            <c:numRef>
              <c:f>Sheet1!$B$2:$B$20</c:f>
              <c:numCache>
                <c:formatCode>General</c:formatCode>
                <c:ptCount val="19"/>
                <c:pt idx="1">
                  <c:v>24</c:v>
                </c:pt>
                <c:pt idx="4">
                  <c:v>21.5</c:v>
                </c:pt>
                <c:pt idx="5">
                  <c:v>20</c:v>
                </c:pt>
                <c:pt idx="6">
                  <c:v>18.75</c:v>
                </c:pt>
                <c:pt idx="8">
                  <c:v>15.75</c:v>
                </c:pt>
                <c:pt idx="9">
                  <c:v>14.25</c:v>
                </c:pt>
                <c:pt idx="10">
                  <c:v>12.75</c:v>
                </c:pt>
                <c:pt idx="12">
                  <c:v>9.75</c:v>
                </c:pt>
                <c:pt idx="13">
                  <c:v>8.25</c:v>
                </c:pt>
                <c:pt idx="14">
                  <c:v>6.75</c:v>
                </c:pt>
                <c:pt idx="16">
                  <c:v>4</c:v>
                </c:pt>
                <c:pt idx="17">
                  <c:v>2.5</c:v>
                </c:pt>
                <c:pt idx="18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18B-43B1-9C06-195AC465D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17408"/>
        <c:axId val="35218944"/>
      </c:scatterChart>
      <c:valAx>
        <c:axId val="35217408"/>
        <c:scaling>
          <c:logBase val="10"/>
          <c:orientation val="minMax"/>
          <c:max val="10"/>
          <c:min val="0.1"/>
        </c:scaling>
        <c:delete val="0"/>
        <c:axPos val="b"/>
        <c:numFmt formatCode="#,##0.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218944"/>
        <c:crosses val="autoZero"/>
        <c:crossBetween val="midCat"/>
      </c:valAx>
      <c:valAx>
        <c:axId val="35218944"/>
        <c:scaling>
          <c:orientation val="minMax"/>
          <c:max val="25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17408"/>
        <c:crossesAt val="1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9271327670506E-2"/>
          <c:y val="3.4565787972155662E-2"/>
          <c:w val="0.93208742625317298"/>
          <c:h val="0.8965538991420538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  <a:softEdge rad="0"/>
            </a:effectLst>
          </c:spPr>
          <c:marker>
            <c:symbol val="diamond"/>
            <c:size val="10"/>
            <c:spPr>
              <a:solidFill>
                <a:schemeClr val="tx1"/>
              </a:solidFill>
              <a:ln w="38100">
                <a:solidFill>
                  <a:schemeClr val="tx2"/>
                </a:solidFill>
                <a:round/>
              </a:ln>
              <a:effectLst>
                <a:softEdge rad="0"/>
              </a:effectLst>
            </c:spPr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CECB-4E50-8BA1-C63C2DB8E5C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1-CECB-4E50-8BA1-C63C2DB8E5CC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2-CECB-4E50-8BA1-C63C2DB8E5C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3-CECB-4E50-8BA1-C63C2DB8E5CC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4-CECB-4E50-8BA1-C63C2DB8E5CC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5-CECB-4E50-8BA1-C63C2DB8E5CC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6-CECB-4E50-8BA1-C63C2DB8E5CC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7-CECB-4E50-8BA1-C63C2DB8E5CC}"/>
              </c:ext>
            </c:extLst>
          </c:dPt>
          <c:errBars>
            <c:errDir val="y"/>
            <c:errBarType val="both"/>
            <c:errValType val="fixedVal"/>
            <c:noEndCap val="0"/>
            <c:val val="0"/>
          </c:errBars>
          <c:errBars>
            <c:errDir val="x"/>
            <c:errBarType val="both"/>
            <c:errValType val="cust"/>
            <c:noEndCap val="0"/>
            <c:plus>
              <c:numRef>
                <c:f>Sheet1!$I$2:$I$55</c:f>
                <c:numCache>
                  <c:formatCode>General</c:formatCode>
                  <c:ptCount val="54"/>
                  <c:pt idx="16">
                    <c:v>0.21999999999999997</c:v>
                  </c:pt>
                  <c:pt idx="18">
                    <c:v>0.28999999999999992</c:v>
                  </c:pt>
                  <c:pt idx="19">
                    <c:v>0.37</c:v>
                  </c:pt>
                  <c:pt idx="21">
                    <c:v>0.30000000000000004</c:v>
                  </c:pt>
                  <c:pt idx="22">
                    <c:v>0.36</c:v>
                  </c:pt>
                  <c:pt idx="24">
                    <c:v>0.26</c:v>
                  </c:pt>
                  <c:pt idx="25">
                    <c:v>0.43000000000000005</c:v>
                  </c:pt>
                  <c:pt idx="28">
                    <c:v>0.26</c:v>
                  </c:pt>
                  <c:pt idx="29">
                    <c:v>0.43999999999999995</c:v>
                  </c:pt>
                  <c:pt idx="31">
                    <c:v>0.47000000000000008</c:v>
                  </c:pt>
                  <c:pt idx="32">
                    <c:v>0.24</c:v>
                  </c:pt>
                  <c:pt idx="33">
                    <c:v>1.4000000000000001</c:v>
                  </c:pt>
                  <c:pt idx="35">
                    <c:v>0.51</c:v>
                  </c:pt>
                  <c:pt idx="36">
                    <c:v>0.24</c:v>
                  </c:pt>
                </c:numCache>
              </c:numRef>
            </c:plus>
            <c:minus>
              <c:numRef>
                <c:f>Sheet1!$H$2:$H$55</c:f>
                <c:numCache>
                  <c:formatCode>General</c:formatCode>
                  <c:ptCount val="54"/>
                  <c:pt idx="16">
                    <c:v>0.16000000000000003</c:v>
                  </c:pt>
                  <c:pt idx="18">
                    <c:v>0.21000000000000002</c:v>
                  </c:pt>
                  <c:pt idx="19">
                    <c:v>0.23000000000000004</c:v>
                  </c:pt>
                  <c:pt idx="21">
                    <c:v>0.20999999999999996</c:v>
                  </c:pt>
                  <c:pt idx="22">
                    <c:v>0.22999999999999998</c:v>
                  </c:pt>
                  <c:pt idx="24">
                    <c:v>0.18</c:v>
                  </c:pt>
                  <c:pt idx="25">
                    <c:v>0.26</c:v>
                  </c:pt>
                  <c:pt idx="28">
                    <c:v>0.16999999999999993</c:v>
                  </c:pt>
                  <c:pt idx="29">
                    <c:v>0.28000000000000003</c:v>
                  </c:pt>
                  <c:pt idx="31">
                    <c:v>0.26</c:v>
                  </c:pt>
                  <c:pt idx="32">
                    <c:v>0.17000000000000004</c:v>
                  </c:pt>
                  <c:pt idx="33">
                    <c:v>0.66</c:v>
                  </c:pt>
                  <c:pt idx="35">
                    <c:v>0.31000000000000005</c:v>
                  </c:pt>
                  <c:pt idx="36">
                    <c:v>0.18</c:v>
                  </c:pt>
                </c:numCache>
              </c:numRef>
            </c:minus>
            <c:spPr>
              <a:ln w="12700"/>
            </c:spPr>
          </c:errBars>
          <c:xVal>
            <c:numRef>
              <c:f>Sheet1!$A$2:$A$38</c:f>
              <c:numCache>
                <c:formatCode>General</c:formatCode>
                <c:ptCount val="37"/>
                <c:pt idx="16">
                  <c:v>0.66</c:v>
                </c:pt>
                <c:pt idx="18">
                  <c:v>0.67</c:v>
                </c:pt>
                <c:pt idx="19">
                  <c:v>0.64</c:v>
                </c:pt>
                <c:pt idx="21">
                  <c:v>0.69</c:v>
                </c:pt>
                <c:pt idx="22">
                  <c:v>0.61</c:v>
                </c:pt>
                <c:pt idx="24">
                  <c:v>0.63</c:v>
                </c:pt>
                <c:pt idx="25">
                  <c:v>0.63</c:v>
                </c:pt>
                <c:pt idx="28">
                  <c:v>0.56999999999999995</c:v>
                </c:pt>
                <c:pt idx="29">
                  <c:v>0.79</c:v>
                </c:pt>
                <c:pt idx="31">
                  <c:v>0.63</c:v>
                </c:pt>
                <c:pt idx="32">
                  <c:v>0.54</c:v>
                </c:pt>
                <c:pt idx="33">
                  <c:v>1.24</c:v>
                </c:pt>
                <c:pt idx="35">
                  <c:v>0.78</c:v>
                </c:pt>
                <c:pt idx="36">
                  <c:v>0.6</c:v>
                </c:pt>
              </c:numCache>
            </c:numRef>
          </c:xVal>
          <c:yVal>
            <c:numRef>
              <c:f>Sheet1!$B$2:$B$38</c:f>
              <c:numCache>
                <c:formatCode>General</c:formatCode>
                <c:ptCount val="37"/>
                <c:pt idx="16">
                  <c:v>29.5</c:v>
                </c:pt>
                <c:pt idx="18">
                  <c:v>26.5</c:v>
                </c:pt>
                <c:pt idx="19">
                  <c:v>25</c:v>
                </c:pt>
                <c:pt idx="21">
                  <c:v>22</c:v>
                </c:pt>
                <c:pt idx="22">
                  <c:v>20.5</c:v>
                </c:pt>
                <c:pt idx="24">
                  <c:v>17.5</c:v>
                </c:pt>
                <c:pt idx="25">
                  <c:v>16</c:v>
                </c:pt>
                <c:pt idx="28">
                  <c:v>13</c:v>
                </c:pt>
                <c:pt idx="29">
                  <c:v>11.5</c:v>
                </c:pt>
                <c:pt idx="31">
                  <c:v>8.5</c:v>
                </c:pt>
                <c:pt idx="32">
                  <c:v>7</c:v>
                </c:pt>
                <c:pt idx="33">
                  <c:v>5.5</c:v>
                </c:pt>
                <c:pt idx="35">
                  <c:v>2.5</c:v>
                </c:pt>
                <c:pt idx="36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ECB-4E50-8BA1-C63C2DB8E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17408"/>
        <c:axId val="35218944"/>
      </c:scatterChart>
      <c:valAx>
        <c:axId val="35217408"/>
        <c:scaling>
          <c:logBase val="10"/>
          <c:orientation val="minMax"/>
          <c:max val="10"/>
          <c:min val="0.1"/>
        </c:scaling>
        <c:delete val="0"/>
        <c:axPos val="b"/>
        <c:numFmt formatCode="#,##0.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218944"/>
        <c:crosses val="autoZero"/>
        <c:crossBetween val="midCat"/>
      </c:valAx>
      <c:valAx>
        <c:axId val="35218944"/>
        <c:scaling>
          <c:orientation val="minMax"/>
          <c:max val="31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17408"/>
        <c:crossesAt val="1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9271327670506E-2"/>
          <c:y val="3.4565787972155662E-2"/>
          <c:w val="0.93208742625317298"/>
          <c:h val="0.8965538991420538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  <a:softEdge rad="0"/>
            </a:effectLst>
          </c:spPr>
          <c:marker>
            <c:symbol val="diamond"/>
            <c:size val="10"/>
            <c:spPr>
              <a:solidFill>
                <a:srgbClr val="00419D"/>
              </a:solidFill>
              <a:ln w="38100">
                <a:noFill/>
                <a:round/>
              </a:ln>
              <a:effectLst>
                <a:softEdge rad="0"/>
              </a:effectLst>
            </c:spPr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CECB-4E50-8BA1-C63C2DB8E5CC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1-CECB-4E50-8BA1-C63C2DB8E5CC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2-CECB-4E50-8BA1-C63C2DB8E5CC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3-CECB-4E50-8BA1-C63C2DB8E5CC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4-CECB-4E50-8BA1-C63C2DB8E5CC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5-CECB-4E50-8BA1-C63C2DB8E5CC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6-CECB-4E50-8BA1-C63C2DB8E5CC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7-CECB-4E50-8BA1-C63C2DB8E5CC}"/>
              </c:ext>
            </c:extLst>
          </c:dPt>
          <c:errBars>
            <c:errDir val="y"/>
            <c:errBarType val="both"/>
            <c:errValType val="fixedVal"/>
            <c:noEndCap val="0"/>
            <c:val val="0"/>
          </c:errBars>
          <c:errBars>
            <c:errDir val="x"/>
            <c:errBarType val="both"/>
            <c:errValType val="cust"/>
            <c:noEndCap val="0"/>
            <c:plus>
              <c:numRef>
                <c:f>Sheet1!$I$2:$I$55</c:f>
                <c:numCache>
                  <c:formatCode>General</c:formatCode>
                  <c:ptCount val="54"/>
                  <c:pt idx="16">
                    <c:v>0.32000000000000006</c:v>
                  </c:pt>
                  <c:pt idx="18">
                    <c:v>0.42000000000000004</c:v>
                  </c:pt>
                  <c:pt idx="19">
                    <c:v>0.57000000000000006</c:v>
                  </c:pt>
                  <c:pt idx="21">
                    <c:v>0.37</c:v>
                  </c:pt>
                  <c:pt idx="22">
                    <c:v>0.66999999999999993</c:v>
                  </c:pt>
                  <c:pt idx="24">
                    <c:v>0.37000000000000011</c:v>
                  </c:pt>
                  <c:pt idx="25">
                    <c:v>0.92</c:v>
                  </c:pt>
                  <c:pt idx="28">
                    <c:v>0.36</c:v>
                  </c:pt>
                  <c:pt idx="29">
                    <c:v>0.63000000000000012</c:v>
                  </c:pt>
                  <c:pt idx="31">
                    <c:v>0.92000000000000015</c:v>
                  </c:pt>
                  <c:pt idx="32">
                    <c:v>0.38</c:v>
                  </c:pt>
                  <c:pt idx="33">
                    <c:v>1.24</c:v>
                  </c:pt>
                  <c:pt idx="35">
                    <c:v>0.65</c:v>
                  </c:pt>
                  <c:pt idx="36">
                    <c:v>0.38</c:v>
                  </c:pt>
                  <c:pt idx="38">
                    <c:v>0.76</c:v>
                  </c:pt>
                  <c:pt idx="39">
                    <c:v>1.1299999999999999</c:v>
                  </c:pt>
                  <c:pt idx="40">
                    <c:v>0.43999999999999995</c:v>
                  </c:pt>
                </c:numCache>
              </c:numRef>
            </c:plus>
            <c:minus>
              <c:numRef>
                <c:f>Sheet1!$H$2:$H$55</c:f>
                <c:numCache>
                  <c:formatCode>General</c:formatCode>
                  <c:ptCount val="54"/>
                  <c:pt idx="16">
                    <c:v>0.21999999999999997</c:v>
                  </c:pt>
                  <c:pt idx="18">
                    <c:v>0.25</c:v>
                  </c:pt>
                  <c:pt idx="19">
                    <c:v>0.33</c:v>
                  </c:pt>
                  <c:pt idx="21">
                    <c:v>0.24000000000000005</c:v>
                  </c:pt>
                  <c:pt idx="22">
                    <c:v>0.35</c:v>
                  </c:pt>
                  <c:pt idx="24">
                    <c:v>0.24</c:v>
                  </c:pt>
                  <c:pt idx="25">
                    <c:v>0.39</c:v>
                  </c:pt>
                  <c:pt idx="28">
                    <c:v>0.21000000000000002</c:v>
                  </c:pt>
                  <c:pt idx="29">
                    <c:v>0.38</c:v>
                  </c:pt>
                  <c:pt idx="31">
                    <c:v>0.39999999999999997</c:v>
                  </c:pt>
                  <c:pt idx="32">
                    <c:v>0.24</c:v>
                  </c:pt>
                  <c:pt idx="33">
                    <c:v>0.56000000000000005</c:v>
                  </c:pt>
                  <c:pt idx="35">
                    <c:v>0.37</c:v>
                  </c:pt>
                  <c:pt idx="36">
                    <c:v>0.22999999999999998</c:v>
                  </c:pt>
                  <c:pt idx="38">
                    <c:v>0.37</c:v>
                  </c:pt>
                  <c:pt idx="39">
                    <c:v>0.41000000000000003</c:v>
                  </c:pt>
                  <c:pt idx="40">
                    <c:v>0.26999999999999996</c:v>
                  </c:pt>
                </c:numCache>
              </c:numRef>
            </c:minus>
            <c:spPr>
              <a:ln w="12700"/>
            </c:spPr>
          </c:errBars>
          <c:xVal>
            <c:numRef>
              <c:f>Sheet1!$A$2:$A$42</c:f>
              <c:numCache>
                <c:formatCode>General</c:formatCode>
                <c:ptCount val="41"/>
                <c:pt idx="16">
                  <c:v>0.71</c:v>
                </c:pt>
                <c:pt idx="18">
                  <c:v>0.65</c:v>
                </c:pt>
                <c:pt idx="19">
                  <c:v>0.78</c:v>
                </c:pt>
                <c:pt idx="21">
                  <c:v>0.67</c:v>
                </c:pt>
                <c:pt idx="22">
                  <c:v>0.73</c:v>
                </c:pt>
                <c:pt idx="24">
                  <c:v>0.72</c:v>
                </c:pt>
                <c:pt idx="25">
                  <c:v>0.66</c:v>
                </c:pt>
                <c:pt idx="28">
                  <c:v>0.51</c:v>
                </c:pt>
                <c:pt idx="29">
                  <c:v>0.96</c:v>
                </c:pt>
                <c:pt idx="31">
                  <c:v>0.69</c:v>
                </c:pt>
                <c:pt idx="32">
                  <c:v>0.64</c:v>
                </c:pt>
                <c:pt idx="33">
                  <c:v>1.01</c:v>
                </c:pt>
                <c:pt idx="35">
                  <c:v>0.85</c:v>
                </c:pt>
                <c:pt idx="36">
                  <c:v>0.61</c:v>
                </c:pt>
                <c:pt idx="38">
                  <c:v>0.75</c:v>
                </c:pt>
                <c:pt idx="39">
                  <c:v>0.64</c:v>
                </c:pt>
                <c:pt idx="40">
                  <c:v>0.71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16">
                  <c:v>35.5</c:v>
                </c:pt>
                <c:pt idx="18">
                  <c:v>32.5</c:v>
                </c:pt>
                <c:pt idx="19">
                  <c:v>31</c:v>
                </c:pt>
                <c:pt idx="21">
                  <c:v>28</c:v>
                </c:pt>
                <c:pt idx="22">
                  <c:v>26.5</c:v>
                </c:pt>
                <c:pt idx="24">
                  <c:v>23.5</c:v>
                </c:pt>
                <c:pt idx="25">
                  <c:v>22</c:v>
                </c:pt>
                <c:pt idx="28">
                  <c:v>19</c:v>
                </c:pt>
                <c:pt idx="29">
                  <c:v>17.5</c:v>
                </c:pt>
                <c:pt idx="31">
                  <c:v>14.5</c:v>
                </c:pt>
                <c:pt idx="32">
                  <c:v>13</c:v>
                </c:pt>
                <c:pt idx="33">
                  <c:v>11.5</c:v>
                </c:pt>
                <c:pt idx="35">
                  <c:v>8.5</c:v>
                </c:pt>
                <c:pt idx="36">
                  <c:v>7</c:v>
                </c:pt>
                <c:pt idx="38">
                  <c:v>4</c:v>
                </c:pt>
                <c:pt idx="39">
                  <c:v>2.5</c:v>
                </c:pt>
                <c:pt idx="4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CECB-4E50-8BA1-C63C2DB8E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17408"/>
        <c:axId val="35218944"/>
      </c:scatterChart>
      <c:valAx>
        <c:axId val="35217408"/>
        <c:scaling>
          <c:logBase val="10"/>
          <c:orientation val="minMax"/>
          <c:max val="10"/>
          <c:min val="0.1"/>
        </c:scaling>
        <c:delete val="0"/>
        <c:axPos val="b"/>
        <c:numFmt formatCode="#,##0.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218944"/>
        <c:crosses val="autoZero"/>
        <c:crossBetween val="midCat"/>
      </c:valAx>
      <c:valAx>
        <c:axId val="35218944"/>
        <c:scaling>
          <c:orientation val="minMax"/>
          <c:max val="37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17408"/>
        <c:crossesAt val="1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69271327670506E-2"/>
          <c:y val="1.0548036990437564E-2"/>
          <c:w val="0.93208742625317298"/>
          <c:h val="0.97170215901038715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  <a:softEdge rad="0"/>
            </a:effectLst>
          </c:spPr>
          <c:marker>
            <c:symbol val="diamond"/>
            <c:size val="10"/>
            <c:spPr>
              <a:solidFill>
                <a:srgbClr val="00419D"/>
              </a:solidFill>
              <a:ln w="38100">
                <a:noFill/>
                <a:round/>
              </a:ln>
              <a:effectLst>
                <a:softEdge rad="0"/>
              </a:effectLst>
            </c:spPr>
          </c:marker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0-918B-43B1-9C06-195AC465DF76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1-918B-43B1-9C06-195AC465DF76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2-918B-43B1-9C06-195AC465DF76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3-918B-43B1-9C06-195AC465DF76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4-918B-43B1-9C06-195AC465DF76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5-918B-43B1-9C06-195AC465DF76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6-918B-43B1-9C06-195AC465DF76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7-918B-43B1-9C06-195AC465DF76}"/>
              </c:ext>
            </c:extLst>
          </c:dPt>
          <c:errBars>
            <c:errDir val="y"/>
            <c:errBarType val="both"/>
            <c:errValType val="fixedVal"/>
            <c:noEndCap val="0"/>
            <c:val val="0"/>
          </c:errBars>
          <c:errBars>
            <c:errDir val="x"/>
            <c:errBarType val="both"/>
            <c:errValType val="cust"/>
            <c:noEndCap val="0"/>
            <c:plus>
              <c:numRef>
                <c:f>Sheet1!$I$2:$I$28</c:f>
                <c:numCache>
                  <c:formatCode>General</c:formatCode>
                  <c:ptCount val="27"/>
                  <c:pt idx="1">
                    <c:v>0.32000000000000006</c:v>
                  </c:pt>
                  <c:pt idx="4">
                    <c:v>1.02</c:v>
                  </c:pt>
                  <c:pt idx="5">
                    <c:v>0.51000000000000012</c:v>
                  </c:pt>
                  <c:pt idx="6">
                    <c:v>0.55999999999999994</c:v>
                  </c:pt>
                  <c:pt idx="8">
                    <c:v>0.36</c:v>
                  </c:pt>
                  <c:pt idx="9">
                    <c:v>1.45</c:v>
                  </c:pt>
                  <c:pt idx="10">
                    <c:v>0.95</c:v>
                  </c:pt>
                  <c:pt idx="12">
                    <c:v>0.57000000000000006</c:v>
                  </c:pt>
                  <c:pt idx="13">
                    <c:v>1.62</c:v>
                  </c:pt>
                  <c:pt idx="14">
                    <c:v>0.84</c:v>
                  </c:pt>
                  <c:pt idx="15">
                    <c:v>0.55000000000000004</c:v>
                  </c:pt>
                  <c:pt idx="17">
                    <c:v>1.9</c:v>
                  </c:pt>
                  <c:pt idx="18">
                    <c:v>0.5</c:v>
                  </c:pt>
                  <c:pt idx="19">
                    <c:v>0.47999999999999987</c:v>
                  </c:pt>
                  <c:pt idx="21">
                    <c:v>18.779999999999998</c:v>
                  </c:pt>
                  <c:pt idx="22">
                    <c:v>0.43000000000000005</c:v>
                  </c:pt>
                  <c:pt idx="23">
                    <c:v>0.53</c:v>
                  </c:pt>
                  <c:pt idx="25">
                    <c:v>0.59000000000000008</c:v>
                  </c:pt>
                  <c:pt idx="26">
                    <c:v>0.35000000000000003</c:v>
                  </c:pt>
                </c:numCache>
              </c:numRef>
            </c:plus>
            <c:minus>
              <c:numRef>
                <c:f>Sheet1!$H$2:$H$28</c:f>
                <c:numCache>
                  <c:formatCode>General</c:formatCode>
                  <c:ptCount val="27"/>
                  <c:pt idx="1">
                    <c:v>0.21999999999999997</c:v>
                  </c:pt>
                  <c:pt idx="4">
                    <c:v>0.41999999999999993</c:v>
                  </c:pt>
                  <c:pt idx="5">
                    <c:v>0.26999999999999996</c:v>
                  </c:pt>
                  <c:pt idx="6">
                    <c:v>0.33999999999999997</c:v>
                  </c:pt>
                  <c:pt idx="8">
                    <c:v>0.22999999999999998</c:v>
                  </c:pt>
                  <c:pt idx="9">
                    <c:v>0.24</c:v>
                  </c:pt>
                  <c:pt idx="10">
                    <c:v>0.5</c:v>
                  </c:pt>
                  <c:pt idx="12">
                    <c:v>0.26</c:v>
                  </c:pt>
                  <c:pt idx="13">
                    <c:v>0.65000000000000013</c:v>
                  </c:pt>
                  <c:pt idx="14">
                    <c:v>0.43</c:v>
                  </c:pt>
                  <c:pt idx="15">
                    <c:v>0.27</c:v>
                  </c:pt>
                  <c:pt idx="17">
                    <c:v>0.55000000000000004</c:v>
                  </c:pt>
                  <c:pt idx="18">
                    <c:v>0.28999999999999998</c:v>
                  </c:pt>
                  <c:pt idx="19">
                    <c:v>0.28000000000000003</c:v>
                  </c:pt>
                  <c:pt idx="21">
                    <c:v>1.7000000000000002</c:v>
                  </c:pt>
                  <c:pt idx="22">
                    <c:v>0.26</c:v>
                  </c:pt>
                  <c:pt idx="23">
                    <c:v>0.3</c:v>
                  </c:pt>
                  <c:pt idx="25">
                    <c:v>0.36</c:v>
                  </c:pt>
                  <c:pt idx="26">
                    <c:v>0.19</c:v>
                  </c:pt>
                </c:numCache>
              </c:numRef>
            </c:minus>
            <c:spPr>
              <a:ln w="12700"/>
            </c:spPr>
          </c:errBars>
          <c:xVal>
            <c:numRef>
              <c:f>Sheet1!$A$2:$A$25</c:f>
              <c:numCache>
                <c:formatCode>General</c:formatCode>
                <c:ptCount val="24"/>
                <c:pt idx="1">
                  <c:v>0.71</c:v>
                </c:pt>
                <c:pt idx="4">
                  <c:v>0.7</c:v>
                </c:pt>
                <c:pt idx="5">
                  <c:v>0.56999999999999995</c:v>
                </c:pt>
                <c:pt idx="6">
                  <c:v>0.84</c:v>
                </c:pt>
                <c:pt idx="8">
                  <c:v>0.63</c:v>
                </c:pt>
                <c:pt idx="9">
                  <c:v>0.28999999999999998</c:v>
                </c:pt>
                <c:pt idx="10">
                  <c:v>1.02</c:v>
                </c:pt>
                <c:pt idx="12">
                  <c:v>0.47</c:v>
                </c:pt>
                <c:pt idx="13">
                  <c:v>1.08</c:v>
                </c:pt>
                <c:pt idx="14">
                  <c:v>0.88</c:v>
                </c:pt>
                <c:pt idx="15">
                  <c:v>0.55000000000000004</c:v>
                </c:pt>
                <c:pt idx="17">
                  <c:v>0.77</c:v>
                </c:pt>
                <c:pt idx="18">
                  <c:v>0.71</c:v>
                </c:pt>
                <c:pt idx="19">
                  <c:v>0.65</c:v>
                </c:pt>
                <c:pt idx="21">
                  <c:v>1.87</c:v>
                </c:pt>
                <c:pt idx="22">
                  <c:v>0.66</c:v>
                </c:pt>
                <c:pt idx="23">
                  <c:v>0.71</c:v>
                </c:pt>
              </c:numCache>
            </c:numRef>
          </c:xVal>
          <c:yVal>
            <c:numRef>
              <c:f>Sheet1!$B$2:$B$25</c:f>
              <c:numCache>
                <c:formatCode>General</c:formatCode>
                <c:ptCount val="24"/>
                <c:pt idx="1">
                  <c:v>37</c:v>
                </c:pt>
                <c:pt idx="4">
                  <c:v>34</c:v>
                </c:pt>
                <c:pt idx="5">
                  <c:v>32.5</c:v>
                </c:pt>
                <c:pt idx="6">
                  <c:v>31</c:v>
                </c:pt>
                <c:pt idx="8">
                  <c:v>28</c:v>
                </c:pt>
                <c:pt idx="9">
                  <c:v>26.5</c:v>
                </c:pt>
                <c:pt idx="10">
                  <c:v>25</c:v>
                </c:pt>
                <c:pt idx="12">
                  <c:v>22</c:v>
                </c:pt>
                <c:pt idx="13">
                  <c:v>20.5</c:v>
                </c:pt>
                <c:pt idx="14">
                  <c:v>19</c:v>
                </c:pt>
                <c:pt idx="15">
                  <c:v>17.5</c:v>
                </c:pt>
                <c:pt idx="17">
                  <c:v>14.5</c:v>
                </c:pt>
                <c:pt idx="18">
                  <c:v>13</c:v>
                </c:pt>
                <c:pt idx="19">
                  <c:v>11.5</c:v>
                </c:pt>
                <c:pt idx="21">
                  <c:v>8.5</c:v>
                </c:pt>
                <c:pt idx="22">
                  <c:v>7</c:v>
                </c:pt>
                <c:pt idx="23">
                  <c:v>5.5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918B-43B1-9C06-195AC465D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217408"/>
        <c:axId val="35218944"/>
      </c:scatterChart>
      <c:valAx>
        <c:axId val="35217408"/>
        <c:scaling>
          <c:logBase val="10"/>
          <c:orientation val="minMax"/>
          <c:max val="10"/>
          <c:min val="0.1"/>
        </c:scaling>
        <c:delete val="0"/>
        <c:axPos val="b"/>
        <c:numFmt formatCode="#,##0.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5218944"/>
        <c:crossesAt val="4.5"/>
        <c:crossBetween val="midCat"/>
      </c:valAx>
      <c:valAx>
        <c:axId val="35218944"/>
        <c:scaling>
          <c:orientation val="minMax"/>
          <c:max val="38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17408"/>
        <c:crossesAt val="1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687290519169825E-2"/>
          <c:y val="1.9489185617403679E-2"/>
          <c:w val="0.93208742625317298"/>
          <c:h val="0.6921635977839629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diamond"/>
            <c:size val="9"/>
            <c:spPr>
              <a:solidFill>
                <a:srgbClr val="3953A4"/>
              </a:solidFill>
              <a:ln w="0">
                <a:solidFill>
                  <a:srgbClr val="FFFFFF"/>
                </a:solidFill>
                <a:round/>
              </a:ln>
              <a:effectLst/>
            </c:spPr>
          </c:marker>
          <c:dPt>
            <c:idx val="5"/>
            <c:marker>
              <c:spPr>
                <a:solidFill>
                  <a:srgbClr val="000000"/>
                </a:solidFill>
                <a:ln w="0">
                  <a:solidFill>
                    <a:srgbClr val="FFFFF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7BE6-42F7-BA32-3EFB9C8036BB}"/>
              </c:ext>
            </c:extLst>
          </c:dPt>
          <c:errBars>
            <c:errDir val="y"/>
            <c:errBarType val="both"/>
            <c:errValType val="fixedVal"/>
            <c:noEndCap val="0"/>
            <c:val val="0"/>
          </c:errBars>
          <c:errBars>
            <c:errDir val="x"/>
            <c:errBarType val="both"/>
            <c:errValType val="cust"/>
            <c:noEndCap val="0"/>
            <c:plus>
              <c:numRef>
                <c:f>Sheet1!$I$2:$I$7</c:f>
                <c:numCache>
                  <c:formatCode>General</c:formatCode>
                  <c:ptCount val="6"/>
                  <c:pt idx="0">
                    <c:v>0.32000000000000006</c:v>
                  </c:pt>
                  <c:pt idx="1">
                    <c:v>0.35000000000000003</c:v>
                  </c:pt>
                  <c:pt idx="2">
                    <c:v>0.59000000000000008</c:v>
                  </c:pt>
                  <c:pt idx="3">
                    <c:v>0.62999999999999989</c:v>
                  </c:pt>
                  <c:pt idx="5">
                    <c:v>0.96</c:v>
                  </c:pt>
                </c:numCache>
              </c:numRef>
            </c:plus>
            <c:minus>
              <c:numRef>
                <c:f>Sheet1!$H$2:$H$7</c:f>
                <c:numCache>
                  <c:formatCode>General</c:formatCode>
                  <c:ptCount val="6"/>
                  <c:pt idx="0">
                    <c:v>0.22999999999999998</c:v>
                  </c:pt>
                  <c:pt idx="1">
                    <c:v>0.19</c:v>
                  </c:pt>
                  <c:pt idx="2">
                    <c:v>0.36</c:v>
                  </c:pt>
                  <c:pt idx="3">
                    <c:v>0.43000000000000005</c:v>
                  </c:pt>
                  <c:pt idx="5">
                    <c:v>-0.64</c:v>
                  </c:pt>
                </c:numCache>
              </c:numRef>
            </c:minus>
            <c:spPr>
              <a:ln w="12700"/>
            </c:spPr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0.71</c:v>
                </c:pt>
                <c:pt idx="1">
                  <c:v>0.43</c:v>
                </c:pt>
                <c:pt idx="2">
                  <c:v>0.95</c:v>
                </c:pt>
                <c:pt idx="3">
                  <c:v>1.36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4.9000000000000004</c:v>
                </c:pt>
                <c:pt idx="1">
                  <c:v>3.9</c:v>
                </c:pt>
                <c:pt idx="2">
                  <c:v>2.9</c:v>
                </c:pt>
                <c:pt idx="3">
                  <c:v>1.9</c:v>
                </c:pt>
                <c:pt idx="5">
                  <c:v>0.9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E6-42F7-BA32-3EFB9C8036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5704824"/>
        <c:axId val="815702864"/>
      </c:scatterChart>
      <c:valAx>
        <c:axId val="815704824"/>
        <c:scaling>
          <c:logBase val="10"/>
          <c:orientation val="minMax"/>
          <c:max val="10"/>
          <c:min val="0.1"/>
        </c:scaling>
        <c:delete val="0"/>
        <c:axPos val="b"/>
        <c:numFmt formatCode="#,##0.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5702864"/>
        <c:crosses val="autoZero"/>
        <c:crossBetween val="midCat"/>
      </c:valAx>
      <c:valAx>
        <c:axId val="815702864"/>
        <c:scaling>
          <c:orientation val="minMax"/>
          <c:max val="6.5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704824"/>
        <c:crossesAt val="1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687290519169825E-2"/>
          <c:y val="0.1293562851166169"/>
          <c:w val="0.61577339624650151"/>
          <c:h val="0.7437171200165746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diamond"/>
            <c:size val="9"/>
            <c:spPr>
              <a:solidFill>
                <a:srgbClr val="3953A4"/>
              </a:solidFill>
              <a:ln w="0">
                <a:solidFill>
                  <a:srgbClr val="FFFFFF"/>
                </a:solidFill>
                <a:round/>
              </a:ln>
              <a:effectLst/>
            </c:spPr>
          </c:marker>
          <c:dPt>
            <c:idx val="5"/>
            <c:marker>
              <c:spPr>
                <a:solidFill>
                  <a:srgbClr val="000000"/>
                </a:solidFill>
                <a:ln w="0">
                  <a:solidFill>
                    <a:srgbClr val="FFFFFF"/>
                  </a:solidFill>
                  <a:round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11E-475E-B8B5-F6808C4EEBC8}"/>
              </c:ext>
            </c:extLst>
          </c:dPt>
          <c:errBars>
            <c:errDir val="y"/>
            <c:errBarType val="both"/>
            <c:errValType val="fixedVal"/>
            <c:noEndCap val="0"/>
            <c:val val="0"/>
          </c:errBars>
          <c:errBars>
            <c:errDir val="x"/>
            <c:errBarType val="both"/>
            <c:errValType val="cust"/>
            <c:noEndCap val="0"/>
            <c:plus>
              <c:numRef>
                <c:f>Sheet1!$I$2:$I$7</c:f>
                <c:numCache>
                  <c:formatCode>General</c:formatCode>
                  <c:ptCount val="6"/>
                  <c:pt idx="0">
                    <c:v>0.30999999999999994</c:v>
                  </c:pt>
                  <c:pt idx="1">
                    <c:v>0.36000000000000004</c:v>
                  </c:pt>
                  <c:pt idx="2">
                    <c:v>0.63</c:v>
                  </c:pt>
                  <c:pt idx="3">
                    <c:v>0.64000000000000012</c:v>
                  </c:pt>
                  <c:pt idx="5">
                    <c:v>0.93</c:v>
                  </c:pt>
                </c:numCache>
              </c:numRef>
            </c:plus>
            <c:minus>
              <c:numRef>
                <c:f>Sheet1!$H$2:$H$7</c:f>
                <c:numCache>
                  <c:formatCode>General</c:formatCode>
                  <c:ptCount val="6"/>
                  <c:pt idx="0">
                    <c:v>0.22000000000000003</c:v>
                  </c:pt>
                  <c:pt idx="1">
                    <c:v>0.18999999999999997</c:v>
                  </c:pt>
                  <c:pt idx="2">
                    <c:v>0.37</c:v>
                  </c:pt>
                  <c:pt idx="3">
                    <c:v>0.40999999999999992</c:v>
                  </c:pt>
                  <c:pt idx="5">
                    <c:v>-0.59</c:v>
                  </c:pt>
                </c:numCache>
              </c:numRef>
            </c:minus>
            <c:spPr>
              <a:ln w="12700"/>
            </c:spPr>
          </c:errBars>
          <c:xVal>
            <c:numRef>
              <c:f>Sheet1!$A$2:$A$7</c:f>
              <c:numCache>
                <c:formatCode>General</c:formatCode>
                <c:ptCount val="6"/>
                <c:pt idx="0">
                  <c:v>0.67</c:v>
                </c:pt>
                <c:pt idx="1">
                  <c:v>0.42</c:v>
                </c:pt>
                <c:pt idx="2">
                  <c:v>0.93</c:v>
                </c:pt>
                <c:pt idx="3">
                  <c:v>1.21</c:v>
                </c:pt>
              </c:numCache>
            </c:numRef>
          </c:xVal>
          <c:yVal>
            <c:numRef>
              <c:f>Sheet1!$B$2:$B$7</c:f>
              <c:numCache>
                <c:formatCode>General</c:formatCode>
                <c:ptCount val="6"/>
                <c:pt idx="0">
                  <c:v>4.9000000000000004</c:v>
                </c:pt>
                <c:pt idx="1">
                  <c:v>3.9</c:v>
                </c:pt>
                <c:pt idx="2">
                  <c:v>2.9</c:v>
                </c:pt>
                <c:pt idx="3">
                  <c:v>1.9</c:v>
                </c:pt>
                <c:pt idx="5">
                  <c:v>0.9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11E-475E-B8B5-F6808C4EE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5704824"/>
        <c:axId val="815702864"/>
      </c:scatterChart>
      <c:valAx>
        <c:axId val="815704824"/>
        <c:scaling>
          <c:logBase val="10"/>
          <c:orientation val="minMax"/>
          <c:max val="10"/>
          <c:min val="0.1"/>
        </c:scaling>
        <c:delete val="0"/>
        <c:axPos val="b"/>
        <c:numFmt formatCode="#,##0.0" sourceLinked="0"/>
        <c:majorTickMark val="out"/>
        <c:minorTickMark val="out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5702864"/>
        <c:crosses val="autoZero"/>
        <c:crossBetween val="midCat"/>
      </c:valAx>
      <c:valAx>
        <c:axId val="815702864"/>
        <c:scaling>
          <c:orientation val="minMax"/>
          <c:max val="6.5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5704824"/>
        <c:crossesAt val="1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082758502465193"/>
          <c:y val="0.17132049963308474"/>
          <c:w val="0.64426429426515142"/>
          <c:h val="0.704149009224063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Osimertinib (n=339)</c:v>
                </c:pt>
              </c:strCache>
            </c:strRef>
          </c:tx>
          <c:spPr>
            <a:solidFill>
              <a:srgbClr val="418E9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813-4DB7-8C60-AF36405D4E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813-4DB7-8C60-AF36405D4E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813-4DB7-8C60-AF36405D4E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813-4DB7-8C60-AF36405D4E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813-4DB7-8C60-AF36405D4E7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813-4DB7-8C60-AF36405D4E7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813-4DB7-8C60-AF36405D4E7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13-4DB7-8C60-AF36405D4E7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13-4DB7-8C60-AF36405D4E7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13-4DB7-8C60-AF36405D4E7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13-4DB7-8C60-AF36405D4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Disease recurrence (any location)</c:v>
                </c:pt>
                <c:pt idx="1">
                  <c:v>Lung</c:v>
                </c:pt>
                <c:pt idx="2">
                  <c:v>Lymph nodes</c:v>
                </c:pt>
                <c:pt idx="3">
                  <c:v>CNS†</c:v>
                </c:pt>
                <c:pt idx="4">
                  <c:v>Bone</c:v>
                </c:pt>
                <c:pt idx="5">
                  <c:v>Extrathoracic visceral recurrence‡</c:v>
                </c:pt>
                <c:pt idx="6">
                  <c:v>Head and neck</c:v>
                </c:pt>
                <c:pt idx="7">
                  <c:v>Pleura</c:v>
                </c:pt>
                <c:pt idx="8">
                  <c:v>Pleural effusion</c:v>
                </c:pt>
                <c:pt idx="9">
                  <c:v>Peritoneum</c:v>
                </c:pt>
                <c:pt idx="10">
                  <c:v>Other or missing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-11</c:v>
                </c:pt>
                <c:pt idx="1">
                  <c:v>-5.6</c:v>
                </c:pt>
                <c:pt idx="2">
                  <c:v>-2.9</c:v>
                </c:pt>
                <c:pt idx="3">
                  <c:v>-1.5</c:v>
                </c:pt>
                <c:pt idx="4">
                  <c:v>-1.5</c:v>
                </c:pt>
                <c:pt idx="5">
                  <c:v>-1.2</c:v>
                </c:pt>
                <c:pt idx="6">
                  <c:v>-0.6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57-9247-B056-3F3D1E8299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Placebo (n=343)</c:v>
                </c:pt>
              </c:strCache>
            </c:strRef>
          </c:tx>
          <c:spPr>
            <a:solidFill>
              <a:srgbClr val="D6AF53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813-4DB7-8C60-AF36405D4E7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813-4DB7-8C60-AF36405D4E7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813-4DB7-8C60-AF36405D4E7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813-4DB7-8C60-AF36405D4E7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813-4DB7-8C60-AF36405D4E7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813-4DB7-8C60-AF36405D4E7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813-4DB7-8C60-AF36405D4E7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&lt;1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813-4DB7-8C60-AF36405D4E7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813-4DB7-8C60-AF36405D4E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Disease recurrence (any location)</c:v>
                </c:pt>
                <c:pt idx="1">
                  <c:v>Lung</c:v>
                </c:pt>
                <c:pt idx="2">
                  <c:v>Lymph nodes</c:v>
                </c:pt>
                <c:pt idx="3">
                  <c:v>CNS†</c:v>
                </c:pt>
                <c:pt idx="4">
                  <c:v>Bone</c:v>
                </c:pt>
                <c:pt idx="5">
                  <c:v>Extrathoracic visceral recurrence‡</c:v>
                </c:pt>
                <c:pt idx="6">
                  <c:v>Head and neck</c:v>
                </c:pt>
                <c:pt idx="7">
                  <c:v>Pleura</c:v>
                </c:pt>
                <c:pt idx="8">
                  <c:v>Pleural effusion</c:v>
                </c:pt>
                <c:pt idx="9">
                  <c:v>Peritoneum</c:v>
                </c:pt>
                <c:pt idx="10">
                  <c:v>Other or missing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46</c:v>
                </c:pt>
                <c:pt idx="1">
                  <c:v>17.8</c:v>
                </c:pt>
                <c:pt idx="2">
                  <c:v>14</c:v>
                </c:pt>
                <c:pt idx="3">
                  <c:v>9.9</c:v>
                </c:pt>
                <c:pt idx="4">
                  <c:v>8.1999999999999993</c:v>
                </c:pt>
                <c:pt idx="5">
                  <c:v>3.2</c:v>
                </c:pt>
                <c:pt idx="6">
                  <c:v>0.9</c:v>
                </c:pt>
                <c:pt idx="7">
                  <c:v>3.5</c:v>
                </c:pt>
                <c:pt idx="8">
                  <c:v>1.7</c:v>
                </c:pt>
                <c:pt idx="9">
                  <c:v>0.3</c:v>
                </c:pt>
                <c:pt idx="1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57-9247-B056-3F3D1E82995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504280400"/>
        <c:axId val="504277448"/>
      </c:barChart>
      <c:catAx>
        <c:axId val="504280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04277448"/>
        <c:crosses val="autoZero"/>
        <c:auto val="0"/>
        <c:lblAlgn val="ctr"/>
        <c:lblOffset val="100"/>
        <c:noMultiLvlLbl val="0"/>
      </c:catAx>
      <c:valAx>
        <c:axId val="504277448"/>
        <c:scaling>
          <c:orientation val="minMax"/>
          <c:max val="50"/>
          <c:min val="-50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GB" b="1" dirty="0"/>
                  <a:t>Patients with disease recurrence (%)*</a:t>
                </a:r>
              </a:p>
            </c:rich>
          </c:tx>
          <c:layout>
            <c:manualLayout>
              <c:xMode val="edge"/>
              <c:yMode val="edge"/>
              <c:x val="0.46725908794944021"/>
              <c:y val="3.028423061958276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;#,##0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504280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915113916986278"/>
          <c:y val="0.73600767393524547"/>
          <c:w val="0.22084884230071322"/>
          <c:h val="0.137045665831431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613716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1pPr>
    <a:lvl2pPr indent="293065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2pPr>
    <a:lvl3pPr indent="586130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3pPr>
    <a:lvl4pPr indent="879196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4pPr>
    <a:lvl5pPr indent="1172261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5pPr>
    <a:lvl6pPr indent="1465326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6pPr>
    <a:lvl7pPr indent="1758391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7pPr>
    <a:lvl8pPr indent="2051456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8pPr>
    <a:lvl9pPr indent="2344522" defTabSz="586130" latinLnBrk="0">
      <a:lnSpc>
        <a:spcPct val="125000"/>
      </a:lnSpc>
      <a:defRPr sz="3077">
        <a:latin typeface="+mj-lt"/>
        <a:ea typeface="+mj-ea"/>
        <a:cs typeface="+mj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>
            <a:extLst>
              <a:ext uri="{FF2B5EF4-FFF2-40B4-BE49-F238E27FC236}">
                <a16:creationId xmlns:a16="http://schemas.microsoft.com/office/drawing/2014/main" id="{A5750523-9D03-CE40-9437-4F44A5DE44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70658" name="Notes Placeholder 2">
            <a:extLst>
              <a:ext uri="{FF2B5EF4-FFF2-40B4-BE49-F238E27FC236}">
                <a16:creationId xmlns:a16="http://schemas.microsoft.com/office/drawing/2014/main" id="{C57681AE-35BE-CD48-B89A-21C856CEF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59" name="Slide Number Placeholder 3">
            <a:extLst>
              <a:ext uri="{FF2B5EF4-FFF2-40B4-BE49-F238E27FC236}">
                <a16:creationId xmlns:a16="http://schemas.microsoft.com/office/drawing/2014/main" id="{AC36E4EE-72A6-BC43-840B-7A22317362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FBB0AB39-362B-1A44-A820-AB6E5606B9CE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04953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04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54" name="Google Shape;254;p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36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ac04ece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eac04ecee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eac04ecee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975067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f279af2bdf_15_1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f279af2bdf_15_1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92685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9D1375F4-5153-5046-9BDE-01C249B388C7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29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502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C3279247-508B-A041-9C08-71CCDA50D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9075" y="812800"/>
            <a:ext cx="7115175" cy="4003675"/>
          </a:xfrm>
          <a:ln/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7B9148DD-1BDB-0A42-8A23-43AC75158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8D1BC-3778-AB43-BEC1-6ACEEF5FF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457200" fontAlgn="auto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0E8BC16C-0D82-5044-A010-397CE811A8CC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ea typeface="+mn-ea"/>
              </a:rPr>
              <a:pPr defTabSz="457200" fontAlgn="auto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t>30</a:t>
            </a:fld>
            <a:endParaRPr lang="en-US" altLang="en-US" sz="1400" dirty="0">
              <a:solidFill>
                <a:srgbClr val="000000"/>
              </a:solidFill>
              <a:latin typeface="Times New Roman" panose="02020603050405020304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85346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9075" y="812800"/>
            <a:ext cx="7115175" cy="4003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D1375F4-5153-5046-9BDE-01C249B388C7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9567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D1375F4-5153-5046-9BDE-01C249B388C7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81420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8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97">
              <a:defRPr/>
            </a:pPr>
            <a:fld id="{F2E4953F-501C-498F-811F-52E153962CB2}" type="slidenum">
              <a:rPr lang="en-US">
                <a:solidFill>
                  <a:prstClr val="black"/>
                </a:solidFill>
                <a:latin typeface="Calibri"/>
              </a:rPr>
              <a:pPr defTabSz="934997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235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97">
              <a:defRPr/>
            </a:pPr>
            <a:fld id="{F2E4953F-501C-498F-811F-52E153962CB2}" type="slidenum">
              <a:rPr lang="en-US">
                <a:solidFill>
                  <a:prstClr val="black"/>
                </a:solidFill>
                <a:latin typeface="Calibri"/>
              </a:rPr>
              <a:pPr defTabSz="934997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470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997">
              <a:defRPr/>
            </a:pPr>
            <a:fld id="{F2E4953F-501C-498F-811F-52E153962CB2}" type="slidenum">
              <a:rPr lang="en-US">
                <a:solidFill>
                  <a:prstClr val="black"/>
                </a:solidFill>
                <a:latin typeface="Calibri"/>
              </a:rPr>
              <a:pPr defTabSz="934997">
                <a:defRPr/>
              </a:pPr>
              <a:t>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5758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>
            <a:extLst>
              <a:ext uri="{FF2B5EF4-FFF2-40B4-BE49-F238E27FC236}">
                <a16:creationId xmlns:a16="http://schemas.microsoft.com/office/drawing/2014/main" id="{EC715D34-118F-D84D-A7B3-E35884765A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3490" name="Notes Placeholder 2">
            <a:extLst>
              <a:ext uri="{FF2B5EF4-FFF2-40B4-BE49-F238E27FC236}">
                <a16:creationId xmlns:a16="http://schemas.microsoft.com/office/drawing/2014/main" id="{8C254754-BF2C-6146-9860-2302A0992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3491" name="Slide Number Placeholder 3">
            <a:extLst>
              <a:ext uri="{FF2B5EF4-FFF2-40B4-BE49-F238E27FC236}">
                <a16:creationId xmlns:a16="http://schemas.microsoft.com/office/drawing/2014/main" id="{8FDCE716-5C67-C94B-859A-072555EAD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ＭＳ Ｐゴシック" panose="020B0600070205080204" pitchFamily="34" charset="-128"/>
              </a:defRPr>
            </a:lvl9pPr>
          </a:lstStyle>
          <a:p>
            <a:fld id="{F58C22F5-CBC7-C442-86D3-20DCC22548D5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8734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533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58DACF-8309-2044-8EF4-AA7C90F4E9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29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54" name="Google Shape;254;p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>
              <a:buSzPts val="1400"/>
            </a:pPr>
            <a:fld id="{00000000-1234-1234-1234-123412341234}" type="slidenum">
              <a:rPr lang="en-US"/>
              <a:pPr algn="r">
                <a:buSzPts val="1400"/>
              </a:pPr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8215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ac04ecee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eac04ecee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eac04ecee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335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3A2AA1-8447-9F4F-A48B-B3A50BB2A6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AD5B33-12C0-7B4E-B44F-AB31C64955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459737-B789-5D4E-98CA-DDCF8453C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798C8-ADEE-EB41-85D9-A7C8EC02D7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61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0D8B1-1581-4488-A1A4-886D01EEFD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CF9CDAC-EC28-4BA6-9827-D58133E1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98265-B5DE-D240-8D91-37682A64E9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Dr. Heather A. Wakelee</a:t>
            </a:r>
          </a:p>
          <a:p>
            <a:r>
              <a:rPr lang="en-US" dirty="0"/>
              <a:t>IMpower010 Interim Analysis 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AC5C18-4706-7646-9E83-C749BCC1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55" y="215900"/>
            <a:ext cx="10124323" cy="1208278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0DA3F5-A744-CF45-8ACA-18DF51A17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555" y="1603376"/>
            <a:ext cx="10124323" cy="430212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1525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6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190E385-01BD-E64F-8B29-EC5987CBEAF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Dr. Heather A. Wakelee</a:t>
            </a:r>
          </a:p>
          <a:p>
            <a:r>
              <a:rPr lang="en-US" dirty="0"/>
              <a:t>IMpower010 Interim Analysis </a:t>
            </a:r>
          </a:p>
        </p:txBody>
      </p:sp>
    </p:spTree>
    <p:extLst>
      <p:ext uri="{BB962C8B-B14F-4D97-AF65-F5344CB8AC3E}">
        <p14:creationId xmlns:p14="http://schemas.microsoft.com/office/powerpoint/2010/main" val="3970142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98265-B5DE-D240-8D91-37682A64E9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Dr. Heather A. Wakelee</a:t>
            </a:r>
          </a:p>
          <a:p>
            <a:r>
              <a:rPr lang="en-US" dirty="0"/>
              <a:t>IMpower010 Interim Analysis 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AC5C18-4706-7646-9E83-C749BCC1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55" y="215900"/>
            <a:ext cx="10124323" cy="1208278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0DA3F5-A744-CF45-8ACA-18DF51A17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555" y="1603376"/>
            <a:ext cx="10124323" cy="430212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2728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69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98265-B5DE-D240-8D91-37682A64E9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Dr. Heather A. Wakelee</a:t>
            </a:r>
          </a:p>
          <a:p>
            <a:r>
              <a:rPr lang="en-US" dirty="0"/>
              <a:t>IMpower010 Interim Analysis 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AC5C18-4706-7646-9E83-C749BCC1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55" y="215900"/>
            <a:ext cx="10124323" cy="1208278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0DA3F5-A744-CF45-8ACA-18DF51A17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555" y="1603376"/>
            <a:ext cx="10124323" cy="430212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4943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69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98265-B5DE-D240-8D91-37682A64E9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Dr. Heather A. Wakelee</a:t>
            </a:r>
          </a:p>
          <a:p>
            <a:r>
              <a:rPr lang="en-US" dirty="0"/>
              <a:t>IMpower010 Interim Analysis 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AC5C18-4706-7646-9E83-C749BCC1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55" y="215900"/>
            <a:ext cx="10124323" cy="1208278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0DA3F5-A744-CF45-8ACA-18DF51A17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555" y="1603376"/>
            <a:ext cx="10124323" cy="430212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3551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69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495723"/>
            <a:ext cx="11328400" cy="4198069"/>
          </a:xfrm>
        </p:spPr>
        <p:txBody>
          <a:bodyPr/>
          <a:lstStyle>
            <a:lvl1pPr marL="158046" indent="-158046">
              <a:buClr>
                <a:schemeClr val="accent3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>
              <a:buClr>
                <a:schemeClr val="accent3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3"/>
              </a:buCl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1801" y="5805088"/>
            <a:ext cx="5111164" cy="536555"/>
          </a:xfrm>
        </p:spPr>
        <p:txBody>
          <a:bodyPr rIns="0" bIns="0" anchor="b"/>
          <a:lstStyle>
            <a:lvl1pPr marL="0" indent="0">
              <a:spcAft>
                <a:spcPts val="0"/>
              </a:spcAft>
              <a:buNone/>
              <a:defRPr sz="711">
                <a:solidFill>
                  <a:schemeClr val="tx1"/>
                </a:solidFill>
              </a:defRPr>
            </a:lvl1pPr>
            <a:lvl2pPr marL="158046" indent="0">
              <a:buNone/>
              <a:defRPr sz="1067"/>
            </a:lvl2pPr>
            <a:lvl3pPr marL="320326" indent="0">
              <a:buNone/>
              <a:defRPr sz="1067"/>
            </a:lvl3pPr>
            <a:lvl4pPr marL="1219215" indent="0">
              <a:buNone/>
              <a:defRPr sz="1067"/>
            </a:lvl4pPr>
            <a:lvl5pPr marL="1625620" indent="0">
              <a:buNone/>
              <a:defRPr sz="10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5656084" y="5805088"/>
            <a:ext cx="4759229" cy="536555"/>
          </a:xfrm>
        </p:spPr>
        <p:txBody>
          <a:bodyPr rIns="0" bIns="0" anchor="b"/>
          <a:lstStyle>
            <a:lvl1pPr marL="0" indent="0" algn="r">
              <a:spcAft>
                <a:spcPts val="0"/>
              </a:spcAft>
              <a:buNone/>
              <a:defRPr sz="711">
                <a:solidFill>
                  <a:schemeClr val="tx1"/>
                </a:solidFill>
              </a:defRPr>
            </a:lvl1pPr>
            <a:lvl2pPr marL="158046" indent="0">
              <a:buNone/>
              <a:defRPr sz="1067"/>
            </a:lvl2pPr>
            <a:lvl3pPr marL="320326" indent="0">
              <a:buNone/>
              <a:defRPr sz="1067"/>
            </a:lvl3pPr>
            <a:lvl4pPr marL="1219215" indent="0">
              <a:buNone/>
              <a:defRPr sz="1067"/>
            </a:lvl4pPr>
            <a:lvl5pPr marL="1625620" indent="0">
              <a:buNone/>
              <a:defRPr sz="10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218331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84665ACB-4787-9447-BA68-8C1374A862E4}"/>
              </a:ext>
            </a:extLst>
          </p:cNvPr>
          <p:cNvSpPr txBox="1">
            <a:spLocks/>
          </p:cNvSpPr>
          <p:nvPr userDrawn="1"/>
        </p:nvSpPr>
        <p:spPr>
          <a:xfrm>
            <a:off x="311152" y="6484938"/>
            <a:ext cx="2940049" cy="366712"/>
          </a:xfrm>
          <a:prstGeom prst="rect">
            <a:avLst/>
          </a:prstGeom>
        </p:spPr>
        <p:txBody>
          <a:bodyPr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l">
              <a:defRPr/>
            </a:pPr>
            <a:r>
              <a:rPr lang="en-GB" sz="1000" dirty="0"/>
              <a:t>Presented by: Valerie W. Rusch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D1B6261B-CC44-B741-A1D7-BD1F25FDE155}"/>
              </a:ext>
            </a:extLst>
          </p:cNvPr>
          <p:cNvSpPr txBox="1">
            <a:spLocks/>
          </p:cNvSpPr>
          <p:nvPr userDrawn="1"/>
        </p:nvSpPr>
        <p:spPr>
          <a:xfrm>
            <a:off x="3589867" y="6484938"/>
            <a:ext cx="5012267" cy="366712"/>
          </a:xfrm>
          <a:prstGeom prst="rect">
            <a:avLst/>
          </a:prstGeom>
        </p:spPr>
        <p:txBody>
          <a:bodyPr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ctr">
              <a:defRPr/>
            </a:pPr>
            <a:r>
              <a:rPr lang="en-GB" sz="1000" dirty="0"/>
              <a:t>Rusch et al. LCMC3 2IA: Neoadjuvant </a:t>
            </a:r>
            <a:r>
              <a:rPr lang="en-GB" sz="1000" dirty="0" err="1"/>
              <a:t>Atezolizumab</a:t>
            </a:r>
            <a:r>
              <a:rPr lang="en-GB" sz="1000" dirty="0"/>
              <a:t> in NSCLC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FDD527E8-EA57-7E4E-ACCD-0F47D29B6ECD}"/>
              </a:ext>
            </a:extLst>
          </p:cNvPr>
          <p:cNvSpPr txBox="1">
            <a:spLocks/>
          </p:cNvSpPr>
          <p:nvPr userDrawn="1"/>
        </p:nvSpPr>
        <p:spPr>
          <a:xfrm>
            <a:off x="9067801" y="6491289"/>
            <a:ext cx="2072217" cy="365125"/>
          </a:xfrm>
          <a:prstGeom prst="rect">
            <a:avLst/>
          </a:prstGeom>
        </p:spPr>
        <p:txBody>
          <a:bodyPr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defRPr/>
            </a:pPr>
            <a:r>
              <a:rPr lang="en-US" altLang="en-US" sz="1000" dirty="0">
                <a:latin typeface="+mn-lt"/>
                <a:cs typeface="Segoe UI" panose="020B0502040204020203" pitchFamily="34" charset="0"/>
              </a:rPr>
              <a:t>http://bit.ly/2MVMLSx </a:t>
            </a:r>
            <a:endParaRPr lang="en-GB" sz="1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342" y="188847"/>
            <a:ext cx="11586095" cy="771736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1"/>
          </p:nvPr>
        </p:nvSpPr>
        <p:spPr>
          <a:xfrm>
            <a:off x="311153" y="1308102"/>
            <a:ext cx="5792239" cy="4715745"/>
          </a:xfrm>
          <a:prstGeom prst="rect">
            <a:avLst/>
          </a:prstGeom>
        </p:spPr>
        <p:txBody>
          <a:bodyPr/>
          <a:lstStyle>
            <a:lvl1pPr marL="227013" indent="-227013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0375" indent="-233363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-227013" algn="l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7013" algn="l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1413" indent="-227013" algn="l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2"/>
          </p:nvPr>
        </p:nvSpPr>
        <p:spPr>
          <a:xfrm>
            <a:off x="6115689" y="1308101"/>
            <a:ext cx="5792239" cy="4715745"/>
          </a:xfrm>
          <a:prstGeom prst="rect">
            <a:avLst/>
          </a:prstGeom>
        </p:spPr>
        <p:txBody>
          <a:bodyPr/>
          <a:lstStyle>
            <a:lvl1pPr marL="227013" indent="-227013" algn="l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0375" indent="-233363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7388" indent="-227013" algn="l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-227013" algn="l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41413" indent="-227013" algn="l">
              <a:spcBef>
                <a:spcPts val="6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Footer Placeholder 6">
            <a:extLst>
              <a:ext uri="{FF2B5EF4-FFF2-40B4-BE49-F238E27FC236}">
                <a16:creationId xmlns:a16="http://schemas.microsoft.com/office/drawing/2014/main" id="{CF332E25-8CB1-A946-AC4D-F9842DC5C0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1151" y="6027739"/>
            <a:ext cx="11592983" cy="454025"/>
          </a:xfrm>
        </p:spPr>
        <p:txBody>
          <a:bodyPr lIns="91440" tIns="45720" rIns="91440" bIns="45720" rtlCol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B5A94350-911A-894A-91F7-6C82707A1D1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319685" y="6484938"/>
            <a:ext cx="2584449" cy="366712"/>
          </a:xfrm>
        </p:spPr>
        <p:txBody>
          <a:bodyPr lIns="91440" tIns="45720" rIns="91440" bIns="45720"/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FF6299-F517-2449-9EFC-0F745E1131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945522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415601" y="38667"/>
            <a:ext cx="10152300" cy="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415601" y="1639833"/>
            <a:ext cx="113607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Char char="•"/>
              <a:defRPr/>
            </a:lvl1pPr>
            <a:lvl2pPr marL="6858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•"/>
              <a:defRPr/>
            </a:lvl2pPr>
            <a:lvl3pPr marL="102870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0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4356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List">
  <p:cSld name="6_Title and Lis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355602" y="1265448"/>
            <a:ext cx="11361117" cy="4013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115" lvl="0" indent="-330138" algn="l">
              <a:spcBef>
                <a:spcPts val="1200"/>
              </a:spcBef>
              <a:spcAft>
                <a:spcPts val="0"/>
              </a:spcAft>
              <a:buSzPts val="1600"/>
              <a:buFont typeface="Noto Sans Symbols"/>
              <a:buChar char="▪"/>
              <a:defRPr/>
            </a:lvl1pPr>
            <a:lvl2pPr marL="914228" lvl="1" indent="-317441" algn="l">
              <a:spcBef>
                <a:spcPts val="600"/>
              </a:spcBef>
              <a:spcAft>
                <a:spcPts val="0"/>
              </a:spcAft>
              <a:buSzPts val="1400"/>
              <a:buChar char="−"/>
              <a:defRPr sz="1400"/>
            </a:lvl2pPr>
            <a:lvl3pPr marL="1371343" lvl="2" indent="-317441" algn="l">
              <a:spcBef>
                <a:spcPts val="600"/>
              </a:spcBef>
              <a:spcAft>
                <a:spcPts val="0"/>
              </a:spcAft>
              <a:buSzPts val="1400"/>
              <a:buChar char="•"/>
              <a:defRPr sz="1400"/>
            </a:lvl3pPr>
            <a:lvl4pPr marL="1828457" lvl="3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5571" lvl="4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2686" lvl="5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99800" lvl="6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6915" lvl="7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028" lvl="8" indent="-34283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55601" y="239714"/>
            <a:ext cx="11361119" cy="99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239489" y="6356354"/>
            <a:ext cx="8360979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/>
          <p:nvPr/>
        </p:nvSpPr>
        <p:spPr>
          <a:xfrm>
            <a:off x="11449269" y="6356354"/>
            <a:ext cx="563179" cy="366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3" tIns="45695" rIns="91413" bIns="4569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9651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3D2547-E89F-1D43-86BC-759A99B32E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093AB2-3E50-DE41-AEE9-5D717B751D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0CF3F1-1F04-9D49-8403-8FC55AD85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876AA8-A297-234B-96BC-3164854DB4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165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Free Content" userDrawn="1">
  <p:cSld name="7_Free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9"/>
          <p:cNvPicPr preferRelativeResize="0"/>
          <p:nvPr/>
        </p:nvPicPr>
        <p:blipFill rotWithShape="1">
          <a:blip r:embed="rId2">
            <a:alphaModFix/>
          </a:blip>
          <a:srcRect l="465" r="475"/>
          <a:stretch/>
        </p:blipFill>
        <p:spPr>
          <a:xfrm>
            <a:off x="7506933" y="0"/>
            <a:ext cx="4685067" cy="6865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0;p14">
            <a:extLst>
              <a:ext uri="{FF2B5EF4-FFF2-40B4-BE49-F238E27FC236}">
                <a16:creationId xmlns:a16="http://schemas.microsoft.com/office/drawing/2014/main" id="{A6968137-7853-B04B-B6A2-82F634B250E0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99" y="5920935"/>
            <a:ext cx="1865733" cy="5214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5FBD85-481B-4645-9B57-63CA1302F17A}"/>
              </a:ext>
            </a:extLst>
          </p:cNvPr>
          <p:cNvSpPr txBox="1"/>
          <p:nvPr userDrawn="1"/>
        </p:nvSpPr>
        <p:spPr>
          <a:xfrm>
            <a:off x="5441783" y="6303869"/>
            <a:ext cx="6270219" cy="13849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900" b="0" i="0">
                <a:solidFill>
                  <a:srgbClr val="9A9899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Content of this presentation is copyright</a:t>
            </a:r>
            <a:r>
              <a:rPr lang="en-CH" sz="900" b="0" i="0">
                <a:solidFill>
                  <a:srgbClr val="9A9899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 </a:t>
            </a:r>
            <a:r>
              <a:rPr lang="en-US" sz="900" b="0" i="0">
                <a:solidFill>
                  <a:srgbClr val="9A9899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and responsibility of the author. Permission is required for re-use</a:t>
            </a:r>
            <a:r>
              <a:rPr lang="en-CH" sz="900" b="0" i="0">
                <a:solidFill>
                  <a:srgbClr val="9A9899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.</a:t>
            </a:r>
            <a:endParaRPr lang="en-US" sz="900" b="0" i="0">
              <a:solidFill>
                <a:srgbClr val="9A9899"/>
              </a:solidFill>
              <a:effectLst/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4617EF51-7103-4042-99A1-1FF82A7611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34870" y="6207419"/>
            <a:ext cx="2538679" cy="234949"/>
          </a:xfrm>
          <a:prstGeom prst="rect">
            <a:avLst/>
          </a:prstGeom>
        </p:spPr>
        <p:txBody>
          <a:bodyPr lIns="0" bIns="0" anchor="b" anchorCtr="0"/>
          <a:lstStyle>
            <a:lvl1pPr>
              <a:defRPr sz="900" b="0" i="0" spc="0">
                <a:solidFill>
                  <a:srgbClr val="9A9899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CH"/>
              <a:t>Add name of presenter here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66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D4D50-BA46-38AA-BA78-FB7532BA2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65BE4-D546-4B17-C57C-244227905C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5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DC733-CE1D-9446-3286-A10B2024A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5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C108E-2C7B-6261-F0D7-58AC9A92A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7CCC2-13DC-F2B1-B224-96253C701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EB50C164-DBC7-4F35-6E7A-9B4EEA9771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16143" y="6612218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D3DB0938-899B-4064-94E8-E557A17219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38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826" y="313267"/>
            <a:ext cx="11436349" cy="914660"/>
          </a:xfrm>
        </p:spPr>
        <p:txBody>
          <a:bodyPr lIns="0" tIns="0" rIns="0" bIns="45720" anchor="b">
            <a:normAutofit/>
          </a:bodyPr>
          <a:lstStyle>
            <a:lvl1pPr>
              <a:defRPr sz="27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&lt;Slide Title&gt;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7" y="1598085"/>
            <a:ext cx="11436348" cy="44820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21776" indent="-164588">
              <a:lnSpc>
                <a:spcPct val="100000"/>
              </a:lnSpc>
              <a:spcBef>
                <a:spcPts val="0"/>
              </a:spcBef>
              <a:buClr>
                <a:srgbClr val="00857C"/>
              </a:buClr>
              <a:buSzPct val="100000"/>
              <a:buFont typeface="Arial Narrow" panose="020B0606020202030204" pitchFamily="34" charset="0"/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33247" indent="-118869">
              <a:lnSpc>
                <a:spcPct val="100000"/>
              </a:lnSpc>
              <a:spcBef>
                <a:spcPts val="0"/>
              </a:spcBef>
              <a:buClr>
                <a:srgbClr val="00857C"/>
              </a:buClr>
              <a:buFont typeface="Wingdings" panose="05000000000000000000" pitchFamily="2" charset="2"/>
              <a:buChar char="§"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566" indent="-117472">
              <a:lnSpc>
                <a:spcPct val="100000"/>
              </a:lnSpc>
              <a:spcBef>
                <a:spcPts val="0"/>
              </a:spcBef>
              <a:buSzPct val="100000"/>
              <a:tabLst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754">
              <a:lnSpc>
                <a:spcPct val="100000"/>
              </a:lnSpc>
              <a:spcBef>
                <a:spcPts val="0"/>
              </a:spcBef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D126F0-0D23-46CA-BFB7-A1BFB0B90603}"/>
              </a:ext>
            </a:extLst>
          </p:cNvPr>
          <p:cNvCxnSpPr/>
          <p:nvPr/>
        </p:nvCxnSpPr>
        <p:spPr>
          <a:xfrm>
            <a:off x="377826" y="1227932"/>
            <a:ext cx="11436351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C96CB-0B90-4F97-BEB8-48B483269B7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0000" y="-1"/>
            <a:ext cx="4572000" cy="252239"/>
          </a:xfrm>
        </p:spPr>
        <p:txBody>
          <a:bodyPr tIns="45720" rIns="137160">
            <a:noAutofit/>
          </a:bodyPr>
          <a:lstStyle>
            <a:lvl1pPr marL="0" indent="0" algn="r">
              <a:buFontTx/>
              <a:buNone/>
              <a:defRPr sz="900">
                <a:latin typeface="Arial Narrow" panose="020B0606020202030204" pitchFamily="34" charset="0"/>
              </a:defRPr>
            </a:lvl1pPr>
            <a:lvl2pPr marL="457188" indent="0">
              <a:buFontTx/>
              <a:buNone/>
              <a:defRPr/>
            </a:lvl2pPr>
            <a:lvl3pPr marL="912789" indent="0">
              <a:buFontTx/>
              <a:buNone/>
              <a:defRPr/>
            </a:lvl3pPr>
            <a:lvl4pPr marL="1260443" indent="0">
              <a:buFontTx/>
              <a:buNone/>
              <a:defRPr/>
            </a:lvl4pPr>
            <a:lvl5pPr marL="1606510" indent="0">
              <a:buFontTx/>
              <a:buNone/>
              <a:defRPr/>
            </a:lvl5pPr>
          </a:lstStyle>
          <a:p>
            <a:pPr lvl="0"/>
            <a:r>
              <a:rPr lang="en-US" dirty="0"/>
              <a:t>Label for locking</a:t>
            </a: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7B7DAE8-9A88-41ED-9152-A2693AB22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6356350"/>
            <a:ext cx="12192001" cy="501650"/>
          </a:xfrm>
          <a:prstGeom prst="rect">
            <a:avLst/>
          </a:prstGeom>
        </p:spPr>
        <p:txBody>
          <a:bodyPr vert="horz" lIns="137160" tIns="0" rIns="137160" bIns="91440" rtlCol="0" anchor="b" anchorCtr="0"/>
          <a:lstStyle>
            <a:lvl1pPr algn="l">
              <a:defRPr sz="75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FEA7A5-3F17-415D-9FE7-A1C5710216A2}"/>
              </a:ext>
            </a:extLst>
          </p:cNvPr>
          <p:cNvCxnSpPr/>
          <p:nvPr userDrawn="1"/>
        </p:nvCxnSpPr>
        <p:spPr>
          <a:xfrm>
            <a:off x="377826" y="1227932"/>
            <a:ext cx="11436351" cy="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98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126568" y="6419016"/>
            <a:ext cx="10265664" cy="365125"/>
          </a:xfrm>
        </p:spPr>
        <p:txBody>
          <a:bodyPr lIns="45686" tIns="45686" bIns="45686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35787"/>
            <a:ext cx="11948160" cy="9906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3711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BA93C-C43A-584E-A8A7-D667B8822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A22650-76F0-D74B-890F-1BE29E858D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17D93-05ED-EC49-AC65-97065D86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21A61-D11F-E648-9AF3-803E2A92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A65B3-C793-3B45-8C68-7DFBFECE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340B5A-BA97-224C-8286-A38F36A792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5496105"/>
            <a:ext cx="3192385" cy="63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400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CAFE-8657-6447-B877-85EF77FC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28AC4-6EE9-304B-85AD-34CC5D264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607F2-772C-124B-9421-D57167B83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55BAEC-1416-5A44-AAA1-AA1D7251A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F30C0-714C-0749-90F8-E665B1524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077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33303-F6B1-634B-A675-29D2C727C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BEDCC-A7B1-3641-9429-D3267F1607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7EA1-C6C7-DA45-8F44-DDEB2DA2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11611-B1C4-0749-B358-55704F5C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4CB92-8E61-DE40-863F-B5FCD0BD8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597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AAF4C-0185-C544-9FE6-AC20E6BE7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6C026-8EA4-CC48-9078-EF512C429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C91C1B-BC74-B544-9F65-B431D6E08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C2B1D-B12D-D945-A84B-0186A01F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700C51-D7E6-A14E-9E58-B77681EB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8EDE2-7B7B-1B48-B799-0CA95E5D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612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21E8-C5E7-CB48-8969-61E735A22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563D8-A00D-164C-ACA5-10A9844609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36AB64-1313-9B45-90D4-AF2D8B405A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4687E-A683-DB43-A8D0-C3DA79493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DB5DBE-9440-D844-B5FF-13A0AB9ED4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3A0BB-1218-3544-97E8-BCB7D57E6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9/2/22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5BB965-D230-F449-B342-6FA4C3F30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15D3A5-AEC7-924E-8158-EDA086853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745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D42C-38E4-8A42-9EC5-8806F331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4F2AC-AF58-6548-BBCE-EF0578E56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9/2/22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CD3EF4-C734-B748-937B-A0442807B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102E81-75B0-204C-BBFF-E649A55A0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7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EC5BEA2-BB0E-2C4D-8313-6C08F5FA1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F8AA9E-D8C7-0A41-98A5-F4E7179A3C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411ABE-D41C-A04E-8D64-FC9C9E1856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1BD703-C12B-E040-A684-C25764539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217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F5CE24-F0CA-9546-9EF8-A3F7E0CF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9/2/22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20595D-160E-384E-8E74-FE9DB16E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6FD9E7-D6DD-D84D-AA7E-68C651F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059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62F4-4F53-5E49-9A55-0E68E3B43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77BCF-B507-8D4B-8211-966D14C57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F9826-BDFE-4540-ABCB-6F9A79207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84789-5063-034C-A9C4-943C3AD09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C1B50C-B07B-7C42-9189-2AE87A484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49298-4203-0742-96B5-72433D74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99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73C4-6678-9946-BF74-F5FB00587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60E0E-C32A-ED45-95E0-1DE781E3C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27CAA-2DE3-D74A-989D-79074C22B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2A2DA-C74C-AB4C-AC6C-7FEFF088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9/2/22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F382F-A788-5844-BB64-F098E3A60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85D8E-4C02-EA43-9F65-BC181187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967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862A9-8F45-2843-9488-157AFA609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0567E-8EC2-1541-A18F-D47D50BD2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E32E4-8C69-224C-84B2-5F877D868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1C410-7917-E149-A49A-1BE202F5C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5BC4D9-1BA6-DD44-BF0C-FC5C8D62D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876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DC1D11-B785-324F-8BA3-59FE1D8185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0B90D-0E3D-CD4F-AEC5-604528ADA1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6F125-C27F-0C43-8B46-1B29E8E4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075B-9E3F-8448-872D-224C15C6868A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2EC58-B804-7B40-A51F-2FF1027CC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AB7EC-909E-944B-B2D2-952196BB1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589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298265-B5DE-D240-8D91-37682A64E9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Ferdinandos Skoulidis, M.D., Ph.D.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55AC5C18-4706-7646-9E83-C749BCC1B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555" y="215900"/>
            <a:ext cx="10124323" cy="1208278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0DA3F5-A744-CF45-8ACA-18DF51A17D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555" y="1603376"/>
            <a:ext cx="10124323" cy="43021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983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96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288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8FD57A-5306-AC49-9279-AAA43415D9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6" t="5548" r="79289" b="83339"/>
          <a:stretch>
            <a:fillRect/>
          </a:stretch>
        </p:blipFill>
        <p:spPr bwMode="auto">
          <a:xfrm>
            <a:off x="0" y="6045200"/>
            <a:ext cx="2209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3401" y="459510"/>
            <a:ext cx="11271241" cy="5080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81" b="1" i="0">
                <a:solidFill>
                  <a:srgbClr val="418E97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3399" y="1777746"/>
            <a:ext cx="11261596" cy="4620764"/>
          </a:xfrm>
          <a:prstGeom prst="rect">
            <a:avLst/>
          </a:prstGeom>
        </p:spPr>
        <p:txBody>
          <a:bodyPr/>
          <a:lstStyle>
            <a:lvl1pPr>
              <a:buClrTx/>
              <a:defRPr sz="1587" b="0" i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09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2" y="2145600"/>
            <a:ext cx="6643649" cy="1219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4" y="3370145"/>
            <a:ext cx="6643649" cy="672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7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2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50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95D4A-3CC5-4C27-823A-CAA475AFD2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000" y="1396800"/>
            <a:ext cx="11433600" cy="4622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117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2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50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95D4A-3CC5-4C27-823A-CAA475AFD2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000" y="1396800"/>
            <a:ext cx="11433600" cy="4622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679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34443" y="6413122"/>
            <a:ext cx="6629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050" smtClean="0"/>
            </a:lvl1pPr>
          </a:lstStyle>
          <a:p>
            <a:fld id="{AF1AFCDA-ABCC-4704-AB71-48FDE4F2FA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C95D4A-3CC5-4C27-823A-CAA475AFD2E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000" y="1396800"/>
            <a:ext cx="11433600" cy="46224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5796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2435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19235"/>
            <a:ext cx="10972800" cy="4531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" y="6492242"/>
            <a:ext cx="1823924" cy="365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/>
          </a:p>
        </p:txBody>
      </p:sp>
      <p:sp>
        <p:nvSpPr>
          <p:cNvPr id="7" name="Rectangle 6"/>
          <p:cNvSpPr/>
          <p:nvPr/>
        </p:nvSpPr>
        <p:spPr>
          <a:xfrm>
            <a:off x="2249142" y="6492241"/>
            <a:ext cx="9942860" cy="36576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78" b="0" i="0" dirty="0">
              <a:latin typeface="Century Gothic"/>
              <a:cs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F24CBD-E623-E748-BC62-50B8C4560103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07" y="6405565"/>
            <a:ext cx="1909926" cy="5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0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8" r:id="rId4"/>
    <p:sldLayoutId id="2147483712" r:id="rId5"/>
    <p:sldLayoutId id="2147483713" r:id="rId6"/>
    <p:sldLayoutId id="2147483717" r:id="rId7"/>
    <p:sldLayoutId id="2147483719" r:id="rId8"/>
    <p:sldLayoutId id="2147483720" r:id="rId9"/>
    <p:sldLayoutId id="2147483721" r:id="rId10"/>
    <p:sldLayoutId id="2147483731" r:id="rId11"/>
    <p:sldLayoutId id="2147483733" r:id="rId12"/>
    <p:sldLayoutId id="2147483735" r:id="rId13"/>
    <p:sldLayoutId id="2147483736" r:id="rId14"/>
    <p:sldLayoutId id="2147483738" r:id="rId15"/>
    <p:sldLayoutId id="2147483741" r:id="rId16"/>
    <p:sldLayoutId id="2147483743" r:id="rId17"/>
    <p:sldLayoutId id="2147483749" r:id="rId18"/>
    <p:sldLayoutId id="2147483750" r:id="rId19"/>
    <p:sldLayoutId id="2147483751" r:id="rId20"/>
    <p:sldLayoutId id="2147483755" r:id="rId21"/>
    <p:sldLayoutId id="2147483756" r:id="rId22"/>
    <p:sldLayoutId id="2147483757" r:id="rId23"/>
  </p:sldLayoutIdLst>
  <p:hf hdr="0"/>
  <p:txStyles>
    <p:titleStyle>
      <a:lvl1pPr algn="l" defTabSz="822960" rtl="0" eaLnBrk="1" latinLnBrk="0" hangingPunct="1">
        <a:spcBef>
          <a:spcPct val="0"/>
        </a:spcBef>
        <a:buNone/>
        <a:defRPr sz="3240" b="0" i="0" kern="1200" spc="0" baseline="0">
          <a:solidFill>
            <a:srgbClr val="990000"/>
          </a:solidFill>
          <a:latin typeface="Century Gothic"/>
          <a:ea typeface="+mj-ea"/>
          <a:cs typeface="Century Gothic"/>
        </a:defRPr>
      </a:lvl1pPr>
    </p:titleStyle>
    <p:bodyStyle>
      <a:lvl1pPr marL="0" indent="0" algn="l" defTabSz="822960" rtl="0" eaLnBrk="1" latinLnBrk="0" hangingPunct="1">
        <a:spcBef>
          <a:spcPct val="20000"/>
        </a:spcBef>
        <a:buClr>
          <a:schemeClr val="accent1"/>
        </a:buClr>
        <a:buSzPct val="85000"/>
        <a:buFontTx/>
        <a:buNone/>
        <a:defRPr sz="1800" b="0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246888" indent="0" algn="l" defTabSz="822960" rtl="0" eaLnBrk="1" latinLnBrk="0" hangingPunct="1">
        <a:spcBef>
          <a:spcPct val="20000"/>
        </a:spcBef>
        <a:buClr>
          <a:schemeClr val="accent1"/>
        </a:buClr>
        <a:buSzPct val="85000"/>
        <a:buFontTx/>
        <a:buNone/>
        <a:defRPr sz="1800" b="0" i="0" kern="1200">
          <a:solidFill>
            <a:schemeClr val="tx1"/>
          </a:solidFill>
          <a:latin typeface="Calibri Light"/>
          <a:ea typeface="+mn-ea"/>
          <a:cs typeface="Calibri Light"/>
        </a:defRPr>
      </a:lvl2pPr>
      <a:lvl3pPr marL="493776" indent="0" algn="l" defTabSz="822960" rtl="0" eaLnBrk="1" latinLnBrk="0" hangingPunct="1">
        <a:spcBef>
          <a:spcPct val="20000"/>
        </a:spcBef>
        <a:buClr>
          <a:schemeClr val="accent1"/>
        </a:buClr>
        <a:buSzPct val="90000"/>
        <a:buFontTx/>
        <a:buNone/>
        <a:defRPr sz="1620" b="0" i="0" kern="1200">
          <a:solidFill>
            <a:schemeClr val="tx1"/>
          </a:solidFill>
          <a:latin typeface="Calibri Light"/>
          <a:ea typeface="+mn-ea"/>
          <a:cs typeface="Calibri Light"/>
        </a:defRPr>
      </a:lvl3pPr>
      <a:lvl4pPr marL="740664" indent="0" algn="l" defTabSz="822960" rtl="0" eaLnBrk="1" latinLnBrk="0" hangingPunct="1">
        <a:spcBef>
          <a:spcPct val="20000"/>
        </a:spcBef>
        <a:buClr>
          <a:schemeClr val="accent1"/>
        </a:buClr>
        <a:buFontTx/>
        <a:buNone/>
        <a:defRPr sz="1440" b="0" i="0" kern="1200">
          <a:solidFill>
            <a:schemeClr val="tx1"/>
          </a:solidFill>
          <a:latin typeface="Calibri Light"/>
          <a:ea typeface="+mn-ea"/>
          <a:cs typeface="Calibri Light"/>
        </a:defRPr>
      </a:lvl4pPr>
      <a:lvl5pPr marL="946404" indent="0" algn="l" defTabSz="822960" rtl="0" eaLnBrk="1" latinLnBrk="0" hangingPunct="1">
        <a:spcBef>
          <a:spcPct val="20000"/>
        </a:spcBef>
        <a:buClr>
          <a:schemeClr val="accent1"/>
        </a:buClr>
        <a:buSzPct val="100000"/>
        <a:buFontTx/>
        <a:buNone/>
        <a:defRPr sz="1260" b="0" i="0" kern="1200" baseline="0">
          <a:solidFill>
            <a:schemeClr val="tx1"/>
          </a:solidFill>
          <a:latin typeface="Calibri Light"/>
          <a:ea typeface="+mn-ea"/>
          <a:cs typeface="Calibri Light"/>
        </a:defRPr>
      </a:lvl5pPr>
      <a:lvl6pPr marL="1234440" indent="-164592" algn="l" defTabSz="8229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6pPr>
      <a:lvl7pPr marL="1399032" indent="-164592" algn="l" defTabSz="8229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7pPr>
      <a:lvl8pPr marL="1563624" indent="-164592" algn="l" defTabSz="8229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64592" algn="l" defTabSz="82296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04C775-83A1-2443-B32C-784E47FE6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D8456B-7F3E-D94F-BC4D-FB6C16BA9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3C0CC-649D-3946-8C2F-D20DA06AB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075B-9E3F-8448-872D-224C15C6868A}" type="datetimeFigureOut">
              <a:rPr lang="en-US" smtClean="0"/>
              <a:t>9/2/22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28683-EF9C-5341-AACD-7B5DC9D0D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BA60D-9A10-4841-B253-A0DC53B289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471E7-E699-974B-ACFA-EBB236814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it.ly/33t6JJ" TargetMode="Externa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nicaltrials.gov/ct2/show/NCT04302025?recrs=a&amp;cond=Stage+II+NSCLC&amp;map_cntry=US&amp;map_state=US%3ACA&amp;draw=3&amp;rank=18" TargetMode="External"/><Relationship Id="rId2" Type="http://schemas.openxmlformats.org/officeDocument/2006/relationships/hyperlink" Target="https://clinicaltrials.gov/ct2/show/NCT03433469?recrs=a&amp;cond=Stage+II+NSCLC&amp;map_cntry=US&amp;map_state=US%3ACA&amp;draw=2&amp;rank=5" TargetMode="Externa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1D891B6F-7826-0D4E-AEA1-AFE2E48BDD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1854" y="1593677"/>
            <a:ext cx="8888291" cy="1143000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Oncology Today: </a:t>
            </a:r>
            <a:br>
              <a:rPr lang="en-US" b="1" dirty="0"/>
            </a:br>
            <a:r>
              <a:rPr lang="en-US" b="1" dirty="0"/>
              <a:t>Localized Non-Small Cell Lung Cancer </a:t>
            </a:r>
            <a:endParaRPr lang="en-US" altLang="en-US" sz="3600" b="1" dirty="0">
              <a:ea typeface="ＭＳ Ｐゴシック" panose="020B0600070205080204" pitchFamily="34" charset="-128"/>
            </a:endParaRPr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409A7489-1232-E44D-8ECC-31CE1D6BE38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158145" y="3429000"/>
            <a:ext cx="8382000" cy="21463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Heather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Wakelee</a:t>
            </a:r>
            <a:r>
              <a:rPr lang="en-US" altLang="en-US" b="1" dirty="0">
                <a:ea typeface="ＭＳ Ｐゴシック" panose="020B0600070205080204" pitchFamily="34" charset="-128"/>
              </a:rPr>
              <a:t>, MD, FASCO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Professor of Medicine, Oncology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Chief, Division of Medical Oncology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Interim Medical Director, Stanford Cancer Center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Stanford University School of Medicine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Deputy Director, Stanford Cancer Institute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President, International Association for the Study of Lung Cancer (IASLC)</a:t>
            </a:r>
          </a:p>
        </p:txBody>
      </p:sp>
    </p:spTree>
    <p:extLst>
      <p:ext uri="{BB962C8B-B14F-4D97-AF65-F5344CB8AC3E}">
        <p14:creationId xmlns:p14="http://schemas.microsoft.com/office/powerpoint/2010/main" val="1102219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FBBFE-7374-AEAA-D070-D3AF7C76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407" y="413569"/>
            <a:ext cx="7886700" cy="467484"/>
          </a:xfrm>
        </p:spPr>
        <p:txBody>
          <a:bodyPr>
            <a:noAutofit/>
          </a:bodyPr>
          <a:lstStyle/>
          <a:p>
            <a:r>
              <a:rPr lang="en-US" sz="2900" b="1" dirty="0"/>
              <a:t>IMpower010: Phase III </a:t>
            </a:r>
            <a:r>
              <a:rPr lang="en-US" sz="2900" b="1" dirty="0" err="1"/>
              <a:t>randomised</a:t>
            </a:r>
            <a:r>
              <a:rPr lang="en-US" sz="2900" b="1" dirty="0"/>
              <a:t> trial of atezolizumab vs BSC in early-stage NSCLC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4A36A4-85E2-3283-0F19-36A18003D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6107" y="44257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D3DB0938-899B-4064-94E8-E557A172191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Google Shape;155;p5">
            <a:extLst>
              <a:ext uri="{FF2B5EF4-FFF2-40B4-BE49-F238E27FC236}">
                <a16:creationId xmlns:a16="http://schemas.microsoft.com/office/drawing/2014/main" id="{E8FF2CDB-7DE6-4754-8956-D9B457703384}"/>
              </a:ext>
            </a:extLst>
          </p:cNvPr>
          <p:cNvSpPr txBox="1"/>
          <p:nvPr/>
        </p:nvSpPr>
        <p:spPr>
          <a:xfrm>
            <a:off x="699407" y="3918604"/>
            <a:ext cx="6602292" cy="496113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41" tIns="34271" rIns="68541" bIns="34271" anchor="t" anchorCtr="0">
            <a:noAutofit/>
          </a:bodyPr>
          <a:lstStyle>
            <a:defPPr>
              <a:defRPr lang="en-US"/>
            </a:defPPr>
            <a:lvl1pPr>
              <a:buClr>
                <a:srgbClr val="000000"/>
              </a:buClr>
              <a:buSzPts val="900"/>
              <a:defRPr b="1" u="sng">
                <a:solidFill>
                  <a:srgbClr val="113468"/>
                </a:solidFill>
                <a:latin typeface="Arial"/>
                <a:ea typeface="Arial"/>
                <a:cs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defRPr>
            </a:lvl1pPr>
          </a:lstStyle>
          <a:p>
            <a:pPr defTabSz="685698" hangingPunct="1"/>
            <a:r>
              <a:rPr lang="en" sz="2000" u="none" kern="1200" dirty="0">
                <a:solidFill>
                  <a:srgbClr val="002060"/>
                </a:solidFill>
                <a:latin typeface="+mn-lt"/>
                <a:sym typeface="Arial"/>
              </a:rPr>
              <a:t>Stratification factors</a:t>
            </a:r>
            <a:endParaRPr sz="2000" u="none" kern="1200" dirty="0">
              <a:solidFill>
                <a:srgbClr val="002060"/>
              </a:solidFill>
              <a:latin typeface="+mn-lt"/>
              <a:sym typeface="Arial"/>
            </a:endParaRPr>
          </a:p>
          <a:p>
            <a:pPr marL="173038" indent="-173038" defTabSz="685698" hangingPunct="1">
              <a:lnSpc>
                <a:spcPct val="110000"/>
              </a:lnSpc>
              <a:buClr>
                <a:srgbClr val="002457"/>
              </a:buClr>
              <a:buSzPct val="87000"/>
              <a:buFont typeface="Arial" panose="020B0604020202020204" pitchFamily="34" charset="0"/>
              <a:buChar char="•"/>
            </a:pPr>
            <a:r>
              <a:rPr lang="en-US" sz="2000" b="0" u="none" kern="1200" dirty="0">
                <a:solidFill>
                  <a:srgbClr val="002060"/>
                </a:solidFill>
                <a:latin typeface="+mn-lt"/>
                <a:sym typeface="Arial"/>
              </a:rPr>
              <a:t>Sex | Stage | Histology | PD-L1 status</a:t>
            </a:r>
          </a:p>
        </p:txBody>
      </p:sp>
      <p:sp>
        <p:nvSpPr>
          <p:cNvPr id="47" name="Google Shape;155;p5">
            <a:extLst>
              <a:ext uri="{FF2B5EF4-FFF2-40B4-BE49-F238E27FC236}">
                <a16:creationId xmlns:a16="http://schemas.microsoft.com/office/drawing/2014/main" id="{6345B111-7583-27C6-364B-AB3C8E0452A9}"/>
              </a:ext>
            </a:extLst>
          </p:cNvPr>
          <p:cNvSpPr txBox="1"/>
          <p:nvPr/>
        </p:nvSpPr>
        <p:spPr>
          <a:xfrm>
            <a:off x="699407" y="5167091"/>
            <a:ext cx="6478877" cy="466212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41" tIns="34271" rIns="68541" bIns="34271" anchor="t" anchorCtr="0">
            <a:noAutofit/>
          </a:bodyPr>
          <a:lstStyle>
            <a:defPPr>
              <a:defRPr lang="en-US"/>
            </a:defPPr>
            <a:lvl1pPr>
              <a:buClr>
                <a:srgbClr val="000000"/>
              </a:buClr>
              <a:buSzPts val="900"/>
              <a:defRPr b="1" u="sng">
                <a:solidFill>
                  <a:srgbClr val="113468"/>
                </a:solidFill>
                <a:latin typeface="Arial"/>
                <a:ea typeface="Arial"/>
                <a:cs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defRPr>
            </a:lvl1pPr>
          </a:lstStyle>
          <a:p>
            <a:pPr defTabSz="685698" hangingPunct="1"/>
            <a:r>
              <a:rPr lang="en-US" sz="2000" u="none" kern="1200" dirty="0">
                <a:solidFill>
                  <a:srgbClr val="002060"/>
                </a:solidFill>
                <a:latin typeface="+mn-lt"/>
                <a:sym typeface="Arial"/>
              </a:rPr>
              <a:t>Key secondary endpoints</a:t>
            </a:r>
            <a:endParaRPr lang="en-US" sz="2000" b="0" u="none" kern="1200" dirty="0">
              <a:solidFill>
                <a:srgbClr val="002060"/>
              </a:solidFill>
              <a:latin typeface="+mn-lt"/>
              <a:sym typeface="Arial"/>
            </a:endParaRPr>
          </a:p>
          <a:p>
            <a:pPr marL="173038" lvl="1" indent="-173038" defTabSz="685698" hangingPunct="1">
              <a:lnSpc>
                <a:spcPct val="110000"/>
              </a:lnSpc>
              <a:buClr>
                <a:srgbClr val="002060"/>
              </a:buClr>
              <a:buSzPct val="870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Arial"/>
              </a:rPr>
              <a:t>OS in ITT 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+mn-ea"/>
                <a:cs typeface="Calibri" panose="020F0502020204030204" pitchFamily="34" charset="0"/>
                <a:sym typeface="Arial"/>
              </a:rPr>
              <a:t>| 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Arial"/>
              </a:rPr>
              <a:t>Safety 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+mn-ea"/>
                <a:cs typeface="Calibri" panose="020F0502020204030204" pitchFamily="34" charset="0"/>
                <a:sym typeface="Arial"/>
              </a:rPr>
              <a:t>| </a:t>
            </a:r>
            <a:r>
              <a:rPr lang="en-U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Arial"/>
              </a:rPr>
              <a:t>Exploratory OS biomarker analyses</a:t>
            </a:r>
          </a:p>
        </p:txBody>
      </p:sp>
      <p:sp>
        <p:nvSpPr>
          <p:cNvPr id="33" name="Google Shape;90;p3">
            <a:extLst>
              <a:ext uri="{FF2B5EF4-FFF2-40B4-BE49-F238E27FC236}">
                <a16:creationId xmlns:a16="http://schemas.microsoft.com/office/drawing/2014/main" id="{BD2EB39B-51DF-91CD-7440-516133B788E8}"/>
              </a:ext>
            </a:extLst>
          </p:cNvPr>
          <p:cNvSpPr/>
          <p:nvPr/>
        </p:nvSpPr>
        <p:spPr>
          <a:xfrm>
            <a:off x="7727914" y="1870456"/>
            <a:ext cx="2709997" cy="445712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0" tIns="17135" rIns="34280" bIns="17135" anchor="ctr" anchorCtr="0">
            <a:noAutofit/>
          </a:bodyPr>
          <a:lstStyle/>
          <a:p>
            <a:pPr marL="42863" indent="-42863" algn="ctr"/>
            <a:r>
              <a:rPr lang="en-US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DFS in PD-L1 TC ≥1% </a:t>
            </a:r>
            <a:br>
              <a:rPr lang="en-US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 II−IIIA </a:t>
            </a:r>
            <a:r>
              <a:rPr lang="en-US" sz="105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r>
              <a:rPr lang="en-US" sz="1050" b="1" baseline="30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13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91;p3">
            <a:extLst>
              <a:ext uri="{FF2B5EF4-FFF2-40B4-BE49-F238E27FC236}">
                <a16:creationId xmlns:a16="http://schemas.microsoft.com/office/drawing/2014/main" id="{7F1DA3DE-A40E-962C-F371-BAE8B0258A54}"/>
              </a:ext>
            </a:extLst>
          </p:cNvPr>
          <p:cNvSpPr/>
          <p:nvPr/>
        </p:nvSpPr>
        <p:spPr>
          <a:xfrm>
            <a:off x="7727914" y="2598690"/>
            <a:ext cx="2709995" cy="479998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0" tIns="17135" rIns="34280" bIns="17135" anchor="ctr" anchorCtr="0">
            <a:noAutofit/>
          </a:bodyPr>
          <a:lstStyle/>
          <a:p>
            <a:pPr marL="42863" indent="-42863" algn="ctr"/>
            <a:r>
              <a:rPr lang="en-US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DFS in all-randomized </a:t>
            </a:r>
            <a:br>
              <a:rPr lang="en-US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stage II−IIIA </a:t>
            </a:r>
            <a:r>
              <a:rPr lang="en-US" sz="105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r>
              <a:rPr lang="en-US" sz="1050" b="1" baseline="30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050" b="1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92;p3">
            <a:extLst>
              <a:ext uri="{FF2B5EF4-FFF2-40B4-BE49-F238E27FC236}">
                <a16:creationId xmlns:a16="http://schemas.microsoft.com/office/drawing/2014/main" id="{3FD6DDED-4840-8453-B0E7-8097AAA2A0D8}"/>
              </a:ext>
            </a:extLst>
          </p:cNvPr>
          <p:cNvCxnSpPr>
            <a:cxnSpLocks/>
            <a:stCxn id="34" idx="2"/>
            <a:endCxn id="37" idx="0"/>
          </p:cNvCxnSpPr>
          <p:nvPr/>
        </p:nvCxnSpPr>
        <p:spPr>
          <a:xfrm>
            <a:off x="9082910" y="3078688"/>
            <a:ext cx="0" cy="273248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36" name="Google Shape;93;p3">
            <a:extLst>
              <a:ext uri="{FF2B5EF4-FFF2-40B4-BE49-F238E27FC236}">
                <a16:creationId xmlns:a16="http://schemas.microsoft.com/office/drawing/2014/main" id="{DCF8293B-1DDC-052C-1FD7-871C9D0D6E90}"/>
              </a:ext>
            </a:extLst>
          </p:cNvPr>
          <p:cNvCxnSpPr>
            <a:cxnSpLocks/>
            <a:stCxn id="37" idx="2"/>
            <a:endCxn id="38" idx="0"/>
          </p:cNvCxnSpPr>
          <p:nvPr/>
        </p:nvCxnSpPr>
        <p:spPr>
          <a:xfrm>
            <a:off x="9082910" y="3797648"/>
            <a:ext cx="0" cy="291982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37" name="Google Shape;94;p3">
            <a:extLst>
              <a:ext uri="{FF2B5EF4-FFF2-40B4-BE49-F238E27FC236}">
                <a16:creationId xmlns:a16="http://schemas.microsoft.com/office/drawing/2014/main" id="{AFEB8893-6066-6F48-9A2D-C8409A8C1F18}"/>
              </a:ext>
            </a:extLst>
          </p:cNvPr>
          <p:cNvSpPr/>
          <p:nvPr/>
        </p:nvSpPr>
        <p:spPr>
          <a:xfrm>
            <a:off x="7727914" y="3351936"/>
            <a:ext cx="2709995" cy="44571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0" tIns="17135" rIns="34280" bIns="17135" anchor="ctr" anchorCtr="0">
            <a:noAutofit/>
          </a:bodyPr>
          <a:lstStyle/>
          <a:p>
            <a:pPr marL="42863" indent="-42863" algn="ctr">
              <a:buClr>
                <a:srgbClr val="000000"/>
              </a:buClr>
              <a:buSzPts val="800"/>
            </a:pPr>
            <a:r>
              <a:rPr lang="en-US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DFS in ITT population (stage IB-IIIA)</a:t>
            </a:r>
            <a:r>
              <a:rPr lang="en-US" sz="1050" b="1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450" dirty="0"/>
          </a:p>
        </p:txBody>
      </p:sp>
      <p:sp>
        <p:nvSpPr>
          <p:cNvPr id="38" name="Google Shape;95;p3">
            <a:extLst>
              <a:ext uri="{FF2B5EF4-FFF2-40B4-BE49-F238E27FC236}">
                <a16:creationId xmlns:a16="http://schemas.microsoft.com/office/drawing/2014/main" id="{5701551F-053A-7CFD-84A9-9B7B6B6F0E75}"/>
              </a:ext>
            </a:extLst>
          </p:cNvPr>
          <p:cNvSpPr/>
          <p:nvPr/>
        </p:nvSpPr>
        <p:spPr>
          <a:xfrm>
            <a:off x="7727914" y="4089630"/>
            <a:ext cx="2709995" cy="44571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80" tIns="17135" rIns="34280" bIns="17135" anchor="ctr" anchorCtr="0">
            <a:noAutofit/>
          </a:bodyPr>
          <a:lstStyle/>
          <a:p>
            <a:pPr marL="42863" indent="-42863" algn="ctr"/>
            <a:r>
              <a:rPr lang="en-US" sz="105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in ITT </a:t>
            </a:r>
            <a:r>
              <a:rPr lang="en-US" sz="105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</a:t>
            </a:r>
            <a:r>
              <a:rPr lang="en-US" sz="1050" b="1" baseline="30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sz="1050" b="1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96;p3">
            <a:extLst>
              <a:ext uri="{FF2B5EF4-FFF2-40B4-BE49-F238E27FC236}">
                <a16:creationId xmlns:a16="http://schemas.microsoft.com/office/drawing/2014/main" id="{646D4AA2-1B82-8999-83BB-D9A58BBC7D22}"/>
              </a:ext>
            </a:extLst>
          </p:cNvPr>
          <p:cNvSpPr txBox="1"/>
          <p:nvPr/>
        </p:nvSpPr>
        <p:spPr>
          <a:xfrm>
            <a:off x="7970251" y="3858949"/>
            <a:ext cx="880736" cy="20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0" tIns="17135" rIns="34280" bIns="17135" anchor="t" anchorCtr="0">
            <a:spAutoFit/>
          </a:bodyPr>
          <a:lstStyle/>
          <a:p>
            <a:r>
              <a:rPr lang="en-US" sz="112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positive:</a:t>
            </a:r>
            <a:endParaRPr sz="1125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97;p3">
            <a:extLst>
              <a:ext uri="{FF2B5EF4-FFF2-40B4-BE49-F238E27FC236}">
                <a16:creationId xmlns:a16="http://schemas.microsoft.com/office/drawing/2014/main" id="{EFD6DAA0-42DC-CCDA-16C7-D62C55A6F3DE}"/>
              </a:ext>
            </a:extLst>
          </p:cNvPr>
          <p:cNvCxnSpPr>
            <a:cxnSpLocks/>
            <a:stCxn id="33" idx="2"/>
            <a:endCxn id="34" idx="0"/>
          </p:cNvCxnSpPr>
          <p:nvPr/>
        </p:nvCxnSpPr>
        <p:spPr>
          <a:xfrm flipH="1">
            <a:off x="9082912" y="2316168"/>
            <a:ext cx="1" cy="282522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0" name="Google Shape;98;p3">
            <a:extLst>
              <a:ext uri="{FF2B5EF4-FFF2-40B4-BE49-F238E27FC236}">
                <a16:creationId xmlns:a16="http://schemas.microsoft.com/office/drawing/2014/main" id="{1F48CBD2-09C6-79ED-E474-DE58AC75C50B}"/>
              </a:ext>
            </a:extLst>
          </p:cNvPr>
          <p:cNvSpPr txBox="1"/>
          <p:nvPr/>
        </p:nvSpPr>
        <p:spPr>
          <a:xfrm>
            <a:off x="7970253" y="3128482"/>
            <a:ext cx="758643" cy="20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0" tIns="17135" rIns="34280" bIns="17135" anchor="t" anchorCtr="0">
            <a:spAutoFit/>
          </a:bodyPr>
          <a:lstStyle/>
          <a:p>
            <a:r>
              <a:rPr lang="en-US" sz="112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positive: </a:t>
            </a:r>
            <a:endParaRPr sz="1125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99;p3">
            <a:extLst>
              <a:ext uri="{FF2B5EF4-FFF2-40B4-BE49-F238E27FC236}">
                <a16:creationId xmlns:a16="http://schemas.microsoft.com/office/drawing/2014/main" id="{DC0CE365-F722-0341-6CDF-34EF7FE733FF}"/>
              </a:ext>
            </a:extLst>
          </p:cNvPr>
          <p:cNvSpPr txBox="1"/>
          <p:nvPr/>
        </p:nvSpPr>
        <p:spPr>
          <a:xfrm>
            <a:off x="7983059" y="2346633"/>
            <a:ext cx="758643" cy="20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0" tIns="17135" rIns="34280" bIns="17135" anchor="t" anchorCtr="0">
            <a:spAutoFit/>
          </a:bodyPr>
          <a:lstStyle/>
          <a:p>
            <a:r>
              <a:rPr lang="en-US" sz="1125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positive: </a:t>
            </a:r>
            <a:endParaRPr sz="1125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100;p3">
            <a:extLst>
              <a:ext uri="{FF2B5EF4-FFF2-40B4-BE49-F238E27FC236}">
                <a16:creationId xmlns:a16="http://schemas.microsoft.com/office/drawing/2014/main" id="{37A1EAB9-CA09-40AD-FFF0-C49B1A1A1BC6}"/>
              </a:ext>
            </a:extLst>
          </p:cNvPr>
          <p:cNvSpPr txBox="1">
            <a:spLocks/>
          </p:cNvSpPr>
          <p:nvPr/>
        </p:nvSpPr>
        <p:spPr>
          <a:xfrm>
            <a:off x="7684457" y="1456720"/>
            <a:ext cx="2796904" cy="29901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34280" tIns="17135" rIns="34280" bIns="17135" numCol="1" rtlCol="0" anchor="t" anchorCtr="0">
            <a:no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spcAft>
                <a:spcPts val="600"/>
              </a:spcAft>
              <a:buFont typeface="Arial" panose="020B0604020202020204" pitchFamily="34" charset="0"/>
              <a:buNone/>
              <a:defRPr sz="5400" b="1" i="0" kern="1200">
                <a:solidFill>
                  <a:schemeClr val="tx2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0" indent="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1200" dirty="0">
                <a:solidFill>
                  <a:schemeClr val="dk1"/>
                </a:solidFill>
                <a:latin typeface="+mj-lt"/>
              </a:rPr>
              <a:t>Hierarchical statistical testing </a:t>
            </a:r>
            <a:br>
              <a:rPr lang="en-US" sz="1200" dirty="0">
                <a:solidFill>
                  <a:schemeClr val="dk1"/>
                </a:solidFill>
                <a:latin typeface="+mj-lt"/>
              </a:rPr>
            </a:br>
            <a:r>
              <a:rPr lang="en-US" sz="1200" dirty="0">
                <a:solidFill>
                  <a:schemeClr val="dk1"/>
                </a:solidFill>
                <a:latin typeface="+mj-lt"/>
              </a:rPr>
              <a:t>of endpoints</a:t>
            </a:r>
            <a:endParaRPr lang="en-US" sz="2025" dirty="0">
              <a:latin typeface="+mj-lt"/>
            </a:endParaRPr>
          </a:p>
        </p:txBody>
      </p:sp>
      <p:cxnSp>
        <p:nvCxnSpPr>
          <p:cNvPr id="43" name="Google Shape;101;p3">
            <a:extLst>
              <a:ext uri="{FF2B5EF4-FFF2-40B4-BE49-F238E27FC236}">
                <a16:creationId xmlns:a16="http://schemas.microsoft.com/office/drawing/2014/main" id="{9C141E14-EE7E-678A-321D-728BD44B2E68}"/>
              </a:ext>
            </a:extLst>
          </p:cNvPr>
          <p:cNvCxnSpPr>
            <a:cxnSpLocks/>
          </p:cNvCxnSpPr>
          <p:nvPr/>
        </p:nvCxnSpPr>
        <p:spPr>
          <a:xfrm flipH="1">
            <a:off x="7536777" y="1374839"/>
            <a:ext cx="17530" cy="3985443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" name="Google Shape;103;p3">
            <a:extLst>
              <a:ext uri="{FF2B5EF4-FFF2-40B4-BE49-F238E27FC236}">
                <a16:creationId xmlns:a16="http://schemas.microsoft.com/office/drawing/2014/main" id="{35EAB2D9-7E24-D8F8-633D-2B8DF065C982}"/>
              </a:ext>
            </a:extLst>
          </p:cNvPr>
          <p:cNvSpPr/>
          <p:nvPr/>
        </p:nvSpPr>
        <p:spPr>
          <a:xfrm>
            <a:off x="7757429" y="4658082"/>
            <a:ext cx="102857" cy="1028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80" tIns="17135" rIns="34280" bIns="1713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104;p3">
            <a:extLst>
              <a:ext uri="{FF2B5EF4-FFF2-40B4-BE49-F238E27FC236}">
                <a16:creationId xmlns:a16="http://schemas.microsoft.com/office/drawing/2014/main" id="{D3A4AB9E-680D-5C0B-6312-6DCD611A68BB}"/>
              </a:ext>
            </a:extLst>
          </p:cNvPr>
          <p:cNvSpPr txBox="1"/>
          <p:nvPr/>
        </p:nvSpPr>
        <p:spPr>
          <a:xfrm>
            <a:off x="7873038" y="4630594"/>
            <a:ext cx="1741025" cy="15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0" tIns="17135" rIns="34280" bIns="17135" anchor="t" anchorCtr="0">
            <a:spAutoFit/>
          </a:bodyPr>
          <a:lstStyle/>
          <a:p>
            <a: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Endpoint was met at DFS IA</a:t>
            </a:r>
            <a:endParaRPr sz="600" dirty="0"/>
          </a:p>
        </p:txBody>
      </p:sp>
      <p:sp>
        <p:nvSpPr>
          <p:cNvPr id="46" name="Google Shape;105;p3">
            <a:extLst>
              <a:ext uri="{FF2B5EF4-FFF2-40B4-BE49-F238E27FC236}">
                <a16:creationId xmlns:a16="http://schemas.microsoft.com/office/drawing/2014/main" id="{B718AACE-0E7D-A8A3-3087-0B09813689D9}"/>
              </a:ext>
            </a:extLst>
          </p:cNvPr>
          <p:cNvSpPr/>
          <p:nvPr/>
        </p:nvSpPr>
        <p:spPr>
          <a:xfrm>
            <a:off x="7757429" y="4846931"/>
            <a:ext cx="102857" cy="10285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80" tIns="17135" rIns="34280" bIns="1713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106;p3">
            <a:extLst>
              <a:ext uri="{FF2B5EF4-FFF2-40B4-BE49-F238E27FC236}">
                <a16:creationId xmlns:a16="http://schemas.microsoft.com/office/drawing/2014/main" id="{134F6EA1-1540-C163-8A50-A2016708332F}"/>
              </a:ext>
            </a:extLst>
          </p:cNvPr>
          <p:cNvSpPr txBox="1"/>
          <p:nvPr/>
        </p:nvSpPr>
        <p:spPr>
          <a:xfrm>
            <a:off x="7873039" y="4803016"/>
            <a:ext cx="2661739" cy="15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0" tIns="17135" rIns="34280" bIns="17135" anchor="t" anchorCtr="0">
            <a:spAutoFit/>
          </a:bodyPr>
          <a:lstStyle/>
          <a:p>
            <a: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Endpoint</a:t>
            </a:r>
            <a: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was not </a:t>
            </a:r>
            <a: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met</a:t>
            </a:r>
            <a:r>
              <a:rPr lang="en-U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DFS IA and follow up is ongoing</a:t>
            </a:r>
            <a:endParaRPr sz="600" dirty="0"/>
          </a:p>
        </p:txBody>
      </p:sp>
      <p:sp>
        <p:nvSpPr>
          <p:cNvPr id="49" name="Google Shape;107;p3">
            <a:extLst>
              <a:ext uri="{FF2B5EF4-FFF2-40B4-BE49-F238E27FC236}">
                <a16:creationId xmlns:a16="http://schemas.microsoft.com/office/drawing/2014/main" id="{87DBAB60-3D08-8123-A71C-4E1A3E1683CE}"/>
              </a:ext>
            </a:extLst>
          </p:cNvPr>
          <p:cNvSpPr txBox="1"/>
          <p:nvPr/>
        </p:nvSpPr>
        <p:spPr>
          <a:xfrm>
            <a:off x="7879818" y="4996465"/>
            <a:ext cx="2661768" cy="157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0" tIns="17135" rIns="34280" bIns="17135" anchor="t" anchorCtr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Endpoint was not formally tested</a:t>
            </a:r>
            <a:endParaRPr sz="600" dirty="0">
              <a:solidFill>
                <a:schemeClr val="tx1"/>
              </a:solidFill>
            </a:endParaRPr>
          </a:p>
        </p:txBody>
      </p:sp>
      <p:sp>
        <p:nvSpPr>
          <p:cNvPr id="50" name="Google Shape;108;p3">
            <a:extLst>
              <a:ext uri="{FF2B5EF4-FFF2-40B4-BE49-F238E27FC236}">
                <a16:creationId xmlns:a16="http://schemas.microsoft.com/office/drawing/2014/main" id="{66AA9A9D-113F-723C-76CD-DDD323A459AB}"/>
              </a:ext>
            </a:extLst>
          </p:cNvPr>
          <p:cNvSpPr/>
          <p:nvPr/>
        </p:nvSpPr>
        <p:spPr>
          <a:xfrm>
            <a:off x="7757450" y="5024393"/>
            <a:ext cx="102812" cy="1028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80" tIns="17135" rIns="34280" bIns="17135" anchor="ctr" anchorCtr="0">
            <a:noAutofit/>
          </a:bodyPr>
          <a:lstStyle/>
          <a:p>
            <a:pPr algn="ctr"/>
            <a:endParaRPr sz="135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7C650A-03AD-826F-453A-F20CC3751D96}"/>
              </a:ext>
            </a:extLst>
          </p:cNvPr>
          <p:cNvGrpSpPr/>
          <p:nvPr/>
        </p:nvGrpSpPr>
        <p:grpSpPr>
          <a:xfrm>
            <a:off x="594553" y="1394402"/>
            <a:ext cx="6711565" cy="2364782"/>
            <a:chOff x="338673" y="1069175"/>
            <a:chExt cx="5443442" cy="191796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0459F10-FBB2-6B51-C77A-96ECD9F6E09F}"/>
                </a:ext>
              </a:extLst>
            </p:cNvPr>
            <p:cNvGrpSpPr/>
            <p:nvPr/>
          </p:nvGrpSpPr>
          <p:grpSpPr>
            <a:xfrm>
              <a:off x="338673" y="1132245"/>
              <a:ext cx="5443442" cy="1854896"/>
              <a:chOff x="726494" y="1092447"/>
              <a:chExt cx="7090154" cy="1854896"/>
            </a:xfrm>
          </p:grpSpPr>
          <p:sp>
            <p:nvSpPr>
              <p:cNvPr id="5" name="Google Shape;157;p5">
                <a:extLst>
                  <a:ext uri="{FF2B5EF4-FFF2-40B4-BE49-F238E27FC236}">
                    <a16:creationId xmlns:a16="http://schemas.microsoft.com/office/drawing/2014/main" id="{8E9192CC-D7C3-7617-A62F-4A0C758F62A0}"/>
                  </a:ext>
                </a:extLst>
              </p:cNvPr>
              <p:cNvSpPr/>
              <p:nvPr/>
            </p:nvSpPr>
            <p:spPr>
              <a:xfrm>
                <a:off x="2920523" y="1210589"/>
                <a:ext cx="1157798" cy="1338642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spcFirstLastPara="1" wrap="square" lIns="26996" tIns="26996" rIns="26996" bIns="26996" anchor="ctr" anchorCtr="0">
                <a:noAutofit/>
              </a:bodyPr>
              <a:lstStyle/>
              <a:p>
                <a:pPr algn="ctr" defTabSz="685698" hangingPunct="1">
                  <a:buClr>
                    <a:srgbClr val="000000"/>
                  </a:buClr>
                  <a:buSzPts val="1200"/>
                </a:pPr>
                <a:r>
                  <a:rPr lang="en" sz="900" kern="1200" dirty="0">
                    <a:solidFill>
                      <a:srgbClr val="002457"/>
                    </a:solidFill>
                    <a:latin typeface="Arial"/>
                    <a:ea typeface="Arial"/>
                    <a:cs typeface="Arial"/>
                    <a:sym typeface="Arial"/>
                  </a:rPr>
                  <a:t>Cisplatin + pemetrexed, gemcitabine, docetaxel or vinorelbine</a:t>
                </a:r>
                <a:endParaRPr sz="900" kern="1200" dirty="0">
                  <a:solidFill>
                    <a:srgbClr val="002457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algn="ctr" defTabSz="685698" hangingPunct="1">
                  <a:buClr>
                    <a:srgbClr val="000000"/>
                  </a:buClr>
                  <a:buSzPts val="1200"/>
                </a:pPr>
                <a:endParaRPr sz="900" kern="1200" dirty="0">
                  <a:solidFill>
                    <a:srgbClr val="002457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algn="ctr" defTabSz="685698" hangingPunct="1">
                  <a:buClr>
                    <a:srgbClr val="000000"/>
                  </a:buClr>
                  <a:buSzPts val="1200"/>
                </a:pPr>
                <a:r>
                  <a:rPr lang="en" sz="900" kern="1200" dirty="0">
                    <a:solidFill>
                      <a:srgbClr val="002457"/>
                    </a:solidFill>
                    <a:latin typeface="Arial"/>
                    <a:ea typeface="Arial"/>
                    <a:cs typeface="Arial"/>
                    <a:sym typeface="Arial"/>
                  </a:rPr>
                  <a:t>1-4 cycles</a:t>
                </a:r>
              </a:p>
              <a:p>
                <a:pPr algn="ctr" defTabSz="685698" hangingPunct="1">
                  <a:buClr>
                    <a:srgbClr val="000000"/>
                  </a:buClr>
                  <a:buSzPts val="1200"/>
                </a:pPr>
                <a:endParaRPr lang="en" sz="900" kern="1200" dirty="0">
                  <a:solidFill>
                    <a:srgbClr val="002457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algn="ctr" defTabSz="685698" hangingPunct="1">
                  <a:buClr>
                    <a:srgbClr val="000000"/>
                  </a:buClr>
                  <a:buSzPts val="1200"/>
                </a:pPr>
                <a:r>
                  <a:rPr lang="en" sz="900" kern="1200" dirty="0">
                    <a:solidFill>
                      <a:srgbClr val="002457"/>
                    </a:solidFill>
                    <a:latin typeface="Arial"/>
                    <a:ea typeface="Arial"/>
                    <a:cs typeface="Arial"/>
                    <a:sym typeface="Arial"/>
                  </a:rPr>
                  <a:t>N=1280</a:t>
                </a:r>
                <a:endParaRPr sz="1100" kern="1200" dirty="0">
                  <a:solidFill>
                    <a:srgbClr val="002457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161;p5">
                <a:extLst>
                  <a:ext uri="{FF2B5EF4-FFF2-40B4-BE49-F238E27FC236}">
                    <a16:creationId xmlns:a16="http://schemas.microsoft.com/office/drawing/2014/main" id="{DD0E64FA-DC38-5F1E-A710-7B4A375B6781}"/>
                  </a:ext>
                </a:extLst>
              </p:cNvPr>
              <p:cNvSpPr/>
              <p:nvPr/>
            </p:nvSpPr>
            <p:spPr>
              <a:xfrm>
                <a:off x="4878834" y="1221656"/>
                <a:ext cx="1906552" cy="630308"/>
              </a:xfrm>
              <a:prstGeom prst="roundRect">
                <a:avLst/>
              </a:prstGeom>
              <a:solidFill>
                <a:srgbClr val="3953A4"/>
              </a:solidFill>
              <a:ln>
                <a:noFill/>
              </a:ln>
              <a:effectLst>
                <a:outerShdw blurRad="50800" dist="38100" dir="5400000" algn="t" rotWithShape="0">
                  <a:srgbClr val="6C6C6C">
                    <a:alpha val="40000"/>
                  </a:srgbClr>
                </a:outerShdw>
              </a:effectLst>
            </p:spPr>
            <p:txBody>
              <a:bodyPr spcFirstLastPara="1" wrap="square" lIns="107986" tIns="35995" rIns="107986" bIns="35995" anchor="ctr" anchorCtr="0">
                <a:noAutofit/>
              </a:bodyPr>
              <a:lstStyle/>
              <a:p>
                <a:pPr algn="ctr" defTabSz="685698" hangingPunct="1">
                  <a:lnSpc>
                    <a:spcPct val="95000"/>
                  </a:lnSpc>
                  <a:buClr>
                    <a:srgbClr val="000000"/>
                  </a:buClr>
                  <a:buSzPts val="1400"/>
                </a:pPr>
                <a:r>
                  <a:rPr lang="en" sz="1000" b="1" kern="12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Atezolizumab</a:t>
                </a:r>
                <a:endParaRPr sz="1000" kern="1200" dirty="0">
                  <a:latin typeface="Arial"/>
                  <a:ea typeface="Arial"/>
                  <a:cs typeface="Arial"/>
                  <a:sym typeface="Arial"/>
                </a:endParaRPr>
              </a:p>
              <a:p>
                <a:pPr algn="ctr" defTabSz="685698" hangingPunct="1">
                  <a:lnSpc>
                    <a:spcPct val="95000"/>
                  </a:lnSpc>
                  <a:buClr>
                    <a:srgbClr val="000000"/>
                  </a:buClr>
                  <a:buSzPts val="1400"/>
                </a:pPr>
                <a:r>
                  <a:rPr lang="en" sz="1000" b="1" kern="12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1200 mg q21d x 16 cycles or 1 year</a:t>
                </a:r>
                <a:endParaRPr sz="1000" b="1" kern="12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" name="Google Shape;162;p5">
                <a:extLst>
                  <a:ext uri="{FF2B5EF4-FFF2-40B4-BE49-F238E27FC236}">
                    <a16:creationId xmlns:a16="http://schemas.microsoft.com/office/drawing/2014/main" id="{C20A2794-910F-59E2-E968-7390CBEEC490}"/>
                  </a:ext>
                </a:extLst>
              </p:cNvPr>
              <p:cNvSpPr/>
              <p:nvPr/>
            </p:nvSpPr>
            <p:spPr>
              <a:xfrm>
                <a:off x="4871518" y="2209836"/>
                <a:ext cx="1906552" cy="506748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50800" dist="38100" dir="5400000" algn="t" rotWithShape="0">
                  <a:srgbClr val="6C6C6C">
                    <a:alpha val="40000"/>
                  </a:srgbClr>
                </a:outerShdw>
              </a:effectLst>
            </p:spPr>
            <p:txBody>
              <a:bodyPr spcFirstLastPara="1" wrap="square" lIns="107986" tIns="35995" rIns="107986" bIns="35995" anchor="ctr" anchorCtr="0">
                <a:noAutofit/>
              </a:bodyPr>
              <a:lstStyle/>
              <a:p>
                <a:pPr algn="ctr" defTabSz="685698" hangingPunct="1">
                  <a:lnSpc>
                    <a:spcPct val="95000"/>
                  </a:lnSpc>
                  <a:buClr>
                    <a:srgbClr val="000000"/>
                  </a:buClr>
                  <a:buSzPts val="1300"/>
                </a:pPr>
                <a:r>
                  <a:rPr lang="en" sz="1050" b="1" kern="1200" dirty="0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rPr>
                  <a:t>BSC</a:t>
                </a:r>
                <a:endParaRPr sz="1050" b="1" kern="1200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" name="Google Shape;164;p5">
                <a:extLst>
                  <a:ext uri="{FF2B5EF4-FFF2-40B4-BE49-F238E27FC236}">
                    <a16:creationId xmlns:a16="http://schemas.microsoft.com/office/drawing/2014/main" id="{F40ABDED-FFD7-18DD-7484-DB6D1F81311F}"/>
                  </a:ext>
                </a:extLst>
              </p:cNvPr>
              <p:cNvCxnSpPr>
                <a:cxnSpLocks/>
                <a:stCxn id="7" idx="0"/>
                <a:endCxn id="8" idx="1"/>
              </p:cNvCxnSpPr>
              <p:nvPr/>
            </p:nvCxnSpPr>
            <p:spPr>
              <a:xfrm rot="5400000" flipH="1" flipV="1">
                <a:off x="4593376" y="1475933"/>
                <a:ext cx="224580" cy="346334"/>
              </a:xfrm>
              <a:prstGeom prst="bentConnector2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triangle" w="lg" len="lg"/>
              </a:ln>
            </p:spPr>
          </p:cxnSp>
          <p:cxnSp>
            <p:nvCxnSpPr>
              <p:cNvPr id="11" name="Google Shape;165;p5">
                <a:extLst>
                  <a:ext uri="{FF2B5EF4-FFF2-40B4-BE49-F238E27FC236}">
                    <a16:creationId xmlns:a16="http://schemas.microsoft.com/office/drawing/2014/main" id="{44CA52F5-FF91-9095-8545-449C0A71C2CB}"/>
                  </a:ext>
                </a:extLst>
              </p:cNvPr>
              <p:cNvCxnSpPr>
                <a:cxnSpLocks/>
                <a:endCxn id="9" idx="1"/>
              </p:cNvCxnSpPr>
              <p:nvPr/>
            </p:nvCxnSpPr>
            <p:spPr>
              <a:xfrm rot="16200000" flipH="1">
                <a:off x="4516646" y="2108339"/>
                <a:ext cx="377732" cy="332010"/>
              </a:xfrm>
              <a:prstGeom prst="bentConnector2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triangle" w="lg" len="lg"/>
              </a:ln>
            </p:spPr>
          </p:cxnSp>
          <p:cxnSp>
            <p:nvCxnSpPr>
              <p:cNvPr id="12" name="Google Shape;166;p5">
                <a:extLst>
                  <a:ext uri="{FF2B5EF4-FFF2-40B4-BE49-F238E27FC236}">
                    <a16:creationId xmlns:a16="http://schemas.microsoft.com/office/drawing/2014/main" id="{E41FE0F8-6C2D-B969-7F1C-7C7335B809E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443588" y="1942997"/>
                <a:ext cx="476935" cy="119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3" name="Google Shape;167;p5">
                <a:extLst>
                  <a:ext uri="{FF2B5EF4-FFF2-40B4-BE49-F238E27FC236}">
                    <a16:creationId xmlns:a16="http://schemas.microsoft.com/office/drawing/2014/main" id="{F6F66580-8925-85F0-A831-0F895639C6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087552" y="1939109"/>
                <a:ext cx="140671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4" name="Google Shape;168;p5">
                <a:extLst>
                  <a:ext uri="{FF2B5EF4-FFF2-40B4-BE49-F238E27FC236}">
                    <a16:creationId xmlns:a16="http://schemas.microsoft.com/office/drawing/2014/main" id="{04B0A090-B5AC-37A0-4A8A-FB51EA502308}"/>
                  </a:ext>
                </a:extLst>
              </p:cNvPr>
              <p:cNvCxnSpPr/>
              <p:nvPr/>
            </p:nvCxnSpPr>
            <p:spPr>
              <a:xfrm>
                <a:off x="6778063" y="1448968"/>
                <a:ext cx="444426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triangle" w="lg" len="lg"/>
              </a:ln>
            </p:spPr>
          </p:cxnSp>
          <p:cxnSp>
            <p:nvCxnSpPr>
              <p:cNvPr id="15" name="Google Shape;169;p5">
                <a:extLst>
                  <a:ext uri="{FF2B5EF4-FFF2-40B4-BE49-F238E27FC236}">
                    <a16:creationId xmlns:a16="http://schemas.microsoft.com/office/drawing/2014/main" id="{E80BB100-9049-15E9-7D60-3ACBF19FFFBC}"/>
                  </a:ext>
                </a:extLst>
              </p:cNvPr>
              <p:cNvCxnSpPr/>
              <p:nvPr/>
            </p:nvCxnSpPr>
            <p:spPr>
              <a:xfrm>
                <a:off x="6778063" y="2440522"/>
                <a:ext cx="444542" cy="0"/>
              </a:xfrm>
              <a:prstGeom prst="straightConnector1">
                <a:avLst/>
              </a:prstGeom>
              <a:noFill/>
              <a:ln w="2857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triangle" w="lg" len="lg"/>
              </a:ln>
            </p:spPr>
          </p:cxnSp>
          <p:sp>
            <p:nvSpPr>
              <p:cNvPr id="17" name="Google Shape;171;p5">
                <a:extLst>
                  <a:ext uri="{FF2B5EF4-FFF2-40B4-BE49-F238E27FC236}">
                    <a16:creationId xmlns:a16="http://schemas.microsoft.com/office/drawing/2014/main" id="{4C6A579F-F623-B9A1-56B5-5B0CB9C87F2A}"/>
                  </a:ext>
                </a:extLst>
              </p:cNvPr>
              <p:cNvSpPr/>
              <p:nvPr/>
            </p:nvSpPr>
            <p:spPr>
              <a:xfrm>
                <a:off x="5319165" y="1942031"/>
                <a:ext cx="914282" cy="228570"/>
              </a:xfrm>
              <a:prstGeom prst="rect">
                <a:avLst/>
              </a:prstGeom>
              <a:noFill/>
              <a:ln w="1270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13" tIns="45694" rIns="91413" bIns="45694" anchor="ctr" anchorCtr="0">
                <a:normAutofit/>
              </a:bodyPr>
              <a:lstStyle/>
              <a:p>
                <a:pPr algn="ctr" defTabSz="685698" hangingPunct="1">
                  <a:lnSpc>
                    <a:spcPct val="80000"/>
                  </a:lnSpc>
                  <a:buClr>
                    <a:srgbClr val="000000"/>
                  </a:buClr>
                  <a:buSzPts val="1125"/>
                </a:pPr>
                <a:r>
                  <a:rPr lang="en" sz="1000" kern="1200" dirty="0">
                    <a:solidFill>
                      <a:schemeClr val="tx1"/>
                    </a:solidFill>
                    <a:latin typeface="Arial"/>
                    <a:ea typeface="Arial"/>
                    <a:cs typeface="Arial"/>
                    <a:sym typeface="Arial"/>
                  </a:rPr>
                  <a:t>N = 1005</a:t>
                </a:r>
                <a:endParaRPr sz="1050" kern="1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72;p5">
                <a:extLst>
                  <a:ext uri="{FF2B5EF4-FFF2-40B4-BE49-F238E27FC236}">
                    <a16:creationId xmlns:a16="http://schemas.microsoft.com/office/drawing/2014/main" id="{5DF33A0D-6C05-8507-D5BE-AE67233B2AF4}"/>
                  </a:ext>
                </a:extLst>
              </p:cNvPr>
              <p:cNvSpPr/>
              <p:nvPr/>
            </p:nvSpPr>
            <p:spPr>
              <a:xfrm rot="16200000">
                <a:off x="6592121" y="1722816"/>
                <a:ext cx="1854896" cy="594158"/>
              </a:xfrm>
              <a:prstGeom prst="roundRect">
                <a:avLst>
                  <a:gd name="adj" fmla="val 9583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spcFirstLastPara="1" wrap="square" lIns="26996" tIns="26996" rIns="13498" bIns="26996" anchor="ctr" anchorCtr="0">
                <a:noAutofit/>
              </a:bodyPr>
              <a:lstStyle/>
              <a:p>
                <a:pPr algn="ctr" defTabSz="685698" hangingPunct="1">
                  <a:buClr>
                    <a:srgbClr val="000000"/>
                  </a:buClr>
                  <a:buSzPts val="1050"/>
                </a:pPr>
                <a:r>
                  <a:rPr lang="en" b="1" kern="1200" dirty="0">
                    <a:solidFill>
                      <a:schemeClr val="tx1"/>
                    </a:solidFill>
                    <a:latin typeface="Arial"/>
                    <a:ea typeface="Arial"/>
                    <a:cs typeface="Arial"/>
                    <a:sym typeface="Arial"/>
                  </a:rPr>
                  <a:t>Survival </a:t>
                </a:r>
                <a:br>
                  <a:rPr lang="en" b="1" kern="1200" dirty="0">
                    <a:solidFill>
                      <a:schemeClr val="tx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r>
                  <a:rPr lang="en" b="1" kern="1200" dirty="0">
                    <a:solidFill>
                      <a:schemeClr val="tx1"/>
                    </a:solidFill>
                    <a:latin typeface="Arial"/>
                    <a:ea typeface="Arial"/>
                    <a:cs typeface="Arial"/>
                    <a:sym typeface="Arial"/>
                  </a:rPr>
                  <a:t>follow-up</a:t>
                </a:r>
                <a:endParaRPr kern="1200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1DC9E11-367C-3D21-DB77-7864F0CE3005}"/>
                  </a:ext>
                </a:extLst>
              </p:cNvPr>
              <p:cNvGrpSpPr/>
              <p:nvPr/>
            </p:nvGrpSpPr>
            <p:grpSpPr>
              <a:xfrm>
                <a:off x="726494" y="1185492"/>
                <a:ext cx="2071169" cy="1632693"/>
                <a:chOff x="234892" y="2717446"/>
                <a:chExt cx="5523837" cy="5928452"/>
              </a:xfrm>
            </p:grpSpPr>
            <p:sp>
              <p:nvSpPr>
                <p:cNvPr id="21" name="Google Shape;156;p5">
                  <a:extLst>
                    <a:ext uri="{FF2B5EF4-FFF2-40B4-BE49-F238E27FC236}">
                      <a16:creationId xmlns:a16="http://schemas.microsoft.com/office/drawing/2014/main" id="{89F65732-9520-4ACE-4103-D42196236D96}"/>
                    </a:ext>
                  </a:extLst>
                </p:cNvPr>
                <p:cNvSpPr/>
                <p:nvPr/>
              </p:nvSpPr>
              <p:spPr>
                <a:xfrm>
                  <a:off x="385709" y="2717446"/>
                  <a:ext cx="5022379" cy="5928452"/>
                </a:xfrm>
                <a:prstGeom prst="roundRect">
                  <a:avLst>
                    <a:gd name="adj" fmla="val 9583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txBody>
                <a:bodyPr spcFirstLastPara="1" wrap="square" lIns="26996" tIns="26996" rIns="13498" bIns="26996" anchor="t" anchorCtr="0">
                  <a:noAutofit/>
                </a:bodyPr>
                <a:lstStyle/>
                <a:p>
                  <a:pPr algn="ctr" defTabSz="685698" hangingPunct="1">
                    <a:buClr>
                      <a:srgbClr val="000000"/>
                    </a:buClr>
                    <a:buSzPts val="1050"/>
                  </a:pPr>
                  <a:r>
                    <a:rPr lang="en" sz="1000" b="1" kern="1200" dirty="0">
                      <a:solidFill>
                        <a:srgbClr val="002457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Completely resected </a:t>
                  </a:r>
                  <a:endParaRPr sz="1000" kern="1200" dirty="0">
                    <a:solidFill>
                      <a:srgbClr val="002457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algn="ctr" defTabSz="685698" hangingPunct="1">
                    <a:buClr>
                      <a:srgbClr val="000000"/>
                    </a:buClr>
                    <a:buSzPts val="1050"/>
                  </a:pPr>
                  <a:r>
                    <a:rPr lang="en" sz="1000" b="1" kern="1200" dirty="0">
                      <a:solidFill>
                        <a:srgbClr val="002457"/>
                      </a:solidFill>
                      <a:latin typeface="Arial"/>
                      <a:ea typeface="Arial"/>
                      <a:cs typeface="Arial"/>
                      <a:sym typeface="Arial"/>
                      <a:extLst>
                        <a:ext uri="http://customooxmlschemas.google.com/">
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      </a:ext>
                      </a:extLst>
                    </a:rPr>
                    <a:t>stage IB-IIIA</a:t>
                  </a:r>
                  <a:r>
                    <a:rPr lang="en" sz="1000" b="1" kern="1200" baseline="30000" dirty="0">
                      <a:solidFill>
                        <a:srgbClr val="002457"/>
                      </a:solidFill>
                      <a:latin typeface="Arial"/>
                      <a:ea typeface="Arial"/>
                      <a:cs typeface="Arial"/>
                      <a:sym typeface="Arial"/>
                      <a:extLst>
                        <a:ext uri="http://customooxmlschemas.google.com/">
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      </a:ext>
                      </a:extLst>
                    </a:rPr>
                    <a:t>a</a:t>
                  </a:r>
                  <a:r>
                    <a:rPr lang="en" sz="1000" b="1" kern="1200" dirty="0">
                      <a:solidFill>
                        <a:srgbClr val="002457"/>
                      </a:solidFill>
                      <a:latin typeface="Arial"/>
                      <a:ea typeface="Arial"/>
                      <a:cs typeface="Arial"/>
                      <a:sym typeface="Arial"/>
                      <a:extLst>
                        <a:ext uri="http://customooxmlschemas.google.com/">
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5"/>
                        </a:ext>
                      </a:extLst>
                    </a:rPr>
                    <a:t> </a:t>
                  </a:r>
                  <a:r>
                    <a:rPr lang="en" sz="1000" b="1" kern="1200" dirty="0">
                      <a:solidFill>
                        <a:srgbClr val="002457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NSCLC</a:t>
                  </a:r>
                  <a:endParaRPr sz="1000" kern="1200" dirty="0">
                    <a:solidFill>
                      <a:srgbClr val="002457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155;p5">
                  <a:extLst>
                    <a:ext uri="{FF2B5EF4-FFF2-40B4-BE49-F238E27FC236}">
                      <a16:creationId xmlns:a16="http://schemas.microsoft.com/office/drawing/2014/main" id="{2A486AD6-834F-3088-E58E-5CD3BA4ED50D}"/>
                    </a:ext>
                  </a:extLst>
                </p:cNvPr>
                <p:cNvSpPr txBox="1"/>
                <p:nvPr/>
              </p:nvSpPr>
              <p:spPr>
                <a:xfrm>
                  <a:off x="234892" y="4562598"/>
                  <a:ext cx="5523837" cy="2824965"/>
                </a:xfrm>
                <a:prstGeom prst="rect">
                  <a:avLst/>
                </a:prstGeom>
                <a:noFill/>
                <a:ln w="19050" cap="flat" cmpd="sng">
                  <a:noFill/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68541" tIns="34271" rIns="68541" bIns="34271" anchor="t" anchorCtr="0">
                  <a:noAutofit/>
                </a:bodyPr>
                <a:lstStyle/>
                <a:p>
                  <a:pPr marL="119063" indent="-111125" defTabSz="685698" hangingPunct="1">
                    <a:lnSpc>
                      <a:spcPct val="110000"/>
                    </a:lnSpc>
                    <a:buClr>
                      <a:srgbClr val="002457"/>
                    </a:buClr>
                    <a:buSzPct val="87000"/>
                    <a:buFont typeface="Arial" panose="020B0604020202020204" pitchFamily="34" charset="0"/>
                    <a:buChar char="•"/>
                  </a:pPr>
                  <a:r>
                    <a:rPr lang="en" sz="1000" kern="1200" dirty="0">
                      <a:solidFill>
                        <a:srgbClr val="113468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Stage IB tumors ≥4 cm</a:t>
                  </a:r>
                </a:p>
                <a:p>
                  <a:pPr marL="119063" indent="-111125" defTabSz="685698" hangingPunct="1">
                    <a:lnSpc>
                      <a:spcPct val="110000"/>
                    </a:lnSpc>
                    <a:buClr>
                      <a:srgbClr val="002457"/>
                    </a:buClr>
                    <a:buSzPct val="87000"/>
                    <a:buFont typeface="Arial" panose="020B0604020202020204" pitchFamily="34" charset="0"/>
                    <a:buChar char="•"/>
                  </a:pPr>
                  <a:r>
                    <a:rPr lang="en" sz="1000" kern="1200" dirty="0">
                      <a:solidFill>
                        <a:srgbClr val="113468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ECOG 0-1</a:t>
                  </a:r>
                  <a:endParaRPr sz="1000" kern="1200" dirty="0">
                    <a:solidFill>
                      <a:srgbClr val="113468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119063" indent="-111125" defTabSz="685698" hangingPunct="1">
                    <a:lnSpc>
                      <a:spcPct val="110000"/>
                    </a:lnSpc>
                    <a:buClr>
                      <a:srgbClr val="002457"/>
                    </a:buClr>
                    <a:buSzPct val="87000"/>
                    <a:buFont typeface="Arial" panose="020B0604020202020204" pitchFamily="34" charset="0"/>
                    <a:buChar char="•"/>
                  </a:pPr>
                  <a:r>
                    <a:rPr lang="en" sz="1000" kern="1200" dirty="0">
                      <a:solidFill>
                        <a:srgbClr val="113468"/>
                      </a:solidFill>
                      <a:latin typeface="Arial"/>
                      <a:ea typeface="Arial"/>
                      <a:cs typeface="Arial"/>
                      <a:sym typeface="Arial"/>
                      <a:extLst>
                        <a:ext uri="http://customooxmlschemas.google.com/">
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      </a:ext>
                      </a:extLst>
                    </a:rPr>
                    <a:t>Lobectomy</a:t>
                  </a:r>
                  <a:endParaRPr sz="1000" kern="1200" dirty="0">
                    <a:solidFill>
                      <a:srgbClr val="113468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  <a:p>
                  <a:pPr marL="119063" indent="-111125" defTabSz="685698" hangingPunct="1">
                    <a:lnSpc>
                      <a:spcPct val="110000"/>
                    </a:lnSpc>
                    <a:buClr>
                      <a:srgbClr val="002457"/>
                    </a:buClr>
                    <a:buSzPct val="87000"/>
                    <a:buFont typeface="Arial" panose="020B0604020202020204" pitchFamily="34" charset="0"/>
                    <a:buChar char="•"/>
                  </a:pPr>
                  <a:r>
                    <a:rPr lang="en" sz="1000" kern="1200" dirty="0">
                      <a:solidFill>
                        <a:srgbClr val="113468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Tumor tissue for </a:t>
                  </a:r>
                  <a:br>
                    <a:rPr lang="en" sz="1000" kern="1200" dirty="0">
                      <a:solidFill>
                        <a:srgbClr val="113468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</a:br>
                  <a:r>
                    <a:rPr lang="en" sz="1000" kern="1200" dirty="0">
                      <a:solidFill>
                        <a:srgbClr val="113468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PD-L1 analysis</a:t>
                  </a:r>
                  <a:endParaRPr sz="1000" kern="1200" dirty="0">
                    <a:solidFill>
                      <a:srgbClr val="113468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" name="Google Shape;159;p5">
                <a:extLst>
                  <a:ext uri="{FF2B5EF4-FFF2-40B4-BE49-F238E27FC236}">
                    <a16:creationId xmlns:a16="http://schemas.microsoft.com/office/drawing/2014/main" id="{CEC599E7-9D80-A7F7-A959-8987634190B2}"/>
                  </a:ext>
                </a:extLst>
              </p:cNvPr>
              <p:cNvSpPr/>
              <p:nvPr/>
            </p:nvSpPr>
            <p:spPr>
              <a:xfrm>
                <a:off x="4228033" y="1761390"/>
                <a:ext cx="608931" cy="3884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spcFirstLastPara="1" wrap="square" lIns="91413" tIns="71991" rIns="91413" bIns="45694" anchor="ctr" anchorCtr="0">
                <a:noAutofit/>
              </a:bodyPr>
              <a:lstStyle/>
              <a:p>
                <a:pPr algn="ctr" defTabSz="685698" hangingPunct="1">
                  <a:buClr>
                    <a:srgbClr val="000000"/>
                  </a:buClr>
                  <a:buSzPts val="900"/>
                </a:pPr>
                <a:r>
                  <a:rPr lang="en" sz="600" b="1" kern="1200" dirty="0">
                    <a:solidFill>
                      <a:srgbClr val="002457"/>
                    </a:solidFill>
                    <a:latin typeface="Arial"/>
                    <a:ea typeface="Arial"/>
                    <a:cs typeface="Arial"/>
                    <a:sym typeface="Arial"/>
                  </a:rPr>
                  <a:t>R 1:1</a:t>
                </a:r>
                <a:endParaRPr sz="600" kern="1200" dirty="0">
                  <a:solidFill>
                    <a:srgbClr val="002457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" name="Google Shape;72;p3">
              <a:extLst>
                <a:ext uri="{FF2B5EF4-FFF2-40B4-BE49-F238E27FC236}">
                  <a16:creationId xmlns:a16="http://schemas.microsoft.com/office/drawing/2014/main" id="{F3BF20BC-7E4E-EDAF-3721-F94D2216F60E}"/>
                </a:ext>
              </a:extLst>
            </p:cNvPr>
            <p:cNvSpPr/>
            <p:nvPr/>
          </p:nvSpPr>
          <p:spPr>
            <a:xfrm>
              <a:off x="3260719" y="1069175"/>
              <a:ext cx="1899229" cy="180022"/>
            </a:xfrm>
            <a:prstGeom prst="roundRect">
              <a:avLst>
                <a:gd name="adj" fmla="val 6829"/>
              </a:avLst>
            </a:prstGeom>
            <a:noFill/>
            <a:ln>
              <a:noFill/>
            </a:ln>
          </p:spPr>
          <p:txBody>
            <a:bodyPr spcFirstLastPara="1" wrap="square" lIns="13498" tIns="13498" rIns="13498" bIns="13498" anchor="ctr" anchorCtr="0">
              <a:noAutofit/>
            </a:bodyPr>
            <a:lstStyle/>
            <a:p>
              <a:pPr algn="ctr"/>
              <a:r>
                <a:rPr lang="en-US" sz="1050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No crossover</a:t>
              </a:r>
              <a:endParaRPr sz="165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87;p3">
            <a:extLst>
              <a:ext uri="{FF2B5EF4-FFF2-40B4-BE49-F238E27FC236}">
                <a16:creationId xmlns:a16="http://schemas.microsoft.com/office/drawing/2014/main" id="{7D5E8A89-16A5-2832-E129-EC7769283C63}"/>
              </a:ext>
            </a:extLst>
          </p:cNvPr>
          <p:cNvSpPr txBox="1"/>
          <p:nvPr/>
        </p:nvSpPr>
        <p:spPr>
          <a:xfrm>
            <a:off x="448651" y="5835058"/>
            <a:ext cx="8073774" cy="280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80" tIns="17135" rIns="34280" bIns="17135" anchor="b" anchorCtr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Clinical cutoff: 18 April 2022. Both arms included observation and regular scans for disease recurrence on the same schedule. ECOG, Eastern Cooperative Oncology Group, q21d, every 21 days. </a:t>
            </a:r>
            <a:br>
              <a:rPr lang="en-US" sz="8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n-US" sz="800" baseline="300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a</a:t>
            </a:r>
            <a:r>
              <a:rPr lang="en-US" sz="8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en-US" sz="800" kern="12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Per UICC/AJCC staging system, 7th edition. </a:t>
            </a:r>
            <a:r>
              <a:rPr lang="en-US" sz="800" baseline="300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b </a:t>
            </a:r>
            <a:r>
              <a:rPr lang="en-US" sz="8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Two-sided α=0.05. </a:t>
            </a:r>
          </a:p>
        </p:txBody>
      </p:sp>
      <p:sp>
        <p:nvSpPr>
          <p:cNvPr id="52" name="Google Shape;155;p5">
            <a:extLst>
              <a:ext uri="{FF2B5EF4-FFF2-40B4-BE49-F238E27FC236}">
                <a16:creationId xmlns:a16="http://schemas.microsoft.com/office/drawing/2014/main" id="{68C2EE76-3C02-6A1B-46F6-791567886BF2}"/>
              </a:ext>
            </a:extLst>
          </p:cNvPr>
          <p:cNvSpPr txBox="1"/>
          <p:nvPr/>
        </p:nvSpPr>
        <p:spPr>
          <a:xfrm>
            <a:off x="699407" y="4532982"/>
            <a:ext cx="6478877" cy="466212"/>
          </a:xfrm>
          <a:prstGeom prst="rect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41" tIns="34271" rIns="68541" bIns="34271" anchor="t" anchorCtr="0">
            <a:noAutofit/>
          </a:bodyPr>
          <a:lstStyle>
            <a:defPPr>
              <a:defRPr lang="en-US"/>
            </a:defPPr>
            <a:lvl1pPr>
              <a:buClr>
                <a:srgbClr val="000000"/>
              </a:buClr>
              <a:buSzPts val="900"/>
              <a:defRPr b="1" u="sng">
                <a:solidFill>
                  <a:srgbClr val="113468"/>
                </a:solidFill>
                <a:latin typeface="Arial"/>
                <a:ea typeface="Arial"/>
                <a:cs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0"/>
                  </a:ext>
                </a:extLst>
              </a:defRPr>
            </a:lvl1pPr>
          </a:lstStyle>
          <a:p>
            <a:pPr defTabSz="685698" hangingPunct="1"/>
            <a:r>
              <a:rPr lang="en-US" sz="2000" u="none" kern="1200" dirty="0">
                <a:solidFill>
                  <a:srgbClr val="002060"/>
                </a:solidFill>
                <a:latin typeface="+mn-lt"/>
                <a:sym typeface="Arial"/>
              </a:rPr>
              <a:t>Key exploratory endpoints</a:t>
            </a:r>
            <a:endParaRPr lang="en-US" sz="2000" b="0" u="none" kern="1200" dirty="0">
              <a:solidFill>
                <a:srgbClr val="002060"/>
              </a:solidFill>
              <a:latin typeface="+mn-lt"/>
              <a:sym typeface="Arial"/>
            </a:endParaRPr>
          </a:p>
          <a:p>
            <a:pPr marL="173038" lvl="1" indent="-173038" defTabSz="685698" hangingPunct="1">
              <a:lnSpc>
                <a:spcPct val="110000"/>
              </a:lnSpc>
              <a:buClr>
                <a:srgbClr val="002060"/>
              </a:buClr>
              <a:buSzPct val="87000"/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rgbClr val="002060"/>
                </a:solidFill>
                <a:latin typeface="+mn-lt"/>
                <a:ea typeface="+mn-ea"/>
                <a:cs typeface="+mn-cs"/>
                <a:sym typeface="Arial"/>
              </a:rPr>
              <a:t>OS biomarker analyses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E708AA-C1AF-5478-14BF-6958862A1583}"/>
              </a:ext>
            </a:extLst>
          </p:cNvPr>
          <p:cNvSpPr txBox="1"/>
          <p:nvPr/>
        </p:nvSpPr>
        <p:spPr>
          <a:xfrm>
            <a:off x="249868" y="6167524"/>
            <a:ext cx="7720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H. </a:t>
            </a:r>
            <a:r>
              <a:rPr lang="en-US" sz="1200" dirty="0" err="1"/>
              <a:t>Wakelee</a:t>
            </a:r>
            <a:r>
              <a:rPr lang="en-US" sz="1200" dirty="0"/>
              <a:t> ASCO 2021, </a:t>
            </a:r>
            <a:r>
              <a:rPr lang="en-US" sz="1200" dirty="0" err="1"/>
              <a:t>abstr</a:t>
            </a:r>
            <a:r>
              <a:rPr lang="en-US" sz="1200" dirty="0"/>
              <a:t> 8500:IMpower010 Interim Analysis; </a:t>
            </a:r>
            <a:r>
              <a:rPr lang="en-US" sz="1200" dirty="0" err="1"/>
              <a:t>Felip</a:t>
            </a:r>
            <a:r>
              <a:rPr lang="en-US" sz="1200" dirty="0"/>
              <a:t> Lancet 2021, </a:t>
            </a:r>
            <a:r>
              <a:rPr lang="en-US" sz="1200" dirty="0" err="1"/>
              <a:t>Felip</a:t>
            </a:r>
            <a:r>
              <a:rPr lang="en-US" sz="1200" dirty="0"/>
              <a:t> IASLC WCLC 2022 </a:t>
            </a:r>
          </a:p>
        </p:txBody>
      </p:sp>
    </p:spTree>
    <p:extLst>
      <p:ext uri="{BB962C8B-B14F-4D97-AF65-F5344CB8AC3E}">
        <p14:creationId xmlns:p14="http://schemas.microsoft.com/office/powerpoint/2010/main" val="3611427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BE199B3E-FF54-3845-95A1-D5EC8C9FF0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752823" y="230204"/>
            <a:ext cx="8448675" cy="588963"/>
          </a:xfrm>
        </p:spPr>
        <p:txBody>
          <a:bodyPr/>
          <a:lstStyle/>
          <a:p>
            <a:r>
              <a:rPr lang="en-US" b="1" dirty="0"/>
              <a:t>IMpower010: baseline characteristics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4616BF9-4ECB-4966-A3DE-3479EC0BEC2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5343525"/>
            <a:ext cx="2057400" cy="27305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AC47941-832E-4145-B524-B6C87DE2B0AF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681131" y="6541036"/>
            <a:ext cx="7315200" cy="161516"/>
          </a:xfrm>
        </p:spPr>
        <p:txBody>
          <a:bodyPr/>
          <a:lstStyle/>
          <a:p>
            <a:r>
              <a:rPr lang="en-US" sz="1200" dirty="0" err="1"/>
              <a:t>Wakelee</a:t>
            </a:r>
            <a:r>
              <a:rPr lang="en-US" sz="1200" dirty="0"/>
              <a:t> ASCO 2021 </a:t>
            </a:r>
            <a:r>
              <a:rPr lang="en-US" sz="1200" dirty="0" err="1"/>
              <a:t>abstr</a:t>
            </a:r>
            <a:r>
              <a:rPr lang="en-US" sz="1200" dirty="0"/>
              <a:t> 8500; </a:t>
            </a:r>
            <a:r>
              <a:rPr lang="en-US" sz="1200" dirty="0" err="1"/>
              <a:t>Felip</a:t>
            </a:r>
            <a:r>
              <a:rPr lang="en-US" sz="1200" dirty="0"/>
              <a:t> Lancet 2021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E2F9FF-1E6F-4ADB-9734-49C6F348FA12}"/>
              </a:ext>
            </a:extLst>
          </p:cNvPr>
          <p:cNvGraphicFramePr>
            <a:graphicFrameLocks noGrp="1"/>
          </p:cNvGraphicFramePr>
          <p:nvPr/>
        </p:nvGraphicFramePr>
        <p:xfrm>
          <a:off x="1821291" y="859903"/>
          <a:ext cx="8549418" cy="5629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5590">
                  <a:extLst>
                    <a:ext uri="{9D8B030D-6E8A-4147-A177-3AD203B41FA5}">
                      <a16:colId xmlns:a16="http://schemas.microsoft.com/office/drawing/2014/main" val="3893366914"/>
                    </a:ext>
                  </a:extLst>
                </a:gridCol>
                <a:gridCol w="1098986">
                  <a:extLst>
                    <a:ext uri="{9D8B030D-6E8A-4147-A177-3AD203B41FA5}">
                      <a16:colId xmlns:a16="http://schemas.microsoft.com/office/drawing/2014/main" val="3952659225"/>
                    </a:ext>
                  </a:extLst>
                </a:gridCol>
                <a:gridCol w="1019035">
                  <a:extLst>
                    <a:ext uri="{9D8B030D-6E8A-4147-A177-3AD203B41FA5}">
                      <a16:colId xmlns:a16="http://schemas.microsoft.com/office/drawing/2014/main" val="514094853"/>
                    </a:ext>
                  </a:extLst>
                </a:gridCol>
                <a:gridCol w="1019035">
                  <a:extLst>
                    <a:ext uri="{9D8B030D-6E8A-4147-A177-3AD203B41FA5}">
                      <a16:colId xmlns:a16="http://schemas.microsoft.com/office/drawing/2014/main" val="3139796276"/>
                    </a:ext>
                  </a:extLst>
                </a:gridCol>
                <a:gridCol w="919193">
                  <a:extLst>
                    <a:ext uri="{9D8B030D-6E8A-4147-A177-3AD203B41FA5}">
                      <a16:colId xmlns:a16="http://schemas.microsoft.com/office/drawing/2014/main" val="422416946"/>
                    </a:ext>
                  </a:extLst>
                </a:gridCol>
                <a:gridCol w="919193">
                  <a:extLst>
                    <a:ext uri="{9D8B030D-6E8A-4147-A177-3AD203B41FA5}">
                      <a16:colId xmlns:a16="http://schemas.microsoft.com/office/drawing/2014/main" val="3026471171"/>
                    </a:ext>
                  </a:extLst>
                </a:gridCol>
                <a:gridCol w="919193">
                  <a:extLst>
                    <a:ext uri="{9D8B030D-6E8A-4147-A177-3AD203B41FA5}">
                      <a16:colId xmlns:a16="http://schemas.microsoft.com/office/drawing/2014/main" val="1106355871"/>
                    </a:ext>
                  </a:extLst>
                </a:gridCol>
                <a:gridCol w="919193">
                  <a:extLst>
                    <a:ext uri="{9D8B030D-6E8A-4147-A177-3AD203B41FA5}">
                      <a16:colId xmlns:a16="http://schemas.microsoft.com/office/drawing/2014/main" val="158592128"/>
                    </a:ext>
                  </a:extLst>
                </a:gridCol>
              </a:tblGrid>
              <a:tr h="482273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Characteristic</a:t>
                      </a:r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All patients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(N=1005)</a:t>
                      </a:r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PD-L1 TC ≥1% (SP263) (stage II-IIIA)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825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All randomized (stage II-IIIA)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ITT (stage </a:t>
                      </a:r>
                      <a:r>
                        <a:rPr lang="en-US" sz="1600" b="1" dirty="0">
                          <a:effectLst/>
                        </a:rPr>
                        <a:t>IB-IIIA)</a:t>
                      </a: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8985138"/>
                  </a:ext>
                </a:extLst>
              </a:tr>
              <a:tr h="482273">
                <a:tc vMerge="1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9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43" marR="2243" marT="0" marB="0" anchor="b">
                    <a:solidFill>
                      <a:srgbClr val="59AAD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2A469D"/>
                          </a:solidFill>
                          <a:effectLst/>
                        </a:rPr>
                        <a:t>Atezo</a:t>
                      </a:r>
                      <a:br>
                        <a:rPr lang="en-US" sz="1600" b="1" dirty="0">
                          <a:solidFill>
                            <a:srgbClr val="2A469D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rgbClr val="2A469D"/>
                          </a:solidFill>
                          <a:effectLst/>
                        </a:rPr>
                        <a:t>(n=248)</a:t>
                      </a:r>
                      <a:endParaRPr lang="en-US" sz="1600" b="1" dirty="0">
                        <a:solidFill>
                          <a:srgbClr val="2A469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BSC </a:t>
                      </a:r>
                      <a:b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(n=228)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2A469D"/>
                          </a:solidFill>
                          <a:effectLst/>
                        </a:rPr>
                        <a:t>Atezo</a:t>
                      </a:r>
                      <a:r>
                        <a:rPr lang="en-US" sz="1600" b="1" dirty="0">
                          <a:solidFill>
                            <a:srgbClr val="2A469D"/>
                          </a:solidFill>
                          <a:effectLst/>
                        </a:rPr>
                        <a:t> (n=442)</a:t>
                      </a:r>
                      <a:endParaRPr lang="en-US" sz="1600" b="1" dirty="0">
                        <a:solidFill>
                          <a:srgbClr val="2A469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BSC </a:t>
                      </a:r>
                      <a:b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(n=440)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2A469D"/>
                          </a:solidFill>
                          <a:effectLst/>
                        </a:rPr>
                        <a:t>Atezo</a:t>
                      </a:r>
                      <a:r>
                        <a:rPr lang="en-US" sz="1600" b="1" dirty="0">
                          <a:solidFill>
                            <a:srgbClr val="2A469D"/>
                          </a:solidFill>
                          <a:effectLst/>
                        </a:rPr>
                        <a:t> (n=507)</a:t>
                      </a:r>
                      <a:endParaRPr lang="en-US" sz="1600" b="1" dirty="0">
                        <a:solidFill>
                          <a:srgbClr val="2A469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BSC </a:t>
                      </a:r>
                      <a:b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(n=498)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157765"/>
                  </a:ext>
                </a:extLst>
              </a:tr>
              <a:tr h="324943">
                <a:tc>
                  <a:txBody>
                    <a:bodyPr/>
                    <a:lstStyle/>
                    <a:p>
                      <a:pPr marL="209550" marR="0" indent="-2095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Median (range) age, 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209550" marR="0" indent="-2095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 (26-84)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 (34–82)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 (26–84)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 (33–82)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 (26–84)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 (33–83)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 (26–84)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458525"/>
                  </a:ext>
                </a:extLst>
              </a:tr>
              <a:tr h="241136">
                <a:tc>
                  <a:txBody>
                    <a:bodyPr/>
                    <a:lstStyle/>
                    <a:p>
                      <a:pPr marL="209550" marR="0" indent="-2095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Age ≥65 y, n (%)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09550" marR="0" indent="-20955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382 (38.0)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92 (37.1)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97 (42.5)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161 (36.4)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177 (40.2)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184 (36.3)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198 (39.8)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7562175"/>
                  </a:ext>
                </a:extLst>
              </a:tr>
              <a:tr h="24113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Sex, male, n (%)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672 (66.9)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171 (69.0)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147 (64.5)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295 (66.7)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294 (66.8)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337 (66.5)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335 (67.3)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771830"/>
                  </a:ext>
                </a:extLst>
              </a:tr>
              <a:tr h="2411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Race, n (%)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8951305"/>
                  </a:ext>
                </a:extLst>
              </a:tr>
              <a:tr h="2411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White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738 (73.4)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162 (65.3)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166 (72.8)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307 (69.5)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324 (73.6)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362 (71.4)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376 (75.5)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115816"/>
                  </a:ext>
                </a:extLst>
              </a:tr>
              <a:tr h="2411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Asian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242 (24.1)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78 (31.5)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56 (24.6)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121 (27.4)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106 (24.1)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130 (25.6)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112 (22.5)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6710616"/>
                  </a:ext>
                </a:extLst>
              </a:tr>
              <a:tr h="313477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Other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(2.5)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113468"/>
                          </a:solidFill>
                          <a:effectLst/>
                        </a:rPr>
                        <a:t>8 (3.2)</a:t>
                      </a:r>
                      <a:endParaRPr lang="en-US" sz="1600" dirty="0">
                        <a:solidFill>
                          <a:srgbClr val="11346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113468"/>
                          </a:solidFill>
                          <a:effectLst/>
                        </a:rPr>
                        <a:t>6 (2.6)</a:t>
                      </a:r>
                      <a:endParaRPr lang="en-US" sz="1600" dirty="0">
                        <a:solidFill>
                          <a:srgbClr val="11346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113468"/>
                          </a:solidFill>
                          <a:effectLst/>
                        </a:rPr>
                        <a:t>14 (3.2)</a:t>
                      </a:r>
                      <a:endParaRPr lang="en-US" sz="1600" dirty="0">
                        <a:solidFill>
                          <a:srgbClr val="11346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113468"/>
                          </a:solidFill>
                          <a:effectLst/>
                        </a:rPr>
                        <a:t>10 (2.3)</a:t>
                      </a:r>
                      <a:endParaRPr lang="en-US" sz="1600" dirty="0">
                        <a:solidFill>
                          <a:srgbClr val="11346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113468"/>
                          </a:solidFill>
                          <a:effectLst/>
                        </a:rPr>
                        <a:t>15 (3.0)</a:t>
                      </a:r>
                      <a:endParaRPr lang="en-US" sz="1600" dirty="0">
                        <a:solidFill>
                          <a:srgbClr val="11346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1600" dirty="0">
                          <a:solidFill>
                            <a:srgbClr val="113468"/>
                          </a:solidFill>
                          <a:effectLst/>
                        </a:rPr>
                        <a:t>10 (2.0)</a:t>
                      </a:r>
                      <a:endParaRPr lang="en-US" sz="1600" dirty="0">
                        <a:solidFill>
                          <a:srgbClr val="113468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074489"/>
                  </a:ext>
                </a:extLst>
              </a:tr>
              <a:tr h="29672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Histology, non-SQ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659 (65.6)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152 (61.3)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143 (62.7)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292 (66.1)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296 (67.3)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328 (64.7)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331 (66.5)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2947"/>
                  </a:ext>
                </a:extLst>
              </a:tr>
              <a:tr h="2411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Stage, n (%)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1933383"/>
                  </a:ext>
                </a:extLst>
              </a:tr>
              <a:tr h="2411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IB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 (12.2)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–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–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–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–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65 (12.8)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 (11.6)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373048"/>
                  </a:ext>
                </a:extLst>
              </a:tr>
              <a:tr h="2411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IIA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 (29.4)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85 (34.3)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76 (33.3)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147 (33.3)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148 (33.6)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147 (29.0)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148 (29.7)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125074"/>
                  </a:ext>
                </a:extLst>
              </a:tr>
              <a:tr h="2411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</a:rPr>
                        <a:t>   IIB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 (17.3)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46 (18.5)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37 (16.2)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90 (20.4)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84 (19.1)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90 (17.8)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84 (16.9)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952162"/>
                  </a:ext>
                </a:extLst>
              </a:tr>
              <a:tr h="24113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b="0" dirty="0">
                          <a:effectLst/>
                        </a:rPr>
                        <a:t>   IIIA</a:t>
                      </a:r>
                      <a:endParaRPr lang="en-US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413 (41.1)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117 (47.2)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115 (50.4)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205 (46.4)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208 (47.3)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205 (40.4)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208 (41.8)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744616"/>
                  </a:ext>
                </a:extLst>
              </a:tr>
              <a:tr h="241136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13815" algn="r"/>
                        </a:tabLst>
                        <a:defRPr/>
                      </a:pPr>
                      <a:r>
                        <a:rPr lang="en-US" sz="16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Tobacco use, n (%)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13815" algn="r"/>
                        </a:tabLst>
                        <a:defRPr/>
                      </a:pPr>
                      <a:endParaRPr lang="en-US" sz="1600" b="1" baseline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72202"/>
                  </a:ext>
                </a:extLst>
              </a:tr>
              <a:tr h="241136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13815" algn="r"/>
                        </a:tabLst>
                        <a:defRPr/>
                      </a:pPr>
                      <a:r>
                        <a:rPr lang="en-US" sz="16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Never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13815" algn="r"/>
                        </a:tabLst>
                        <a:defRPr/>
                      </a:pPr>
                      <a:r>
                        <a:rPr lang="en-US" sz="16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 (22.1)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 (20.6)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(18.0)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(22.6)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 (21.8)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114 (22.5)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 (21.7)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740701"/>
                  </a:ext>
                </a:extLst>
              </a:tr>
              <a:tr h="241136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13815" algn="r"/>
                        </a:tabLst>
                        <a:defRPr/>
                      </a:pPr>
                      <a:r>
                        <a:rPr lang="en-US" sz="16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Current/previous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13815" algn="r"/>
                        </a:tabLst>
                        <a:defRPr/>
                      </a:pPr>
                      <a:r>
                        <a:rPr lang="en-US" sz="16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783 (77.9)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 (79.4)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187 (82.0)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342 (77.4)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344 (78.2)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393 (77.5)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 (78.3)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038145"/>
                  </a:ext>
                </a:extLst>
              </a:tr>
              <a:tr h="482273"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13815" algn="r"/>
                        </a:tabLst>
                        <a:defRPr/>
                      </a:pPr>
                      <a:r>
                        <a:rPr lang="en-US" sz="1600" b="0" dirty="0">
                          <a:effectLst/>
                        </a:rPr>
                        <a:t>PD-L1 by SP263, TC≥1%, n (%)</a:t>
                      </a:r>
                      <a:r>
                        <a:rPr lang="en-US" sz="1600" b="0" baseline="30000" dirty="0">
                          <a:effectLst/>
                        </a:rPr>
                        <a:t>a</a:t>
                      </a:r>
                      <a:endParaRPr lang="en-US" sz="1600" b="0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13815" algn="r"/>
                        </a:tabLst>
                        <a:defRPr/>
                      </a:pPr>
                      <a:r>
                        <a:rPr lang="en-US" sz="1600" b="1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535 (54.6)</a:t>
                      </a: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248 (100)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228 (100)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248 (57.8)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228 (53.0)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283 (57.4)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252 (51.9)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003983"/>
                  </a:ext>
                </a:extLst>
              </a:tr>
              <a:tr h="409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/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b="1" baseline="30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1" marR="84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7130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362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"/>
          <p:cNvSpPr txBox="1">
            <a:spLocks noGrp="1"/>
          </p:cNvSpPr>
          <p:nvPr>
            <p:ph type="title"/>
          </p:nvPr>
        </p:nvSpPr>
        <p:spPr>
          <a:xfrm>
            <a:off x="1655684" y="460913"/>
            <a:ext cx="8603135" cy="420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IMpower010: DFS in the PD-L1 TC ≥1%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stage II-IIIA, all-randomized stage II-IIIA and ITT pop (primary endpoint)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487074-F345-4927-A319-8F36ED63C531}"/>
              </a:ext>
            </a:extLst>
          </p:cNvPr>
          <p:cNvSpPr txBox="1"/>
          <p:nvPr/>
        </p:nvSpPr>
        <p:spPr>
          <a:xfrm>
            <a:off x="1695081" y="5748278"/>
            <a:ext cx="8743755" cy="19620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685561">
              <a:spcAft>
                <a:spcPts val="225"/>
              </a:spcAft>
            </a:pPr>
            <a:r>
              <a:rPr lang="en-US" sz="675" kern="12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Clinical cutoff: January 21, 2021. </a:t>
            </a:r>
            <a:r>
              <a:rPr lang="en-US" sz="675" kern="1200" baseline="300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a</a:t>
            </a:r>
            <a:r>
              <a:rPr lang="en-US" sz="675" kern="12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 Per SP263 assay. </a:t>
            </a:r>
            <a:r>
              <a:rPr lang="en-US" sz="675" kern="1200" baseline="300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b</a:t>
            </a:r>
            <a:r>
              <a:rPr lang="en-US" sz="675" kern="12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 Stratified log-rank. </a:t>
            </a:r>
            <a:r>
              <a:rPr lang="en-US" sz="675" kern="1200" baseline="300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c</a:t>
            </a:r>
            <a:r>
              <a:rPr lang="en-US" sz="675" kern="12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 Crossed the significance boundary for DFS. </a:t>
            </a:r>
            <a:r>
              <a:rPr lang="en-US" sz="675" kern="1200" baseline="300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d</a:t>
            </a:r>
            <a:r>
              <a:rPr lang="en-US" sz="675" kern="12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 </a:t>
            </a:r>
            <a:r>
              <a:rPr lang="en-US" sz="675" dirty="0">
                <a:ea typeface="Calibri" panose="020F0502020204030204" pitchFamily="34" charset="0"/>
                <a:cs typeface="Times New Roman" panose="02020603050405020304" pitchFamily="18" charset="0"/>
              </a:rPr>
              <a:t>The statistical significance boundary for DFS was not crossed.</a:t>
            </a:r>
            <a:r>
              <a:rPr lang="en-US" sz="675" kern="1200" baseline="300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 </a:t>
            </a:r>
            <a:endParaRPr lang="en-US" sz="675" kern="1200" dirty="0">
              <a:solidFill>
                <a:schemeClr val="tx1"/>
              </a:solidFill>
              <a:ea typeface="Calibri" panose="020F0502020204030204" pitchFamily="34" charset="0"/>
              <a:cs typeface="+mn-cs"/>
            </a:endParaRP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80B3EF22-1790-4C64-A088-784CBE7E2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576" y="1951951"/>
            <a:ext cx="3492160" cy="2439453"/>
          </a:xfrm>
          <a:prstGeom prst="rect">
            <a:avLst/>
          </a:prstGeom>
        </p:spPr>
      </p:pic>
      <p:graphicFrame>
        <p:nvGraphicFramePr>
          <p:cNvPr id="12" name="Table 6">
            <a:extLst>
              <a:ext uri="{FF2B5EF4-FFF2-40B4-BE49-F238E27FC236}">
                <a16:creationId xmlns:a16="http://schemas.microsoft.com/office/drawing/2014/main" id="{CCC21C03-18D9-4504-9889-CE2B0D404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26282"/>
              </p:ext>
            </p:extLst>
          </p:nvPr>
        </p:nvGraphicFramePr>
        <p:xfrm>
          <a:off x="1140188" y="4549974"/>
          <a:ext cx="2936935" cy="11145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0285">
                  <a:extLst>
                    <a:ext uri="{9D8B030D-6E8A-4147-A177-3AD203B41FA5}">
                      <a16:colId xmlns:a16="http://schemas.microsoft.com/office/drawing/2014/main" val="3510386329"/>
                    </a:ext>
                  </a:extLst>
                </a:gridCol>
                <a:gridCol w="823325">
                  <a:extLst>
                    <a:ext uri="{9D8B030D-6E8A-4147-A177-3AD203B41FA5}">
                      <a16:colId xmlns:a16="http://schemas.microsoft.com/office/drawing/2014/main" val="2706841105"/>
                    </a:ext>
                  </a:extLst>
                </a:gridCol>
                <a:gridCol w="823325">
                  <a:extLst>
                    <a:ext uri="{9D8B030D-6E8A-4147-A177-3AD203B41FA5}">
                      <a16:colId xmlns:a16="http://schemas.microsoft.com/office/drawing/2014/main" val="2041846291"/>
                    </a:ext>
                  </a:extLst>
                </a:gridCol>
              </a:tblGrid>
              <a:tr h="322326">
                <a:tc>
                  <a:txBody>
                    <a:bodyPr/>
                    <a:lstStyle/>
                    <a:p>
                      <a:endParaRPr lang="en-US" sz="800" b="1" dirty="0"/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800" b="1" dirty="0">
                          <a:solidFill>
                            <a:srgbClr val="2A469D"/>
                          </a:solidFill>
                        </a:rPr>
                        <a:t>Atezolizumab (n=248)</a:t>
                      </a:r>
                      <a:endParaRPr lang="en-US" sz="800" b="1" dirty="0">
                        <a:solidFill>
                          <a:srgbClr val="2A469D"/>
                        </a:solidFill>
                      </a:endParaRPr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800" b="1" dirty="0">
                          <a:solidFill>
                            <a:srgbClr val="ED1A22"/>
                          </a:solidFill>
                        </a:rPr>
                        <a:t>BSC </a:t>
                      </a:r>
                      <a:br>
                        <a:rPr lang="en-SG" sz="800" b="1" dirty="0">
                          <a:solidFill>
                            <a:srgbClr val="ED1A22"/>
                          </a:solidFill>
                        </a:rPr>
                      </a:br>
                      <a:r>
                        <a:rPr lang="en-SG" sz="800" b="1" dirty="0">
                          <a:solidFill>
                            <a:srgbClr val="ED1A22"/>
                          </a:solidFill>
                        </a:rPr>
                        <a:t>(n=228)</a:t>
                      </a:r>
                      <a:endParaRPr lang="en-US" sz="800" b="1" dirty="0">
                        <a:solidFill>
                          <a:srgbClr val="ED1A22"/>
                        </a:solidFill>
                      </a:endParaRPr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568419"/>
                  </a:ext>
                </a:extLst>
              </a:tr>
              <a:tr h="329536">
                <a:tc>
                  <a:txBody>
                    <a:bodyPr/>
                    <a:lstStyle/>
                    <a:p>
                      <a:r>
                        <a:rPr lang="en-SG" sz="800" dirty="0"/>
                        <a:t>Median DFS </a:t>
                      </a:r>
                      <a:br>
                        <a:rPr lang="en-SG" sz="800" dirty="0"/>
                      </a:br>
                      <a:r>
                        <a:rPr lang="en-SG" sz="800" dirty="0"/>
                        <a:t>(95% CI), mo</a:t>
                      </a:r>
                      <a:endParaRPr lang="en-US" sz="800" dirty="0"/>
                    </a:p>
                  </a:txBody>
                  <a:tcPr marL="34286" marR="34286" marT="17143" marB="171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800" dirty="0"/>
                        <a:t>NE </a:t>
                      </a:r>
                      <a:br>
                        <a:rPr lang="en-SG" sz="800" dirty="0"/>
                      </a:br>
                      <a:r>
                        <a:rPr lang="en-SG" sz="800" dirty="0"/>
                        <a:t>(36.1, NE)</a:t>
                      </a:r>
                      <a:endParaRPr lang="en-US" sz="800" dirty="0"/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800" dirty="0"/>
                        <a:t>35.3 </a:t>
                      </a:r>
                      <a:br>
                        <a:rPr lang="en-SG" sz="800" dirty="0"/>
                      </a:br>
                      <a:r>
                        <a:rPr lang="en-SG" sz="800" dirty="0"/>
                        <a:t>(29.0, NE)</a:t>
                      </a:r>
                      <a:endParaRPr lang="en-US" sz="800" dirty="0"/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491523"/>
                  </a:ext>
                </a:extLst>
              </a:tr>
              <a:tr h="184538">
                <a:tc>
                  <a:txBody>
                    <a:bodyPr/>
                    <a:lstStyle/>
                    <a:p>
                      <a:r>
                        <a:rPr lang="en-SG" sz="800" dirty="0"/>
                        <a:t>Stratified HR (95% CI)</a:t>
                      </a:r>
                      <a:endParaRPr lang="en-US" sz="800" dirty="0"/>
                    </a:p>
                  </a:txBody>
                  <a:tcPr marL="34286" marR="34286" marT="17143" marB="171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0.66 (0.50, 0.88)</a:t>
                      </a:r>
                      <a:endParaRPr lang="en-US" sz="1600" dirty="0"/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3795032"/>
                  </a:ext>
                </a:extLst>
              </a:tr>
              <a:tr h="184538">
                <a:tc>
                  <a:txBody>
                    <a:bodyPr/>
                    <a:lstStyle/>
                    <a:p>
                      <a:r>
                        <a:rPr lang="en-SG" sz="800" i="1" dirty="0"/>
                        <a:t>P</a:t>
                      </a:r>
                      <a:r>
                        <a:rPr lang="en-SG" sz="800" dirty="0"/>
                        <a:t> value</a:t>
                      </a:r>
                      <a:r>
                        <a:rPr lang="en-SG" sz="800" baseline="30000" dirty="0"/>
                        <a:t>b</a:t>
                      </a:r>
                      <a:endParaRPr lang="en-US" sz="800" baseline="30000" dirty="0"/>
                    </a:p>
                  </a:txBody>
                  <a:tcPr marL="34286" marR="34286" marT="17143" marB="171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800" dirty="0"/>
                        <a:t>0.004</a:t>
                      </a:r>
                      <a:r>
                        <a:rPr lang="en-SG" sz="800" baseline="30000" dirty="0"/>
                        <a:t>c</a:t>
                      </a:r>
                      <a:endParaRPr lang="en-US" sz="800" baseline="30000" dirty="0"/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382118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501BD3C-E3EB-4AD9-B32A-377EB983A219}"/>
              </a:ext>
            </a:extLst>
          </p:cNvPr>
          <p:cNvSpPr txBox="1"/>
          <p:nvPr/>
        </p:nvSpPr>
        <p:spPr>
          <a:xfrm>
            <a:off x="1346132" y="3401462"/>
            <a:ext cx="17110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561"/>
            <a:r>
              <a:rPr lang="en-US" sz="750" kern="1200" dirty="0">
                <a:solidFill>
                  <a:schemeClr val="tx1"/>
                </a:solidFill>
                <a:ea typeface="+mn-ea"/>
                <a:cs typeface="+mn-cs"/>
              </a:rPr>
              <a:t>Median follow-up: </a:t>
            </a:r>
            <a:br>
              <a:rPr lang="en-US" sz="750" kern="12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750" kern="1200" dirty="0">
                <a:solidFill>
                  <a:schemeClr val="tx1"/>
                </a:solidFill>
                <a:ea typeface="+mn-ea"/>
                <a:cs typeface="+mn-cs"/>
              </a:rPr>
              <a:t>32.8 mo (range, 0.1-57.5)  </a:t>
            </a:r>
            <a:endParaRPr lang="en-GB" sz="750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20CA966E-5184-4B8E-8508-932C55081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490" y="1952054"/>
            <a:ext cx="3492356" cy="2439349"/>
          </a:xfrm>
          <a:prstGeom prst="rect">
            <a:avLst/>
          </a:prstGeom>
        </p:spPr>
      </p:pic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B656E152-63A1-48B8-9EED-81E59D1AF9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360304"/>
              </p:ext>
            </p:extLst>
          </p:nvPr>
        </p:nvGraphicFramePr>
        <p:xfrm>
          <a:off x="4988916" y="4549770"/>
          <a:ext cx="2936936" cy="1114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484">
                  <a:extLst>
                    <a:ext uri="{9D8B030D-6E8A-4147-A177-3AD203B41FA5}">
                      <a16:colId xmlns:a16="http://schemas.microsoft.com/office/drawing/2014/main" val="3510386329"/>
                    </a:ext>
                  </a:extLst>
                </a:gridCol>
                <a:gridCol w="839726">
                  <a:extLst>
                    <a:ext uri="{9D8B030D-6E8A-4147-A177-3AD203B41FA5}">
                      <a16:colId xmlns:a16="http://schemas.microsoft.com/office/drawing/2014/main" val="2706841105"/>
                    </a:ext>
                  </a:extLst>
                </a:gridCol>
                <a:gridCol w="839726">
                  <a:extLst>
                    <a:ext uri="{9D8B030D-6E8A-4147-A177-3AD203B41FA5}">
                      <a16:colId xmlns:a16="http://schemas.microsoft.com/office/drawing/2014/main" val="2041846291"/>
                    </a:ext>
                  </a:extLst>
                </a:gridCol>
              </a:tblGrid>
              <a:tr h="322326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34286" marR="34286" marT="17143" marB="171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800" b="1" dirty="0">
                          <a:solidFill>
                            <a:srgbClr val="2A469D"/>
                          </a:solidFill>
                        </a:rPr>
                        <a:t>Atezolizumab (n=442)</a:t>
                      </a:r>
                      <a:endParaRPr lang="en-US" sz="800" b="1" dirty="0">
                        <a:solidFill>
                          <a:srgbClr val="2A469D"/>
                        </a:solidFill>
                      </a:endParaRPr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800" b="1" dirty="0">
                          <a:solidFill>
                            <a:srgbClr val="ED1A22"/>
                          </a:solidFill>
                        </a:rPr>
                        <a:t>BSC </a:t>
                      </a:r>
                      <a:br>
                        <a:rPr lang="en-SG" sz="800" b="1" dirty="0">
                          <a:solidFill>
                            <a:srgbClr val="ED1A22"/>
                          </a:solidFill>
                        </a:rPr>
                      </a:br>
                      <a:r>
                        <a:rPr lang="en-SG" sz="800" b="1" dirty="0">
                          <a:solidFill>
                            <a:srgbClr val="ED1A22"/>
                          </a:solidFill>
                        </a:rPr>
                        <a:t>(n=440)</a:t>
                      </a:r>
                      <a:endParaRPr lang="en-US" sz="800" b="1" dirty="0">
                        <a:solidFill>
                          <a:srgbClr val="ED1A22"/>
                        </a:solidFill>
                      </a:endParaRPr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568419"/>
                  </a:ext>
                </a:extLst>
              </a:tr>
              <a:tr h="329602">
                <a:tc>
                  <a:txBody>
                    <a:bodyPr/>
                    <a:lstStyle/>
                    <a:p>
                      <a:r>
                        <a:rPr lang="en-SG" sz="800" dirty="0"/>
                        <a:t>Median DFS </a:t>
                      </a:r>
                      <a:br>
                        <a:rPr lang="en-SG" sz="800" dirty="0"/>
                      </a:br>
                      <a:r>
                        <a:rPr lang="en-SG" sz="800" dirty="0"/>
                        <a:t>(95% CI), mo</a:t>
                      </a:r>
                      <a:endParaRPr lang="en-US" sz="800" dirty="0"/>
                    </a:p>
                  </a:txBody>
                  <a:tcPr marL="34286" marR="34286" marT="17143" marB="171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800" dirty="0"/>
                        <a:t>42.3</a:t>
                      </a:r>
                      <a:br>
                        <a:rPr lang="en-SG" sz="800" dirty="0"/>
                      </a:br>
                      <a:r>
                        <a:rPr lang="en-SG" sz="800" dirty="0"/>
                        <a:t> (36.0, NE)</a:t>
                      </a:r>
                      <a:endParaRPr lang="en-US" sz="800" dirty="0"/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800" dirty="0"/>
                        <a:t>35.3 </a:t>
                      </a:r>
                      <a:br>
                        <a:rPr lang="en-SG" sz="800" dirty="0"/>
                      </a:br>
                      <a:r>
                        <a:rPr lang="en-SG" sz="800" dirty="0"/>
                        <a:t>(30.4, 46.4)</a:t>
                      </a:r>
                      <a:endParaRPr lang="en-US" sz="800" dirty="0"/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491523"/>
                  </a:ext>
                </a:extLst>
              </a:tr>
              <a:tr h="184574">
                <a:tc>
                  <a:txBody>
                    <a:bodyPr/>
                    <a:lstStyle/>
                    <a:p>
                      <a:r>
                        <a:rPr lang="en-SG" sz="800" dirty="0"/>
                        <a:t>Stratified HR (95% CI)</a:t>
                      </a:r>
                      <a:endParaRPr lang="en-US" sz="800" dirty="0"/>
                    </a:p>
                  </a:txBody>
                  <a:tcPr marL="34286" marR="34286" marT="17143" marB="171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0.79 (0.64, 0.96)</a:t>
                      </a:r>
                      <a:endParaRPr lang="en-US" sz="1600" dirty="0"/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3795032"/>
                  </a:ext>
                </a:extLst>
              </a:tr>
              <a:tr h="184574">
                <a:tc>
                  <a:txBody>
                    <a:bodyPr/>
                    <a:lstStyle/>
                    <a:p>
                      <a:r>
                        <a:rPr lang="en-SG" sz="800" i="1" dirty="0"/>
                        <a:t>P</a:t>
                      </a:r>
                      <a:r>
                        <a:rPr lang="en-SG" sz="800" dirty="0"/>
                        <a:t> value</a:t>
                      </a:r>
                      <a:r>
                        <a:rPr lang="en-SG" sz="800" baseline="30000" dirty="0"/>
                        <a:t>b</a:t>
                      </a:r>
                      <a:endParaRPr lang="en-US" sz="800" baseline="30000" dirty="0"/>
                    </a:p>
                  </a:txBody>
                  <a:tcPr marL="34286" marR="34286" marT="17143" marB="1714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800" dirty="0"/>
                        <a:t>0.02</a:t>
                      </a:r>
                      <a:r>
                        <a:rPr lang="en-SG" sz="800" baseline="30000" dirty="0"/>
                        <a:t>c</a:t>
                      </a:r>
                      <a:endParaRPr lang="en-US" sz="800" baseline="30000" dirty="0"/>
                    </a:p>
                  </a:txBody>
                  <a:tcPr marL="34286" marR="34286" marT="17143" marB="1714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382118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C518BA1-23D3-4DFA-ACD9-815AF7E996DE}"/>
              </a:ext>
            </a:extLst>
          </p:cNvPr>
          <p:cNvSpPr txBox="1"/>
          <p:nvPr/>
        </p:nvSpPr>
        <p:spPr>
          <a:xfrm>
            <a:off x="5219206" y="3395626"/>
            <a:ext cx="152829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561"/>
            <a:r>
              <a:rPr lang="en-US" sz="788" kern="1200" dirty="0">
                <a:solidFill>
                  <a:schemeClr val="tx1"/>
                </a:solidFill>
                <a:ea typeface="+mn-ea"/>
                <a:cs typeface="+mn-cs"/>
              </a:rPr>
              <a:t>Median follow-up: </a:t>
            </a:r>
            <a:br>
              <a:rPr lang="en-US" sz="788" kern="12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788" kern="1200" dirty="0">
                <a:solidFill>
                  <a:schemeClr val="tx1"/>
                </a:solidFill>
                <a:ea typeface="+mn-ea"/>
                <a:cs typeface="+mn-cs"/>
              </a:rPr>
              <a:t>32.2 mo (range, 0-57.5)  </a:t>
            </a:r>
            <a:endParaRPr lang="en-GB" sz="788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600240-AE38-4E12-9DB7-C2D757A87DC1}"/>
              </a:ext>
            </a:extLst>
          </p:cNvPr>
          <p:cNvSpPr txBox="1"/>
          <p:nvPr/>
        </p:nvSpPr>
        <p:spPr>
          <a:xfrm>
            <a:off x="2560339" y="1714053"/>
            <a:ext cx="193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PD-L1 TC ≥1% 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stage II-IIIA population</a:t>
            </a:r>
            <a:endParaRPr lang="en-GB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2D11E0-F2A9-4DA8-BCE1-607543E07DAB}"/>
              </a:ext>
            </a:extLst>
          </p:cNvPr>
          <p:cNvSpPr txBox="1"/>
          <p:nvPr/>
        </p:nvSpPr>
        <p:spPr>
          <a:xfrm>
            <a:off x="5836041" y="1714053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All-randomized 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stage II-IIIA population</a:t>
            </a:r>
            <a:endParaRPr lang="en-GB" sz="1200" dirty="0"/>
          </a:p>
        </p:txBody>
      </p:sp>
      <p:pic>
        <p:nvPicPr>
          <p:cNvPr id="20" name="Picture 19" descr="Chart, line chart&#10;&#10;Description automatically generated">
            <a:extLst>
              <a:ext uri="{FF2B5EF4-FFF2-40B4-BE49-F238E27FC236}">
                <a16:creationId xmlns:a16="http://schemas.microsoft.com/office/drawing/2014/main" id="{F6132A81-E735-4E62-8A8B-82384FA13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531" y="1951953"/>
            <a:ext cx="3492355" cy="2440228"/>
          </a:xfrm>
          <a:prstGeom prst="rect">
            <a:avLst/>
          </a:prstGeom>
        </p:spPr>
      </p:pic>
      <p:graphicFrame>
        <p:nvGraphicFramePr>
          <p:cNvPr id="22" name="Table 6">
            <a:extLst>
              <a:ext uri="{FF2B5EF4-FFF2-40B4-BE49-F238E27FC236}">
                <a16:creationId xmlns:a16="http://schemas.microsoft.com/office/drawing/2014/main" id="{5DEA0F5B-4F48-4075-A82F-7E13A796A4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995344"/>
              </p:ext>
            </p:extLst>
          </p:nvPr>
        </p:nvGraphicFramePr>
        <p:xfrm>
          <a:off x="8825353" y="4549421"/>
          <a:ext cx="2866931" cy="1146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0531">
                  <a:extLst>
                    <a:ext uri="{9D8B030D-6E8A-4147-A177-3AD203B41FA5}">
                      <a16:colId xmlns:a16="http://schemas.microsoft.com/office/drawing/2014/main" val="3510386329"/>
                    </a:ext>
                  </a:extLst>
                </a:gridCol>
                <a:gridCol w="845820">
                  <a:extLst>
                    <a:ext uri="{9D8B030D-6E8A-4147-A177-3AD203B41FA5}">
                      <a16:colId xmlns:a16="http://schemas.microsoft.com/office/drawing/2014/main" val="2706841105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041846291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800" b="1" dirty="0">
                          <a:solidFill>
                            <a:srgbClr val="3953A4"/>
                          </a:solidFill>
                        </a:rPr>
                        <a:t>Atezolizumab (n=507)</a:t>
                      </a:r>
                      <a:endParaRPr lang="en-US" sz="800" b="1" dirty="0">
                        <a:solidFill>
                          <a:srgbClr val="3953A4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800" b="1" dirty="0">
                          <a:solidFill>
                            <a:srgbClr val="ED1A22"/>
                          </a:solidFill>
                        </a:rPr>
                        <a:t>BSC </a:t>
                      </a:r>
                      <a:br>
                        <a:rPr lang="en-SG" sz="800" b="1" dirty="0">
                          <a:solidFill>
                            <a:srgbClr val="ED1A22"/>
                          </a:solidFill>
                        </a:rPr>
                      </a:br>
                      <a:r>
                        <a:rPr lang="en-SG" sz="800" b="1" dirty="0">
                          <a:solidFill>
                            <a:srgbClr val="ED1A22"/>
                          </a:solidFill>
                        </a:rPr>
                        <a:t>(n=498)</a:t>
                      </a:r>
                      <a:endParaRPr lang="en-US" sz="800" b="1" dirty="0">
                        <a:solidFill>
                          <a:srgbClr val="ED1A22"/>
                        </a:solidFill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256841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SG" sz="800" dirty="0"/>
                        <a:t>Median DFS </a:t>
                      </a:r>
                      <a:br>
                        <a:rPr lang="en-SG" sz="800" dirty="0"/>
                      </a:br>
                      <a:r>
                        <a:rPr lang="en-SG" sz="800" dirty="0"/>
                        <a:t>(95% CI), mo</a:t>
                      </a:r>
                      <a:endParaRPr lang="en-US" sz="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800" dirty="0"/>
                        <a:t>NE </a:t>
                      </a:r>
                      <a:br>
                        <a:rPr lang="en-SG" sz="800" dirty="0"/>
                      </a:br>
                      <a:r>
                        <a:rPr lang="en-SG" sz="800" dirty="0"/>
                        <a:t>(36.1, NE)</a:t>
                      </a:r>
                      <a:endParaRPr lang="en-US" sz="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800" dirty="0"/>
                        <a:t>37.2 </a:t>
                      </a:r>
                      <a:br>
                        <a:rPr lang="en-SG" sz="800" dirty="0"/>
                      </a:br>
                      <a:r>
                        <a:rPr lang="en-SG" sz="800" dirty="0"/>
                        <a:t>(31.6, NE)</a:t>
                      </a:r>
                      <a:endParaRPr lang="en-US" sz="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491523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SG" sz="800" dirty="0"/>
                        <a:t>Stratified HR (95% CI)</a:t>
                      </a:r>
                      <a:endParaRPr lang="en-US" sz="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1600" dirty="0"/>
                        <a:t>0.81 (0.67, 0.99)</a:t>
                      </a:r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379503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r>
                        <a:rPr lang="en-SG" sz="800" i="1" dirty="0"/>
                        <a:t>P</a:t>
                      </a:r>
                      <a:r>
                        <a:rPr lang="en-SG" sz="800" dirty="0"/>
                        <a:t> value</a:t>
                      </a:r>
                      <a:r>
                        <a:rPr lang="en-SG" sz="800" baseline="30000" dirty="0"/>
                        <a:t>b</a:t>
                      </a:r>
                      <a:endParaRPr lang="en-US" sz="800" baseline="30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SG" sz="800" dirty="0"/>
                        <a:t>0.04</a:t>
                      </a:r>
                      <a:r>
                        <a:rPr lang="en-SG" sz="800" baseline="30000" dirty="0"/>
                        <a:t>d</a:t>
                      </a:r>
                      <a:endParaRPr lang="en-US" sz="800" baseline="300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3821180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8A97994-03F6-47C0-88FA-DFB97FC59467}"/>
              </a:ext>
            </a:extLst>
          </p:cNvPr>
          <p:cNvSpPr txBox="1"/>
          <p:nvPr/>
        </p:nvSpPr>
        <p:spPr>
          <a:xfrm>
            <a:off x="9176732" y="1714053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ITT (randomized 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stage IB-IIIA) population</a:t>
            </a:r>
            <a:endParaRPr lang="en-GB" sz="1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054284-B4D8-4D0E-9816-AE46F981CC21}"/>
              </a:ext>
            </a:extLst>
          </p:cNvPr>
          <p:cNvSpPr txBox="1"/>
          <p:nvPr/>
        </p:nvSpPr>
        <p:spPr>
          <a:xfrm>
            <a:off x="8730527" y="3368731"/>
            <a:ext cx="152829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561"/>
            <a:r>
              <a:rPr lang="en-US" sz="788" kern="1200" dirty="0">
                <a:solidFill>
                  <a:schemeClr val="tx1"/>
                </a:solidFill>
                <a:ea typeface="+mn-ea"/>
                <a:cs typeface="+mn-cs"/>
              </a:rPr>
              <a:t>Median follow-up: </a:t>
            </a:r>
            <a:br>
              <a:rPr lang="en-US" sz="788" kern="1200" dirty="0">
                <a:solidFill>
                  <a:schemeClr val="tx1"/>
                </a:solidFill>
                <a:ea typeface="+mn-ea"/>
                <a:cs typeface="+mn-cs"/>
              </a:rPr>
            </a:br>
            <a:r>
              <a:rPr lang="en-US" sz="788" kern="1200" dirty="0">
                <a:solidFill>
                  <a:schemeClr val="tx1"/>
                </a:solidFill>
                <a:ea typeface="+mn-ea"/>
                <a:cs typeface="+mn-cs"/>
              </a:rPr>
              <a:t>32.2 mo (range, 0-58.8)  </a:t>
            </a:r>
            <a:endParaRPr lang="en-GB" sz="788" kern="1200" dirty="0">
              <a:solidFill>
                <a:schemeClr val="tx1"/>
              </a:solidFill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06193E-5D7A-D44A-B9CF-8702FF0E25AC}"/>
              </a:ext>
            </a:extLst>
          </p:cNvPr>
          <p:cNvSpPr/>
          <p:nvPr/>
        </p:nvSpPr>
        <p:spPr>
          <a:xfrm>
            <a:off x="58824" y="608559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err="1"/>
              <a:t>Wakelee</a:t>
            </a:r>
            <a:r>
              <a:rPr lang="en-US" sz="1400" dirty="0"/>
              <a:t> ASCO 2021 </a:t>
            </a:r>
            <a:r>
              <a:rPr lang="en-US" sz="1400" dirty="0" err="1"/>
              <a:t>abstr</a:t>
            </a:r>
            <a:r>
              <a:rPr lang="en-US" sz="1400" dirty="0"/>
              <a:t> 8500; </a:t>
            </a:r>
            <a:r>
              <a:rPr lang="en-US" sz="1400" dirty="0" err="1"/>
              <a:t>Felip</a:t>
            </a:r>
            <a:r>
              <a:rPr lang="en-US" sz="1400" dirty="0"/>
              <a:t> Lancet 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833804-D8F6-3D1F-6487-207594EE6217}"/>
              </a:ext>
            </a:extLst>
          </p:cNvPr>
          <p:cNvSpPr txBox="1"/>
          <p:nvPr/>
        </p:nvSpPr>
        <p:spPr>
          <a:xfrm>
            <a:off x="1589130" y="1250378"/>
            <a:ext cx="3879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990000"/>
                </a:solidFill>
                <a:highlight>
                  <a:srgbClr val="FFFF00"/>
                </a:highlight>
                <a:latin typeface="Century Gothic" panose="020B0502020202020204" pitchFamily="34" charset="0"/>
              </a:rPr>
              <a:t>US FDA approval Oct 15, 2021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4855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 txBox="1">
            <a:spLocks noGrp="1"/>
          </p:cNvSpPr>
          <p:nvPr>
            <p:ph type="title"/>
          </p:nvPr>
        </p:nvSpPr>
        <p:spPr>
          <a:xfrm>
            <a:off x="1559406" y="271803"/>
            <a:ext cx="8813333" cy="7439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13" tIns="45695" rIns="91413" bIns="45695" rtlCol="0" anchor="ctr" anchorCtr="0">
            <a:noAutofit/>
          </a:bodyPr>
          <a:lstStyle/>
          <a:p>
            <a:r>
              <a:rPr lang="en-US" b="1" dirty="0"/>
              <a:t>IMpower010 DFS by PD-L1 </a:t>
            </a:r>
            <a:r>
              <a:rPr lang="en-US" b="1" dirty="0" err="1"/>
              <a:t>status</a:t>
            </a:r>
            <a:r>
              <a:rPr lang="en-US" b="1" baseline="30000" dirty="0" err="1"/>
              <a:t>a</a:t>
            </a:r>
            <a:r>
              <a:rPr lang="en-US" b="1" baseline="30000" dirty="0"/>
              <a:t> </a:t>
            </a:r>
            <a:br>
              <a:rPr lang="en-US" b="1" dirty="0"/>
            </a:br>
            <a:r>
              <a:rPr lang="en-US" sz="1800" b="1" i="1" dirty="0"/>
              <a:t>All-randomised stage II-IIIA population (with and without known EGFR/ALK+ disease)</a:t>
            </a:r>
            <a:endParaRPr b="1" i="1" baseline="30000" dirty="0"/>
          </a:p>
        </p:txBody>
      </p:sp>
      <p:sp>
        <p:nvSpPr>
          <p:cNvPr id="145" name="Google Shape;145;p16"/>
          <p:cNvSpPr txBox="1">
            <a:spLocks noGrp="1"/>
          </p:cNvSpPr>
          <p:nvPr>
            <p:ph type="ftr" idx="11"/>
          </p:nvPr>
        </p:nvSpPr>
        <p:spPr>
          <a:xfrm>
            <a:off x="292267" y="5668876"/>
            <a:ext cx="6573029" cy="30776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13" tIns="45695" rIns="91413" bIns="45695" rtlCol="0" anchor="b" anchorCtr="0">
            <a:noAutofit/>
          </a:bodyPr>
          <a:lstStyle/>
          <a:p>
            <a:r>
              <a:rPr lang="en-US" sz="750" dirty="0"/>
              <a:t>Clinical cutoff: 21 January 2021. </a:t>
            </a:r>
            <a:r>
              <a:rPr lang="en-US" sz="750" baseline="30000" dirty="0"/>
              <a:t>a</a:t>
            </a:r>
            <a:r>
              <a:rPr lang="en-US" sz="750" dirty="0"/>
              <a:t> Per SP263 assay. </a:t>
            </a:r>
          </a:p>
          <a:p>
            <a:r>
              <a:rPr lang="en-US" sz="750" baseline="30000" dirty="0"/>
              <a:t>b</a:t>
            </a:r>
            <a:r>
              <a:rPr lang="en-US" sz="750" dirty="0"/>
              <a:t> Stratified for all patients and PD-L1 TC ≥1%; unstratified for all other subgroups. </a:t>
            </a:r>
            <a:r>
              <a:rPr lang="en-US" sz="750" baseline="30000" dirty="0"/>
              <a:t>c</a:t>
            </a:r>
            <a:r>
              <a:rPr lang="en-US" sz="750" dirty="0"/>
              <a:t> DFS analyses in the PD-L1 TC &lt;1% and TC 1-49% subgroups were exploratory. </a:t>
            </a:r>
            <a:r>
              <a:rPr lang="en-US" sz="750" baseline="30000" dirty="0"/>
              <a:t>d</a:t>
            </a:r>
            <a:r>
              <a:rPr lang="en-US" sz="750" dirty="0"/>
              <a:t> 23 patients had unknown PD-L1 status as assessed by SP263. </a:t>
            </a:r>
            <a:r>
              <a:rPr lang="en-US" sz="750" baseline="30000" dirty="0"/>
              <a:t>e</a:t>
            </a:r>
            <a:r>
              <a:rPr lang="en-US" sz="750" dirty="0"/>
              <a:t> Excluding patients with known </a:t>
            </a:r>
            <a:r>
              <a:rPr lang="en-US" sz="750" i="1" dirty="0"/>
              <a:t>EGFR/ALK+ </a:t>
            </a:r>
            <a:r>
              <a:rPr lang="en-US" sz="750" dirty="0"/>
              <a:t>NSCLC. </a:t>
            </a:r>
            <a:r>
              <a:rPr lang="en-US" sz="750" baseline="30000" dirty="0"/>
              <a:t>f</a:t>
            </a:r>
            <a:r>
              <a:rPr lang="en-US" sz="750" dirty="0"/>
              <a:t> Unstratified for all subgroups. </a:t>
            </a:r>
            <a:r>
              <a:rPr lang="en-US" sz="750" baseline="30000" dirty="0"/>
              <a:t>g</a:t>
            </a:r>
            <a:r>
              <a:rPr lang="en-US" sz="750" dirty="0"/>
              <a:t> EGFR/ALK+ exclusion analyses were post hoc. </a:t>
            </a:r>
            <a:r>
              <a:rPr lang="en-US" sz="750" baseline="30000" dirty="0"/>
              <a:t>h</a:t>
            </a:r>
            <a:r>
              <a:rPr lang="en-US" sz="750" dirty="0"/>
              <a:t> 21 patients had unknown PD-L1 status as assessed by SP263. </a:t>
            </a:r>
            <a:endParaRPr sz="75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5E689D-DBE8-4EE0-96DC-DB28C7CC7669}"/>
              </a:ext>
            </a:extLst>
          </p:cNvPr>
          <p:cNvGrpSpPr/>
          <p:nvPr/>
        </p:nvGrpSpPr>
        <p:grpSpPr>
          <a:xfrm>
            <a:off x="2285410" y="1923876"/>
            <a:ext cx="7383131" cy="3158243"/>
            <a:chOff x="100828" y="1042197"/>
            <a:chExt cx="13592681" cy="1831633"/>
          </a:xfrm>
        </p:grpSpPr>
        <p:graphicFrame>
          <p:nvGraphicFramePr>
            <p:cNvPr id="143" name="Google Shape;143;p16"/>
            <p:cNvGraphicFramePr/>
            <p:nvPr/>
          </p:nvGraphicFramePr>
          <p:xfrm>
            <a:off x="100828" y="1042197"/>
            <a:ext cx="13592681" cy="1334922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221029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591767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2958840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622232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392211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u="sng" strike="noStrike" cap="none" dirty="0">
                            <a:solidFill>
                              <a:schemeClr val="tx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Subgroup </a:t>
                        </a:r>
                        <a:r>
                          <a:rPr lang="en-US" sz="1400" b="1" i="1" u="sng" strike="noStrike" cap="none" dirty="0">
                            <a:solidFill>
                              <a:schemeClr val="tx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(including EGFR/ALK+)</a:t>
                        </a:r>
                        <a:endParaRPr sz="1400" i="1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11575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u="sng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n</a:t>
                        </a:r>
                        <a:endParaRPr sz="1400" dirty="0"/>
                      </a:p>
                    </a:txBody>
                    <a:tcPr marL="0" marR="0" marT="0" marB="11575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400" b="1" u="sng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11575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400" b="1" u="sng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HR (95% CI)</a:t>
                        </a:r>
                        <a:r>
                          <a:rPr lang="en-US" sz="1400" b="1" u="sng" strike="noStrike" cap="none" baseline="30000" dirty="0" err="1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b,c</a:t>
                        </a:r>
                        <a:endParaRPr sz="1400" dirty="0"/>
                      </a:p>
                    </a:txBody>
                    <a:tcPr marL="0" marR="0" marT="0" marB="11575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317692">
                  <a:tc>
                    <a:txBody>
                      <a:bodyPr/>
                      <a:lstStyle/>
                      <a:p>
                        <a:pPr marL="54864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1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PD-L1 status by SP263</a:t>
                        </a:r>
                        <a:endParaRPr sz="1400" baseline="300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317692">
                  <a:tc>
                    <a:txBody>
                      <a:bodyPr/>
                      <a:lstStyle/>
                      <a:p>
                        <a:pPr marL="1143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TC &lt;1%</a:t>
                        </a:r>
                        <a:endParaRPr sz="14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383</a:t>
                        </a:r>
                        <a:endParaRPr sz="14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0.97 (0.72, 1.31)</a:t>
                        </a:r>
                        <a:endParaRPr sz="14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17692">
                  <a:tc>
                    <a:txBody>
                      <a:bodyPr/>
                      <a:lstStyle/>
                      <a:p>
                        <a:pPr marL="11430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TC ≥1%</a:t>
                        </a:r>
                        <a:endParaRPr sz="14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476</a:t>
                        </a:r>
                        <a:endParaRPr sz="14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0.66 (0.50, 0.88)</a:t>
                        </a:r>
                        <a:endParaRPr sz="14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317692">
                  <a:tc>
                    <a:txBody>
                      <a:bodyPr/>
                      <a:lstStyle/>
                      <a:p>
                        <a:pPr marL="282575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  <a:tabLst/>
                        </a:pPr>
                        <a:r>
                          <a:rPr lang="en-US" sz="14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TC 1-49%</a:t>
                        </a:r>
                        <a:endParaRPr sz="14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247</a:t>
                        </a:r>
                        <a:endParaRPr sz="14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0.87 (0.60, 1.26)</a:t>
                        </a:r>
                        <a:endParaRPr sz="14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317692">
                  <a:tc>
                    <a:txBody>
                      <a:bodyPr/>
                      <a:lstStyle/>
                      <a:p>
                        <a:pPr marL="282575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TC ≥50%</a:t>
                        </a:r>
                        <a:endParaRPr sz="14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229</a:t>
                        </a:r>
                        <a:endParaRPr sz="14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400" b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0.43 (0.27, 0.68)</a:t>
                        </a:r>
                        <a:endParaRPr sz="14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  <a:tr h="317692">
                  <a:tc>
                    <a:txBody>
                      <a:bodyPr/>
                      <a:lstStyle/>
                      <a:p>
                        <a:pPr marL="54864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1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All </a:t>
                        </a:r>
                        <a:r>
                          <a:rPr lang="en-US" sz="1400" b="1" u="none" strike="noStrike" cap="none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patients</a:t>
                        </a:r>
                        <a:r>
                          <a:rPr lang="en-US" sz="1400" b="1" u="none" strike="noStrike" cap="none" baseline="3000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d</a:t>
                        </a:r>
                        <a:endParaRPr sz="1400" baseline="300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882</a:t>
                        </a:r>
                        <a:endParaRPr sz="14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4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0.79 (0.64, 0.96)</a:t>
                        </a:r>
                        <a:endParaRPr sz="1400" dirty="0"/>
                      </a:p>
                    </a:txBody>
                    <a:tcPr marL="0" marR="0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7"/>
                    </a:ext>
                  </a:extLst>
                </a:tr>
              </a:tbl>
            </a:graphicData>
          </a:graphic>
        </p:graphicFrame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E62267-4A9B-4086-A28F-CB81DB4A84C0}"/>
                </a:ext>
              </a:extLst>
            </p:cNvPr>
            <p:cNvGrpSpPr/>
            <p:nvPr/>
          </p:nvGrpSpPr>
          <p:grpSpPr>
            <a:xfrm>
              <a:off x="3512547" y="1061646"/>
              <a:ext cx="6747341" cy="1726353"/>
              <a:chOff x="5555629" y="6806809"/>
              <a:chExt cx="8629263" cy="4933817"/>
            </a:xfrm>
          </p:grpSpPr>
          <p:graphicFrame>
            <p:nvGraphicFramePr>
              <p:cNvPr id="15" name="Content Placeholder 8">
                <a:extLst>
                  <a:ext uri="{FF2B5EF4-FFF2-40B4-BE49-F238E27FC236}">
                    <a16:creationId xmlns:a16="http://schemas.microsoft.com/office/drawing/2014/main" id="{79F03862-7AC5-49CE-B2FD-3CD9D397FA63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5735600" y="6806809"/>
              <a:ext cx="8449292" cy="493381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977F294-706F-4A41-B08C-B9F055AA2DC0}"/>
                  </a:ext>
                </a:extLst>
              </p:cNvPr>
              <p:cNvCxnSpPr/>
              <p:nvPr/>
            </p:nvCxnSpPr>
            <p:spPr>
              <a:xfrm>
                <a:off x="5555629" y="6806813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5DE5AEF-3BEC-442A-8704-511F38A5FE69}"/>
                </a:ext>
              </a:extLst>
            </p:cNvPr>
            <p:cNvGrpSpPr/>
            <p:nvPr/>
          </p:nvGrpSpPr>
          <p:grpSpPr>
            <a:xfrm>
              <a:off x="4849967" y="2628656"/>
              <a:ext cx="3798924" cy="245174"/>
              <a:chOff x="9941942" y="8372416"/>
              <a:chExt cx="2946547" cy="217019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060DC5A-7D2A-4A26-A9EC-5E80898CD00C}"/>
                  </a:ext>
                </a:extLst>
              </p:cNvPr>
              <p:cNvSpPr/>
              <p:nvPr/>
            </p:nvSpPr>
            <p:spPr>
              <a:xfrm>
                <a:off x="10444957" y="8372416"/>
                <a:ext cx="2237935" cy="7109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 defTabSz="513784">
                  <a:defRPr/>
                </a:pPr>
                <a:r>
                  <a:rPr lang="en-US" sz="900" b="1" dirty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HR</a:t>
                </a:r>
                <a:endParaRPr lang="en-US" sz="900" b="1" baseline="30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F3EB15-3AF6-4A95-8375-E8D435071042}"/>
                  </a:ext>
                </a:extLst>
              </p:cNvPr>
              <p:cNvSpPr txBox="1"/>
              <p:nvPr/>
            </p:nvSpPr>
            <p:spPr>
              <a:xfrm>
                <a:off x="11699769" y="8494603"/>
                <a:ext cx="851519" cy="94799"/>
              </a:xfrm>
              <a:prstGeom prst="rect">
                <a:avLst/>
              </a:prstGeom>
              <a:noFill/>
            </p:spPr>
            <p:txBody>
              <a:bodyPr wrap="none" lIns="0" tIns="0" rIns="0" rtlCol="0">
                <a:spAutoFit/>
              </a:bodyPr>
              <a:lstStyle/>
              <a:p>
                <a:pPr defTabSz="513784">
                  <a:defRPr/>
                </a:pPr>
                <a:r>
                  <a:rPr lang="en-US" sz="900" b="1" dirty="0">
                    <a:solidFill>
                      <a:srgbClr val="ED1A22"/>
                    </a:solidFill>
                    <a:latin typeface="Arial" pitchFamily="34" charset="0"/>
                    <a:cs typeface="Arial" pitchFamily="34" charset="0"/>
                  </a:rPr>
                  <a:t>BSC better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041717D-D40E-4B93-98D5-D7EF51E82A2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087709" y="8372416"/>
                <a:ext cx="1228646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66AF2DAC-7482-4C10-8A6B-CB75F586DFB8}"/>
                  </a:ext>
                </a:extLst>
              </p:cNvPr>
              <p:cNvCxnSpPr/>
              <p:nvPr/>
            </p:nvCxnSpPr>
            <p:spPr>
              <a:xfrm>
                <a:off x="11699769" y="8372416"/>
                <a:ext cx="118872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17A5A4-C83E-4679-A3F5-9A5C9166E07F}"/>
                  </a:ext>
                </a:extLst>
              </p:cNvPr>
              <p:cNvSpPr txBox="1"/>
              <p:nvPr/>
            </p:nvSpPr>
            <p:spPr>
              <a:xfrm>
                <a:off x="9941942" y="8494636"/>
                <a:ext cx="1565697" cy="94799"/>
              </a:xfrm>
              <a:prstGeom prst="rect">
                <a:avLst/>
              </a:prstGeom>
              <a:noFill/>
            </p:spPr>
            <p:txBody>
              <a:bodyPr wrap="none" lIns="0" tIns="0" rIns="0" rtlCol="0">
                <a:spAutoFit/>
              </a:bodyPr>
              <a:lstStyle/>
              <a:p>
                <a:pPr algn="r" defTabSz="513784">
                  <a:defRPr/>
                </a:pPr>
                <a:r>
                  <a:rPr lang="en-US" sz="900" b="1" dirty="0">
                    <a:solidFill>
                      <a:srgbClr val="3953A4"/>
                    </a:solidFill>
                    <a:latin typeface="Arial" pitchFamily="34" charset="0"/>
                    <a:cs typeface="Arial" pitchFamily="34" charset="0"/>
                  </a:rPr>
                  <a:t>Atezolizumab better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C88B11-1AA6-D342-B2FE-9478A5501E85}"/>
              </a:ext>
            </a:extLst>
          </p:cNvPr>
          <p:cNvSpPr txBox="1"/>
          <p:nvPr/>
        </p:nvSpPr>
        <p:spPr>
          <a:xfrm>
            <a:off x="276706" y="6101889"/>
            <a:ext cx="1864613" cy="3586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31" dirty="0" err="1"/>
              <a:t>Felip</a:t>
            </a:r>
            <a:r>
              <a:rPr lang="en-US" sz="1731" dirty="0"/>
              <a:t> ESMO2021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FBDA1B-16DB-64A0-FD0B-FE5A4A94EB13}"/>
              </a:ext>
            </a:extLst>
          </p:cNvPr>
          <p:cNvSpPr txBox="1"/>
          <p:nvPr/>
        </p:nvSpPr>
        <p:spPr>
          <a:xfrm>
            <a:off x="8508485" y="4162897"/>
            <a:ext cx="30896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/>
              <a:t>Atezo</a:t>
            </a:r>
            <a:r>
              <a:rPr lang="en-US" sz="2400" u="sng" dirty="0"/>
              <a:t> best:</a:t>
            </a:r>
          </a:p>
          <a:p>
            <a:r>
              <a:rPr lang="en-US" sz="2400" dirty="0"/>
              <a:t>Stage IIIA</a:t>
            </a:r>
          </a:p>
          <a:p>
            <a:r>
              <a:rPr lang="en-US" sz="2400" dirty="0"/>
              <a:t>Non-Sq</a:t>
            </a:r>
          </a:p>
          <a:p>
            <a:r>
              <a:rPr lang="en-US" sz="2400" dirty="0"/>
              <a:t>Never-smoke</a:t>
            </a:r>
          </a:p>
          <a:p>
            <a:r>
              <a:rPr lang="en-US" sz="2400" dirty="0"/>
              <a:t>PD-L1</a:t>
            </a:r>
            <a:r>
              <a:rPr lang="en-US" sz="2400" u="sng" dirty="0"/>
              <a:t>&gt;</a:t>
            </a:r>
            <a:r>
              <a:rPr lang="en-US" sz="2400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470778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0">
            <a:extLst>
              <a:ext uri="{FF2B5EF4-FFF2-40B4-BE49-F238E27FC236}">
                <a16:creationId xmlns:a16="http://schemas.microsoft.com/office/drawing/2014/main" id="{DFECEFEE-0E72-4AFC-AFBD-61F0343F743D}"/>
              </a:ext>
            </a:extLst>
          </p:cNvPr>
          <p:cNvSpPr txBox="1">
            <a:spLocks/>
          </p:cNvSpPr>
          <p:nvPr/>
        </p:nvSpPr>
        <p:spPr>
          <a:xfrm>
            <a:off x="2838874" y="1545004"/>
            <a:ext cx="5694932" cy="426862"/>
          </a:xfrm>
          <a:prstGeom prst="rect">
            <a:avLst/>
          </a:prstGeom>
          <a:noFill/>
        </p:spPr>
        <p:txBody>
          <a:bodyPr vert="horz" lIns="0" tIns="0" rIns="0" bIns="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25" dirty="0"/>
          </a:p>
        </p:txBody>
      </p:sp>
      <p:sp>
        <p:nvSpPr>
          <p:cNvPr id="33" name="Title 20">
            <a:extLst>
              <a:ext uri="{FF2B5EF4-FFF2-40B4-BE49-F238E27FC236}">
                <a16:creationId xmlns:a16="http://schemas.microsoft.com/office/drawing/2014/main" id="{CD542BA1-A4E5-4EE2-95A2-6D013493B87F}"/>
              </a:ext>
            </a:extLst>
          </p:cNvPr>
          <p:cNvSpPr txBox="1">
            <a:spLocks/>
          </p:cNvSpPr>
          <p:nvPr/>
        </p:nvSpPr>
        <p:spPr>
          <a:xfrm>
            <a:off x="1879373" y="1388582"/>
            <a:ext cx="8619522" cy="59368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4A46DBF-597D-48E5-9AFD-DB70C5829742}"/>
              </a:ext>
            </a:extLst>
          </p:cNvPr>
          <p:cNvSpPr txBox="1"/>
          <p:nvPr/>
        </p:nvSpPr>
        <p:spPr>
          <a:xfrm>
            <a:off x="1104032" y="5739924"/>
            <a:ext cx="6557109" cy="248017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506" dirty="0">
                <a:ea typeface="Calibri" panose="020F0502020204030204" pitchFamily="34" charset="0"/>
              </a:rPr>
              <a:t>Clinical cutoff: January 21, 2021. </a:t>
            </a:r>
            <a:r>
              <a:rPr lang="en-US" sz="506" baseline="30000" dirty="0">
                <a:ea typeface="Calibri" panose="020F0502020204030204" pitchFamily="34" charset="0"/>
              </a:rPr>
              <a:t>a</a:t>
            </a:r>
            <a:r>
              <a:rPr lang="en-US" sz="506" dirty="0">
                <a:ea typeface="Calibri" panose="020F0502020204030204" pitchFamily="34" charset="0"/>
              </a:rPr>
              <a:t> Per SP263 assay. </a:t>
            </a:r>
            <a:r>
              <a:rPr lang="en-US" sz="506" baseline="30000" dirty="0">
                <a:ea typeface="Calibri" panose="020F0502020204030204" pitchFamily="34" charset="0"/>
              </a:rPr>
              <a:t>b</a:t>
            </a:r>
            <a:r>
              <a:rPr lang="en-US" sz="506" dirty="0">
                <a:ea typeface="Calibri" panose="020F0502020204030204" pitchFamily="34" charset="0"/>
              </a:rPr>
              <a:t> Stratified for all patients; unstratified for all other subgroups. </a:t>
            </a:r>
          </a:p>
          <a:p>
            <a:r>
              <a:rPr lang="en-US" sz="506" baseline="30000" dirty="0">
                <a:ea typeface="Calibri" panose="020F0502020204030204" pitchFamily="34" charset="0"/>
              </a:rPr>
              <a:t>c</a:t>
            </a:r>
            <a:r>
              <a:rPr lang="en-US" sz="506" dirty="0">
                <a:ea typeface="Calibri" panose="020F0502020204030204" pitchFamily="34" charset="0"/>
              </a:rPr>
              <a:t> 89.2% and 80.7% of patients in the ITT population with unknown </a:t>
            </a:r>
            <a:r>
              <a:rPr lang="en-US" sz="506" i="1" dirty="0">
                <a:ea typeface="Calibri" panose="020F0502020204030204" pitchFamily="34" charset="0"/>
              </a:rPr>
              <a:t>EGFR</a:t>
            </a:r>
            <a:r>
              <a:rPr lang="en-US" sz="506" dirty="0">
                <a:ea typeface="Calibri" panose="020F0502020204030204" pitchFamily="34" charset="0"/>
              </a:rPr>
              <a:t> or </a:t>
            </a:r>
            <a:r>
              <a:rPr lang="en-US" sz="506" i="1" dirty="0">
                <a:ea typeface="Calibri" panose="020F0502020204030204" pitchFamily="34" charset="0"/>
              </a:rPr>
              <a:t>ALK</a:t>
            </a:r>
            <a:r>
              <a:rPr lang="en-US" sz="506" dirty="0">
                <a:ea typeface="Calibri" panose="020F0502020204030204" pitchFamily="34" charset="0"/>
              </a:rPr>
              <a:t> status, respectively, had squamous NSCLC and were not required to undergo local or central testing. </a:t>
            </a:r>
            <a:endParaRPr lang="en-US" sz="506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FBDF12A-D8C6-4ABB-15C6-86481DF6F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IMpower010: DFS in key subgroups of the 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sz="3600" b="1" u="sng" dirty="0">
                <a:latin typeface="Century Gothic" panose="020B0502020202020204" pitchFamily="34" charset="0"/>
              </a:rPr>
              <a:t>PD-L1 TC ≥1%</a:t>
            </a:r>
            <a:r>
              <a:rPr lang="en-US" sz="3600" b="1" baseline="30000" dirty="0">
                <a:latin typeface="Century Gothic" panose="020B0502020202020204" pitchFamily="34" charset="0"/>
              </a:rPr>
              <a:t>a</a:t>
            </a:r>
            <a:r>
              <a:rPr lang="en-US" sz="3600" b="1" dirty="0">
                <a:latin typeface="Century Gothic" panose="020B0502020202020204" pitchFamily="34" charset="0"/>
              </a:rPr>
              <a:t> stage II-IIIA population</a:t>
            </a:r>
            <a:endParaRPr lang="en-US" b="1" dirty="0"/>
          </a:p>
        </p:txBody>
      </p:sp>
      <p:sp>
        <p:nvSpPr>
          <p:cNvPr id="35" name="Slide Number Placeholder 1">
            <a:extLst>
              <a:ext uri="{FF2B5EF4-FFF2-40B4-BE49-F238E27FC236}">
                <a16:creationId xmlns:a16="http://schemas.microsoft.com/office/drawing/2014/main" id="{4F1F44E4-A382-47BE-9C01-BD8B26A7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00" y="-1"/>
            <a:ext cx="45719" cy="738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DB3483-5307-6A42-BD6A-F25A9149F538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176464" y="1096964"/>
            <a:ext cx="8491537" cy="536098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9438BED-3DE5-4043-B4FA-CD0D83440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685960"/>
              </p:ext>
            </p:extLst>
          </p:nvPr>
        </p:nvGraphicFramePr>
        <p:xfrm>
          <a:off x="1401033" y="1746997"/>
          <a:ext cx="4194397" cy="3299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1920">
                  <a:extLst>
                    <a:ext uri="{9D8B030D-6E8A-4147-A177-3AD203B41FA5}">
                      <a16:colId xmlns:a16="http://schemas.microsoft.com/office/drawing/2014/main" val="324329839"/>
                    </a:ext>
                  </a:extLst>
                </a:gridCol>
                <a:gridCol w="609762">
                  <a:extLst>
                    <a:ext uri="{9D8B030D-6E8A-4147-A177-3AD203B41FA5}">
                      <a16:colId xmlns:a16="http://schemas.microsoft.com/office/drawing/2014/main" val="922684603"/>
                    </a:ext>
                  </a:extLst>
                </a:gridCol>
                <a:gridCol w="1624685">
                  <a:extLst>
                    <a:ext uri="{9D8B030D-6E8A-4147-A177-3AD203B41FA5}">
                      <a16:colId xmlns:a16="http://schemas.microsoft.com/office/drawing/2014/main" val="3015568688"/>
                    </a:ext>
                  </a:extLst>
                </a:gridCol>
                <a:gridCol w="848030">
                  <a:extLst>
                    <a:ext uri="{9D8B030D-6E8A-4147-A177-3AD203B41FA5}">
                      <a16:colId xmlns:a16="http://schemas.microsoft.com/office/drawing/2014/main" val="2427774495"/>
                    </a:ext>
                  </a:extLst>
                </a:gridCol>
              </a:tblGrid>
              <a:tr h="135082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u="sng" dirty="0">
                          <a:latin typeface="+mn-lt"/>
                        </a:rPr>
                        <a:t>Subgroup</a:t>
                      </a:r>
                      <a:endParaRPr lang="en-US" sz="1000" b="1" u="sng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500" b="1" u="sng" dirty="0">
                          <a:latin typeface="+mn-lt"/>
                        </a:rPr>
                        <a:t>N</a:t>
                      </a:r>
                      <a:endParaRPr lang="en-US" sz="500" b="1" u="sng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1" u="sng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500" b="1" u="sng" dirty="0">
                          <a:latin typeface="+mn-lt"/>
                        </a:rPr>
                        <a:t>HR (95% CI)</a:t>
                      </a:r>
                      <a:r>
                        <a:rPr lang="en-US" sz="500" b="1" u="sng" baseline="30000" dirty="0">
                          <a:latin typeface="+mn-lt"/>
                        </a:rPr>
                        <a:t>b</a:t>
                      </a:r>
                      <a:endParaRPr lang="en-US" sz="500" b="1" u="sng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1633628"/>
                  </a:ext>
                </a:extLst>
              </a:tr>
              <a:tr h="116765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1573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1573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1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1573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389083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All patients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6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476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0.66 (0.50, 0.88)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275891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Age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6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786714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&lt;65 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6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287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0.67 (0.46, 0.96)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684557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≥65 y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6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189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0.64 (0.41, 1.01)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140423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Sex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6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4255577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Male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6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318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0.69 (0.48, 0.99)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2012876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Female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6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158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0.61 (0.38, 0.97)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0344876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Race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6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7694776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White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6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328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0.63 (0.45, 0.89)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792207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Asian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6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134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0.63 (0.37, 1.06)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1077465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0" marR="0" lvl="0" indent="0" algn="l" defTabSz="9144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ECOG PS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6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7480855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6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265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0.57 (0.40, 0.83)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5565566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6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209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0.79 (0.51, 1.23)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60171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58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Tobacco use history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4440408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Never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92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0.63 (0.37, 1.10)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7797681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Previous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309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0.54 (0.37, 0.78)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047932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Current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75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1.24 (0.58, 2.64)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4675393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58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Histology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6853830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Squamous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181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0.78 (0.47, 1.29)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4450647"/>
                  </a:ext>
                </a:extLst>
              </a:tr>
              <a:tr h="141933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Non-squamous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295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0.60 (0.42, 0.84)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9360454"/>
                  </a:ext>
                </a:extLst>
              </a:tr>
            </a:tbl>
          </a:graphicData>
        </a:graphic>
      </p:graphicFrame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AB34A9C-3663-48F3-BB90-77CDF83FDE2F}"/>
              </a:ext>
            </a:extLst>
          </p:cNvPr>
          <p:cNvCxnSpPr>
            <a:cxnSpLocks/>
          </p:cNvCxnSpPr>
          <p:nvPr/>
        </p:nvCxnSpPr>
        <p:spPr>
          <a:xfrm>
            <a:off x="4147632" y="2293294"/>
            <a:ext cx="0" cy="2211417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11FA0A6-6475-4122-9DF6-88F310E7D8D4}"/>
              </a:ext>
            </a:extLst>
          </p:cNvPr>
          <p:cNvGraphicFramePr>
            <a:graphicFrameLocks noGrp="1"/>
          </p:cNvGraphicFramePr>
          <p:nvPr/>
        </p:nvGraphicFramePr>
        <p:xfrm>
          <a:off x="5963117" y="1879912"/>
          <a:ext cx="4052420" cy="30340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5263">
                  <a:extLst>
                    <a:ext uri="{9D8B030D-6E8A-4147-A177-3AD203B41FA5}">
                      <a16:colId xmlns:a16="http://schemas.microsoft.com/office/drawing/2014/main" val="324329839"/>
                    </a:ext>
                  </a:extLst>
                </a:gridCol>
                <a:gridCol w="295271">
                  <a:extLst>
                    <a:ext uri="{9D8B030D-6E8A-4147-A177-3AD203B41FA5}">
                      <a16:colId xmlns:a16="http://schemas.microsoft.com/office/drawing/2014/main" val="922684603"/>
                    </a:ext>
                  </a:extLst>
                </a:gridCol>
                <a:gridCol w="1514327">
                  <a:extLst>
                    <a:ext uri="{9D8B030D-6E8A-4147-A177-3AD203B41FA5}">
                      <a16:colId xmlns:a16="http://schemas.microsoft.com/office/drawing/2014/main" val="3015568688"/>
                    </a:ext>
                  </a:extLst>
                </a:gridCol>
                <a:gridCol w="767559">
                  <a:extLst>
                    <a:ext uri="{9D8B030D-6E8A-4147-A177-3AD203B41FA5}">
                      <a16:colId xmlns:a16="http://schemas.microsoft.com/office/drawing/2014/main" val="2427774495"/>
                    </a:ext>
                  </a:extLst>
                </a:gridCol>
              </a:tblGrid>
              <a:tr h="136983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1000" b="1" u="sng" dirty="0">
                          <a:latin typeface="+mn-lt"/>
                        </a:rPr>
                        <a:t>Subgroup</a:t>
                      </a:r>
                      <a:endParaRPr lang="en-US" sz="1000" b="1" u="sng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500" b="1" u="sng" dirty="0">
                          <a:latin typeface="+mn-lt"/>
                        </a:rPr>
                        <a:t>N</a:t>
                      </a:r>
                      <a:endParaRPr lang="en-US" sz="500" b="1" u="sng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1" u="sng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500" b="1" u="sng" dirty="0">
                          <a:latin typeface="+mn-lt"/>
                        </a:rPr>
                        <a:t>HR (95% CI)</a:t>
                      </a:r>
                      <a:r>
                        <a:rPr lang="en-US" sz="500" b="1" u="sng" baseline="30000" dirty="0">
                          <a:latin typeface="+mn-lt"/>
                        </a:rPr>
                        <a:t>b</a:t>
                      </a:r>
                      <a:endParaRPr lang="en-US" sz="500" b="1" u="sng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1633628"/>
                  </a:ext>
                </a:extLst>
              </a:tr>
              <a:tr h="105331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1573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1573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1" u="sng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325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1573" anchor="ctr">
                    <a:lnL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389083"/>
                  </a:ext>
                </a:extLst>
              </a:tr>
              <a:tr h="13575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All patients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446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476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500" dirty="0"/>
                        <a:t>0.66 (0.50, 0.88)</a:t>
                      </a:r>
                      <a:endParaRPr lang="en-US" sz="5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813633"/>
                  </a:ext>
                </a:extLst>
              </a:tr>
              <a:tr h="141492">
                <a:tc>
                  <a:txBody>
                    <a:bodyPr/>
                    <a:lstStyle/>
                    <a:p>
                      <a:pPr marL="58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Stage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8079526"/>
                  </a:ext>
                </a:extLst>
              </a:tr>
              <a:tr h="1658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IIA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161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0.73 (0.43, 1.24)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7360884"/>
                  </a:ext>
                </a:extLst>
              </a:tr>
              <a:tr h="1658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IIB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83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0.77 (0.35, 1.69)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9467079"/>
                  </a:ext>
                </a:extLst>
              </a:tr>
              <a:tr h="1658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IIIA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232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0.62 (0.42, 0.90)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9707657"/>
                  </a:ext>
                </a:extLst>
              </a:tr>
              <a:tr h="1658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Regional </a:t>
                      </a:r>
                      <a:r>
                        <a:rPr lang="en-US" sz="1000" b="1" strike="noStrike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LNstage</a:t>
                      </a:r>
                      <a:r>
                        <a:rPr lang="en-US" sz="1000" b="1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000" b="1" strike="noStrike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pN</a:t>
                      </a:r>
                      <a:r>
                        <a:rPr lang="en-US" sz="1000" b="1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u="none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36212928"/>
                  </a:ext>
                </a:extLst>
              </a:tr>
              <a:tr h="1658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0.88 (0.45, 1.74)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1000808"/>
                  </a:ext>
                </a:extLst>
              </a:tr>
              <a:tr h="1658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0.59 (0.36, 0.97)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9497528"/>
                  </a:ext>
                </a:extLst>
              </a:tr>
              <a:tr h="1658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strike="noStrik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0.66 (0.44, 0.99)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620227"/>
                  </a:ext>
                </a:extLst>
              </a:tr>
              <a:tr h="165845">
                <a:tc>
                  <a:txBody>
                    <a:bodyPr/>
                    <a:lstStyle/>
                    <a:p>
                      <a:pPr marL="58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tx1"/>
                          </a:solidFill>
                          <a:latin typeface="+mn-lt"/>
                        </a:rPr>
                        <a:t>EGFR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 mutation status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342321"/>
                  </a:ext>
                </a:extLst>
              </a:tr>
              <a:tr h="1658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Yes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0.57 (0.26, 1.24)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1315946"/>
                  </a:ext>
                </a:extLst>
              </a:tr>
              <a:tr h="1658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248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0.67 (0.45, 1.00)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8480093"/>
                  </a:ext>
                </a:extLst>
              </a:tr>
              <a:tr h="1658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Unknown</a:t>
                      </a:r>
                      <a:r>
                        <a:rPr lang="en-US" sz="1000" b="0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endParaRPr lang="en-US" sz="1000" b="0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185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0.61 (0.38, 0.98)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8056027"/>
                  </a:ext>
                </a:extLst>
              </a:tr>
              <a:tr h="165845">
                <a:tc>
                  <a:txBody>
                    <a:bodyPr/>
                    <a:lstStyle/>
                    <a:p>
                      <a:pPr marL="587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solidFill>
                            <a:schemeClr val="tx1"/>
                          </a:solidFill>
                          <a:latin typeface="+mn-lt"/>
                        </a:rPr>
                        <a:t>ALK 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n-lt"/>
                        </a:rPr>
                        <a:t>rearrangement status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9088269"/>
                  </a:ext>
                </a:extLst>
              </a:tr>
              <a:tr h="1658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Yes 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23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1.05 (0.32, 3.45)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918304"/>
                  </a:ext>
                </a:extLst>
              </a:tr>
              <a:tr h="16584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254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0.64 (0.44, 0.93)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7938576"/>
                  </a:ext>
                </a:extLst>
              </a:tr>
              <a:tr h="165075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Unknown</a:t>
                      </a:r>
                      <a:r>
                        <a:rPr lang="en-US" sz="1000" b="0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c</a:t>
                      </a:r>
                      <a:endParaRPr lang="en-US" sz="1000" b="0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dirty="0">
                          <a:solidFill>
                            <a:schemeClr val="tx1"/>
                          </a:solidFill>
                          <a:latin typeface="+mn-lt"/>
                        </a:rPr>
                        <a:t>199</a:t>
                      </a: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00" b="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00" b="0" u="none" dirty="0">
                          <a:solidFill>
                            <a:schemeClr val="tx1"/>
                          </a:solidFill>
                          <a:latin typeface="+mn-lt"/>
                        </a:rPr>
                        <a:t>0.62 (0.39, 1.00)</a:t>
                      </a:r>
                      <a:endParaRPr lang="en-US" sz="500" b="0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0365257"/>
                  </a:ext>
                </a:extLst>
              </a:tr>
            </a:tbl>
          </a:graphicData>
        </a:graphic>
      </p:graphicFrame>
      <p:graphicFrame>
        <p:nvGraphicFramePr>
          <p:cNvPr id="40" name="Content Placeholder 8">
            <a:extLst>
              <a:ext uri="{FF2B5EF4-FFF2-40B4-BE49-F238E27FC236}">
                <a16:creationId xmlns:a16="http://schemas.microsoft.com/office/drawing/2014/main" id="{40339EA0-3C6A-4BB4-90A5-F6D851A8B512}"/>
              </a:ext>
            </a:extLst>
          </p:cNvPr>
          <p:cNvGraphicFramePr>
            <a:graphicFrameLocks/>
          </p:cNvGraphicFramePr>
          <p:nvPr/>
        </p:nvGraphicFramePr>
        <p:xfrm>
          <a:off x="7668506" y="2102456"/>
          <a:ext cx="1687277" cy="3201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4F7E2AF-08AA-4CE1-A98F-1B3935D368E3}"/>
              </a:ext>
            </a:extLst>
          </p:cNvPr>
          <p:cNvCxnSpPr>
            <a:cxnSpLocks/>
          </p:cNvCxnSpPr>
          <p:nvPr/>
        </p:nvCxnSpPr>
        <p:spPr>
          <a:xfrm>
            <a:off x="8244203" y="2379007"/>
            <a:ext cx="0" cy="2134274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Content Placeholder 8">
            <a:extLst>
              <a:ext uri="{FF2B5EF4-FFF2-40B4-BE49-F238E27FC236}">
                <a16:creationId xmlns:a16="http://schemas.microsoft.com/office/drawing/2014/main" id="{FBAD5C16-0D8A-4A62-A267-C6C3E63ABB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488097"/>
              </p:ext>
            </p:extLst>
          </p:nvPr>
        </p:nvGraphicFramePr>
        <p:xfrm>
          <a:off x="3189321" y="1989060"/>
          <a:ext cx="2060979" cy="3331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6E696FC-B26A-4490-BBCD-E65E4023622F}"/>
              </a:ext>
            </a:extLst>
          </p:cNvPr>
          <p:cNvCxnSpPr>
            <a:cxnSpLocks/>
          </p:cNvCxnSpPr>
          <p:nvPr/>
        </p:nvCxnSpPr>
        <p:spPr>
          <a:xfrm>
            <a:off x="5785932" y="2102456"/>
            <a:ext cx="0" cy="2699986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664D5AC-57A4-4D04-B390-2B2BDDCB105F}"/>
              </a:ext>
            </a:extLst>
          </p:cNvPr>
          <p:cNvGrpSpPr/>
          <p:nvPr/>
        </p:nvGrpSpPr>
        <p:grpSpPr>
          <a:xfrm>
            <a:off x="3526372" y="5272702"/>
            <a:ext cx="1122116" cy="260943"/>
            <a:chOff x="17456076" y="11488483"/>
            <a:chExt cx="3990267" cy="927919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8C05E082-F13D-4C11-8563-1F101F300254}"/>
                </a:ext>
              </a:extLst>
            </p:cNvPr>
            <p:cNvCxnSpPr/>
            <p:nvPr/>
          </p:nvCxnSpPr>
          <p:spPr>
            <a:xfrm>
              <a:off x="17456076" y="1199143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93C6FFA-3E02-4151-8360-12412340DB94}"/>
                </a:ext>
              </a:extLst>
            </p:cNvPr>
            <p:cNvSpPr/>
            <p:nvPr/>
          </p:nvSpPr>
          <p:spPr>
            <a:xfrm>
              <a:off x="19586729" y="11488483"/>
              <a:ext cx="330621" cy="27680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44662">
                <a:defRPr/>
              </a:pPr>
              <a:r>
                <a:rPr lang="en-US" sz="506" b="1" dirty="0">
                  <a:latin typeface="Arial" pitchFamily="34" charset="0"/>
                  <a:cs typeface="Arial" pitchFamily="34" charset="0"/>
                </a:rPr>
                <a:t>HR</a:t>
              </a:r>
              <a:endParaRPr lang="en-US" sz="506" b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2BB4915-E830-4955-B24D-A2206F9C154A}"/>
                </a:ext>
              </a:extLst>
            </p:cNvPr>
            <p:cNvSpPr txBox="1"/>
            <p:nvPr/>
          </p:nvSpPr>
          <p:spPr>
            <a:xfrm>
              <a:off x="19905111" y="11975426"/>
              <a:ext cx="1191366" cy="440976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defTabSz="144662">
                <a:defRPr/>
              </a:pPr>
              <a:r>
                <a:rPr lang="en-US" sz="506" b="1" dirty="0">
                  <a:solidFill>
                    <a:srgbClr val="ED1A22"/>
                  </a:solidFill>
                  <a:latin typeface="Arial" pitchFamily="34" charset="0"/>
                  <a:cs typeface="Arial" pitchFamily="34" charset="0"/>
                </a:rPr>
                <a:t>BSC better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534A07A-28C4-4812-888E-3F062D128C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17340" y="11884666"/>
              <a:ext cx="163724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5ADF7DFA-5354-4C30-A111-0E594758935F}"/>
                </a:ext>
              </a:extLst>
            </p:cNvPr>
            <p:cNvCxnSpPr/>
            <p:nvPr/>
          </p:nvCxnSpPr>
          <p:spPr>
            <a:xfrm>
              <a:off x="19862307" y="11865616"/>
              <a:ext cx="158403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1FA94218-132C-4ADC-B199-E057F0BFA263}"/>
                </a:ext>
              </a:extLst>
            </p:cNvPr>
            <p:cNvSpPr txBox="1"/>
            <p:nvPr/>
          </p:nvSpPr>
          <p:spPr>
            <a:xfrm>
              <a:off x="17487774" y="11975416"/>
              <a:ext cx="2194623" cy="440976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r" defTabSz="144662">
                <a:defRPr/>
              </a:pPr>
              <a:r>
                <a:rPr lang="en-US" sz="506" b="1" dirty="0">
                  <a:solidFill>
                    <a:srgbClr val="2A469D"/>
                  </a:solidFill>
                  <a:latin typeface="Arial" pitchFamily="34" charset="0"/>
                  <a:cs typeface="Arial" pitchFamily="34" charset="0"/>
                </a:rPr>
                <a:t>Atezolizumab better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5F5836-2328-4BF6-9B72-B5B3ED7B5F98}"/>
              </a:ext>
            </a:extLst>
          </p:cNvPr>
          <p:cNvGrpSpPr/>
          <p:nvPr/>
        </p:nvGrpSpPr>
        <p:grpSpPr>
          <a:xfrm>
            <a:off x="7872347" y="5248186"/>
            <a:ext cx="1122116" cy="221468"/>
            <a:chOff x="17456076" y="11312714"/>
            <a:chExt cx="3990267" cy="787546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2A3E65E-4F40-4A13-AE50-A055251CC118}"/>
                </a:ext>
              </a:extLst>
            </p:cNvPr>
            <p:cNvCxnSpPr/>
            <p:nvPr/>
          </p:nvCxnSpPr>
          <p:spPr>
            <a:xfrm>
              <a:off x="17456076" y="1199143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73460C1-BEEE-444A-A9C5-82926F7A1E5A}"/>
                </a:ext>
              </a:extLst>
            </p:cNvPr>
            <p:cNvSpPr/>
            <p:nvPr/>
          </p:nvSpPr>
          <p:spPr>
            <a:xfrm>
              <a:off x="19586729" y="11312714"/>
              <a:ext cx="330621" cy="27680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44662">
                <a:defRPr/>
              </a:pPr>
              <a:r>
                <a:rPr lang="en-US" sz="506" b="1" dirty="0">
                  <a:latin typeface="Arial" pitchFamily="34" charset="0"/>
                  <a:cs typeface="Arial" pitchFamily="34" charset="0"/>
                </a:rPr>
                <a:t>HR</a:t>
              </a:r>
              <a:endParaRPr lang="en-US" sz="506" b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F2ED03-7E0D-492C-9C60-1B08C7317DA8}"/>
                </a:ext>
              </a:extLst>
            </p:cNvPr>
            <p:cNvSpPr txBox="1"/>
            <p:nvPr/>
          </p:nvSpPr>
          <p:spPr>
            <a:xfrm>
              <a:off x="19905111" y="11659284"/>
              <a:ext cx="1191366" cy="440976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defTabSz="144662">
                <a:defRPr/>
              </a:pPr>
              <a:r>
                <a:rPr lang="en-US" sz="506" b="1" dirty="0">
                  <a:solidFill>
                    <a:srgbClr val="ED1A22"/>
                  </a:solidFill>
                  <a:latin typeface="Arial" pitchFamily="34" charset="0"/>
                  <a:cs typeface="Arial" pitchFamily="34" charset="0"/>
                </a:rPr>
                <a:t>BSC better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D26329F-934D-4661-850C-9F6A10085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017342" y="11613697"/>
              <a:ext cx="163724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46F837A-3768-4ECB-BEC2-D5C819946813}"/>
                </a:ext>
              </a:extLst>
            </p:cNvPr>
            <p:cNvCxnSpPr/>
            <p:nvPr/>
          </p:nvCxnSpPr>
          <p:spPr>
            <a:xfrm>
              <a:off x="19862306" y="11594647"/>
              <a:ext cx="1584037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AB2512C-8C5F-4E75-AC32-DBFD71C9F1FA}"/>
                </a:ext>
              </a:extLst>
            </p:cNvPr>
            <p:cNvSpPr txBox="1"/>
            <p:nvPr/>
          </p:nvSpPr>
          <p:spPr>
            <a:xfrm>
              <a:off x="17487774" y="11659284"/>
              <a:ext cx="2194623" cy="440976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r" defTabSz="144662">
                <a:defRPr/>
              </a:pPr>
              <a:r>
                <a:rPr lang="en-US" sz="506" b="1" dirty="0">
                  <a:solidFill>
                    <a:srgbClr val="2A469D"/>
                  </a:solidFill>
                  <a:latin typeface="Arial" pitchFamily="34" charset="0"/>
                  <a:cs typeface="Arial" pitchFamily="34" charset="0"/>
                </a:rPr>
                <a:t>Atezolizumab better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9726894-BC69-4B4D-A992-ABD98D05C77A}"/>
              </a:ext>
            </a:extLst>
          </p:cNvPr>
          <p:cNvSpPr/>
          <p:nvPr/>
        </p:nvSpPr>
        <p:spPr>
          <a:xfrm>
            <a:off x="915867" y="6015453"/>
            <a:ext cx="746524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Dr. Heather A. </a:t>
            </a:r>
            <a:r>
              <a:rPr lang="en-US" sz="1050" dirty="0" err="1"/>
              <a:t>Wakelee</a:t>
            </a:r>
            <a:r>
              <a:rPr lang="en-US" sz="1050" dirty="0"/>
              <a:t> ASCO 2021, </a:t>
            </a:r>
            <a:r>
              <a:rPr lang="en-US" sz="1050" dirty="0" err="1"/>
              <a:t>abstr</a:t>
            </a:r>
            <a:r>
              <a:rPr lang="en-US" sz="1050" dirty="0"/>
              <a:t> 8500:IMpower010 Interim Analysis; </a:t>
            </a:r>
            <a:r>
              <a:rPr lang="en-US" sz="105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https://bit.ly/33t6JJ</a:t>
            </a:r>
            <a:r>
              <a:rPr lang="en-US" sz="1050" dirty="0"/>
              <a:t>; </a:t>
            </a:r>
            <a:r>
              <a:rPr lang="en-US" sz="1050" dirty="0" err="1"/>
              <a:t>Felip</a:t>
            </a:r>
            <a:r>
              <a:rPr lang="en-US" sz="1050" dirty="0"/>
              <a:t> Lancet 2021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39DCF6-C724-ADE3-6AA7-D93C3DBB7066}"/>
              </a:ext>
            </a:extLst>
          </p:cNvPr>
          <p:cNvSpPr/>
          <p:nvPr/>
        </p:nvSpPr>
        <p:spPr>
          <a:xfrm>
            <a:off x="1388336" y="3962404"/>
            <a:ext cx="4194397" cy="11102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EFC9F-2148-63EF-E2C9-D464793F3D50}"/>
              </a:ext>
            </a:extLst>
          </p:cNvPr>
          <p:cNvSpPr/>
          <p:nvPr/>
        </p:nvSpPr>
        <p:spPr>
          <a:xfrm>
            <a:off x="5892521" y="3586261"/>
            <a:ext cx="4318263" cy="13677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238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D49890-E6E0-4758-90D6-6E178346C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390" y="829037"/>
            <a:ext cx="9071219" cy="4853819"/>
          </a:xfrm>
          <a:prstGeom prst="rect">
            <a:avLst/>
          </a:prstGeom>
        </p:spPr>
      </p:pic>
      <p:sp>
        <p:nvSpPr>
          <p:cNvPr id="258" name="Google Shape;258;p8"/>
          <p:cNvSpPr txBox="1">
            <a:spLocks noGrp="1"/>
          </p:cNvSpPr>
          <p:nvPr>
            <p:ph type="sldNum" idx="12"/>
          </p:nvPr>
        </p:nvSpPr>
        <p:spPr>
          <a:xfrm>
            <a:off x="9984432" y="5508441"/>
            <a:ext cx="54877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fld id="{00000000-1234-1234-1234-123412341234}" type="slidenum">
              <a:rPr lang="en-US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/>
              <a:t>15</a:t>
            </a:fld>
            <a:endParaRPr sz="105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8"/>
          <p:cNvSpPr txBox="1">
            <a:spLocks noGrp="1"/>
          </p:cNvSpPr>
          <p:nvPr>
            <p:ph type="title"/>
          </p:nvPr>
        </p:nvSpPr>
        <p:spPr>
          <a:xfrm>
            <a:off x="1780296" y="278072"/>
            <a:ext cx="8631409" cy="42084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IMpower010: PD-L1 TC ≥1%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stage II-IIIA population: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DFS by disease and treatment characteristics</a:t>
            </a:r>
          </a:p>
        </p:txBody>
      </p:sp>
      <p:sp>
        <p:nvSpPr>
          <p:cNvPr id="8" name="Google Shape;109;p2">
            <a:extLst>
              <a:ext uri="{FF2B5EF4-FFF2-40B4-BE49-F238E27FC236}">
                <a16:creationId xmlns:a16="http://schemas.microsoft.com/office/drawing/2014/main" id="{464B5D9D-D92C-468F-B65E-00EFC7B3935E}"/>
              </a:ext>
            </a:extLst>
          </p:cNvPr>
          <p:cNvSpPr txBox="1"/>
          <p:nvPr/>
        </p:nvSpPr>
        <p:spPr>
          <a:xfrm>
            <a:off x="8014855" y="5611945"/>
            <a:ext cx="2312828" cy="37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r"/>
            <a:r>
              <a:rPr lang="en-US" sz="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Altorki et al. IMpower010 Prior Therapies</a:t>
            </a:r>
          </a:p>
          <a:p>
            <a:pPr algn="r"/>
            <a:r>
              <a:rPr lang="en-US" sz="900" dirty="0">
                <a:solidFill>
                  <a:schemeClr val="bg1"/>
                </a:solidFill>
              </a:rPr>
              <a:t>https://bit.ly/36gV0j6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E9FD92-AD57-496A-849F-3E75E82DF4A0}"/>
              </a:ext>
            </a:extLst>
          </p:cNvPr>
          <p:cNvSpPr txBox="1"/>
          <p:nvPr/>
        </p:nvSpPr>
        <p:spPr>
          <a:xfrm>
            <a:off x="1695080" y="4892830"/>
            <a:ext cx="2759826" cy="40395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defTabSz="685561">
              <a:spcAft>
                <a:spcPts val="225"/>
              </a:spcAft>
            </a:pPr>
            <a:r>
              <a:rPr lang="en-US" sz="675" kern="12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Clinical cutoff: January 21, 2021. </a:t>
            </a:r>
            <a:r>
              <a:rPr lang="en-US" sz="675" kern="1200" baseline="300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a</a:t>
            </a:r>
            <a:r>
              <a:rPr lang="en-US" sz="675" kern="12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 Per SP263 assay. </a:t>
            </a:r>
            <a:br>
              <a:rPr lang="en-US" sz="675" kern="12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</a:br>
            <a:r>
              <a:rPr lang="en-US" sz="675" kern="1200" baseline="300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b</a:t>
            </a:r>
            <a:r>
              <a:rPr lang="en-US" sz="675" kern="12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 Stratified for all patients; unstratified for all other subgroups. </a:t>
            </a:r>
            <a:br>
              <a:rPr lang="en-US" sz="675" kern="12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</a:br>
            <a:r>
              <a:rPr lang="en-US" sz="675" kern="1200" baseline="300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c </a:t>
            </a:r>
            <a:r>
              <a:rPr lang="en-US" sz="675" kern="1200" dirty="0">
                <a:solidFill>
                  <a:schemeClr val="tx1"/>
                </a:solidFill>
                <a:ea typeface="Calibri" panose="020F0502020204030204" pitchFamily="34" charset="0"/>
                <a:cs typeface="+mn-cs"/>
              </a:rPr>
              <a:t>Subgroups with ≤10 patients are not shown.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A9E316-A389-1A19-311F-6947B6598430}"/>
              </a:ext>
            </a:extLst>
          </p:cNvPr>
          <p:cNvSpPr/>
          <p:nvPr/>
        </p:nvSpPr>
        <p:spPr>
          <a:xfrm>
            <a:off x="1560390" y="4003566"/>
            <a:ext cx="8851315" cy="10574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F46DFA-7F8F-566E-7A90-780FF4D06A46}"/>
              </a:ext>
            </a:extLst>
          </p:cNvPr>
          <p:cNvSpPr/>
          <p:nvPr/>
        </p:nvSpPr>
        <p:spPr>
          <a:xfrm>
            <a:off x="1560390" y="1649249"/>
            <a:ext cx="9003715" cy="7357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A7ABF0-06FE-CB8B-DEF6-FF4F34C3CC55}"/>
              </a:ext>
            </a:extLst>
          </p:cNvPr>
          <p:cNvSpPr txBox="1"/>
          <p:nvPr/>
        </p:nvSpPr>
        <p:spPr>
          <a:xfrm>
            <a:off x="281168" y="6161189"/>
            <a:ext cx="1499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Altorki</a:t>
            </a:r>
            <a:r>
              <a:rPr lang="en-US" sz="1200" dirty="0"/>
              <a:t> WCLC 2021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216823-CFBF-0EEA-1D59-85F66D63C991}"/>
              </a:ext>
            </a:extLst>
          </p:cNvPr>
          <p:cNvSpPr txBox="1"/>
          <p:nvPr/>
        </p:nvSpPr>
        <p:spPr>
          <a:xfrm>
            <a:off x="8352631" y="5176921"/>
            <a:ext cx="2193764" cy="13234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u="sng" dirty="0" err="1"/>
              <a:t>Atezo</a:t>
            </a:r>
            <a:r>
              <a:rPr lang="en-US" sz="1600" u="sng" dirty="0"/>
              <a:t> best:</a:t>
            </a:r>
          </a:p>
          <a:p>
            <a:r>
              <a:rPr lang="en-US" sz="1600" dirty="0"/>
              <a:t>Stage IIIA</a:t>
            </a:r>
          </a:p>
          <a:p>
            <a:r>
              <a:rPr lang="en-US" sz="1600" dirty="0"/>
              <a:t>Non-Sq</a:t>
            </a:r>
          </a:p>
          <a:p>
            <a:r>
              <a:rPr lang="en-US" sz="1600" dirty="0" err="1"/>
              <a:t>Prev</a:t>
            </a:r>
            <a:r>
              <a:rPr lang="en-US" sz="1600" dirty="0"/>
              <a:t> smoking history</a:t>
            </a:r>
          </a:p>
          <a:p>
            <a:r>
              <a:rPr lang="en-US" sz="1600" dirty="0"/>
              <a:t>PD-L1</a:t>
            </a:r>
            <a:r>
              <a:rPr lang="en-US" sz="1600" u="sng" dirty="0"/>
              <a:t>&gt;</a:t>
            </a:r>
            <a:r>
              <a:rPr lang="en-US" sz="1600" dirty="0"/>
              <a:t>50%</a:t>
            </a:r>
          </a:p>
        </p:txBody>
      </p:sp>
    </p:spTree>
    <p:extLst>
      <p:ext uri="{BB962C8B-B14F-4D97-AF65-F5344CB8AC3E}">
        <p14:creationId xmlns:p14="http://schemas.microsoft.com/office/powerpoint/2010/main" val="445042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A5544-D0AD-16E6-70EC-48FFC1F25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21" y="347074"/>
            <a:ext cx="8348104" cy="46748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Recap of DFS and OS data from the DFS IA</a:t>
            </a:r>
            <a:r>
              <a:rPr lang="en-US" b="1" baseline="30000" dirty="0"/>
              <a:t>1,2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2200" b="1" i="1" dirty="0"/>
              <a:t>(data cutoff: 21 Jan ‘21, median follow-up: 32 months)</a:t>
            </a:r>
            <a:endParaRPr lang="en-US" sz="2700" b="1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92B2CA-C295-EA78-2FE5-18F68C7CB4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6107" y="49591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D3DB0938-899B-4064-94E8-E557A172191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9DAF79-5455-44D9-670A-C5546E1C4850}"/>
              </a:ext>
            </a:extLst>
          </p:cNvPr>
          <p:cNvSpPr txBox="1"/>
          <p:nvPr/>
        </p:nvSpPr>
        <p:spPr>
          <a:xfrm>
            <a:off x="516925" y="4498214"/>
            <a:ext cx="8702495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hangingPunct="1">
              <a:lnSpc>
                <a:spcPct val="120000"/>
              </a:lnSpc>
              <a:buClr>
                <a:srgbClr val="00419D"/>
              </a:buClr>
              <a:buFont typeface="Arial" panose="020B0604020202020204" pitchFamily="34" charset="0"/>
              <a:buChar char="•"/>
            </a:pPr>
            <a:r>
              <a: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 data </a:t>
            </a: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mature (</a:t>
            </a:r>
            <a:r>
              <a:rPr lang="en-US" sz="1600" dirty="0">
                <a:latin typeface="+mn-lt"/>
              </a:rPr>
              <a:t>event to patient ratio in ITT was 19% in atezolizumab arm, 18% in BSC arm)</a:t>
            </a:r>
            <a:endParaRPr lang="en-US" sz="1600" dirty="0">
              <a:latin typeface="+mn-lt"/>
              <a:cs typeface="Arial" panose="020B0604020202020204" pitchFamily="34" charset="0"/>
            </a:endParaRPr>
          </a:p>
          <a:p>
            <a:pPr marL="461963" indent="-228600" hangingPunct="1">
              <a:lnSpc>
                <a:spcPct val="120000"/>
              </a:lnSpc>
              <a:buClr>
                <a:srgbClr val="00419D"/>
              </a:buClr>
              <a:buFont typeface="Calibri" panose="020F0502020204030204" pitchFamily="34" charset="0"/>
              <a:buChar char="–"/>
            </a:pPr>
            <a:r>
              <a:rPr lang="en-US" sz="2000" b="1" dirty="0">
                <a:latin typeface="+mn-lt"/>
              </a:rPr>
              <a:t>PD-L1 TC ≥1% stage II-IIIA population: OS HR, 0.77 (95% CI: 0.51, 1.17)</a:t>
            </a:r>
            <a:r>
              <a:rPr lang="en-US" sz="2000" b="1" baseline="30000" dirty="0">
                <a:latin typeface="+mn-lt"/>
              </a:rPr>
              <a:t>a</a:t>
            </a:r>
            <a:endParaRPr lang="en-US" sz="2000" b="1" dirty="0">
              <a:latin typeface="+mn-lt"/>
            </a:endParaRPr>
          </a:p>
          <a:p>
            <a:pPr marL="461963" lvl="2" indent="-228600" hangingPunct="1">
              <a:lnSpc>
                <a:spcPct val="120000"/>
              </a:lnSpc>
              <a:buClr>
                <a:srgbClr val="00419D"/>
              </a:buClr>
              <a:buFont typeface="Calibri" panose="020F0502020204030204" pitchFamily="34" charset="0"/>
              <a:buChar char="–"/>
            </a:pPr>
            <a:r>
              <a:rPr lang="en-US" sz="2000" dirty="0">
                <a:latin typeface="+mn-lt"/>
              </a:rPr>
              <a:t>All-randomised stage II-IIIA population: OS HR,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0.99 (95% CI: 0.73, 1.33)</a:t>
            </a:r>
            <a:r>
              <a:rPr lang="en-US" sz="2000" baseline="30000" dirty="0">
                <a:latin typeface="+mn-lt"/>
              </a:rPr>
              <a:t>a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marL="461963" lvl="2" indent="-228600" hangingPunct="1">
              <a:lnSpc>
                <a:spcPct val="120000"/>
              </a:lnSpc>
              <a:buClr>
                <a:srgbClr val="00419D"/>
              </a:buClr>
              <a:buFont typeface="Calibri" panose="020F0502020204030204" pitchFamily="34" charset="0"/>
              <a:buChar char="–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ITT (randomised stage IB-IIIA) population: OS HR, 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1.07 (95% CI: 0.80, 1.42)</a:t>
            </a:r>
            <a:r>
              <a:rPr lang="en-US" sz="2000" baseline="30000" dirty="0">
                <a:latin typeface="+mn-lt"/>
                <a:cs typeface="Arial" panose="020B0604020202020204" pitchFamily="34" charset="0"/>
              </a:rPr>
              <a:t>a</a:t>
            </a:r>
            <a:endParaRPr lang="en-US" sz="20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37FEC2-7A73-7C01-BBF4-FE422CDF9964}"/>
              </a:ext>
            </a:extLst>
          </p:cNvPr>
          <p:cNvSpPr txBox="1"/>
          <p:nvPr/>
        </p:nvSpPr>
        <p:spPr>
          <a:xfrm>
            <a:off x="367581" y="6067220"/>
            <a:ext cx="8674644" cy="33855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spcAft>
                <a:spcPts val="600"/>
              </a:spcAft>
            </a:pPr>
            <a:r>
              <a:rPr lang="en-US" sz="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Clinical cutoff: 21 Jan 2021. </a:t>
            </a:r>
            <a:r>
              <a:rPr lang="en-US" sz="800" baseline="30000" dirty="0">
                <a:latin typeface="+mn-lt"/>
              </a:rPr>
              <a:t>a</a:t>
            </a:r>
            <a:r>
              <a:rPr lang="en-US" sz="800" dirty="0">
                <a:latin typeface="+mn-lt"/>
              </a:rPr>
              <a:t> Stratified.</a:t>
            </a:r>
            <a:r>
              <a:rPr lang="en-US" sz="800" baseline="300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8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Statistical significance boundary for DFS crossed. </a:t>
            </a:r>
            <a:r>
              <a:rPr lang="en-US" sz="800" baseline="30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Statistical significance boundary for DFS not crossed. </a:t>
            </a:r>
            <a:br>
              <a:rPr lang="en-US" sz="8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n-US" sz="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1. </a:t>
            </a:r>
            <a:r>
              <a:rPr lang="en-US" sz="8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Felip</a:t>
            </a:r>
            <a:r>
              <a:rPr lang="en-US" sz="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, E et al Lancet 2021; 938; 1344-1357; 2. </a:t>
            </a:r>
            <a:r>
              <a:rPr lang="en-US" sz="8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Wakelee</a:t>
            </a:r>
            <a:r>
              <a:rPr lang="en-US" sz="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. HA et al ASCO 2021; abs #8500., </a:t>
            </a:r>
            <a:r>
              <a:rPr lang="en-US" sz="800" dirty="0" err="1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Felip</a:t>
            </a:r>
            <a:r>
              <a:rPr lang="en-US" sz="800" dirty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 IASLC WCLC 2022 Presidential Plenary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A63AC36-2136-953B-7A71-CDD42567D00B}"/>
              </a:ext>
            </a:extLst>
          </p:cNvPr>
          <p:cNvGrpSpPr/>
          <p:nvPr/>
        </p:nvGrpSpPr>
        <p:grpSpPr>
          <a:xfrm>
            <a:off x="224376" y="1211485"/>
            <a:ext cx="11743247" cy="3012092"/>
            <a:chOff x="218532" y="1043217"/>
            <a:chExt cx="8758222" cy="2246446"/>
          </a:xfrm>
        </p:grpSpPr>
        <p:pic>
          <p:nvPicPr>
            <p:cNvPr id="24" name="Picture 23" descr="Chart, line chart&#10;&#10;Description automatically generated">
              <a:extLst>
                <a:ext uri="{FF2B5EF4-FFF2-40B4-BE49-F238E27FC236}">
                  <a16:creationId xmlns:a16="http://schemas.microsoft.com/office/drawing/2014/main" id="{B0B27440-F2E2-D855-D21B-697ECCBFF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8532" y="1432773"/>
              <a:ext cx="2885960" cy="185689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A200622-246B-4A99-CF17-22EE57F77259}"/>
                </a:ext>
              </a:extLst>
            </p:cNvPr>
            <p:cNvSpPr txBox="1"/>
            <p:nvPr/>
          </p:nvSpPr>
          <p:spPr>
            <a:xfrm>
              <a:off x="740855" y="1043217"/>
              <a:ext cx="22309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DFS: PD-L1 TC ≥1% </a:t>
              </a:r>
              <a:b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stage II-IIIA population</a:t>
              </a:r>
              <a:endParaRPr lang="en-GB" sz="1400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76520E5-394F-0502-A5AF-706E454ED2A3}"/>
                </a:ext>
              </a:extLst>
            </p:cNvPr>
            <p:cNvSpPr txBox="1"/>
            <p:nvPr/>
          </p:nvSpPr>
          <p:spPr>
            <a:xfrm>
              <a:off x="676465" y="2379702"/>
              <a:ext cx="246574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100" b="1" dirty="0"/>
                <a:t>DFS HR (95% CI)</a:t>
              </a:r>
              <a:r>
                <a:rPr lang="en-SG" sz="1100" b="1" baseline="30000" dirty="0"/>
                <a:t>a</a:t>
              </a:r>
              <a:r>
                <a:rPr lang="en-SG" sz="1100" b="1" dirty="0"/>
                <a:t>: 0.66 (0.50, 0.88)</a:t>
              </a:r>
            </a:p>
            <a:p>
              <a:r>
                <a:rPr lang="en-SG" sz="1000" b="1" i="1" dirty="0"/>
                <a:t>P</a:t>
              </a:r>
              <a:r>
                <a:rPr lang="en-SG" sz="1000" b="1" dirty="0"/>
                <a:t>=0.0039</a:t>
              </a:r>
              <a:r>
                <a:rPr lang="en-SG" sz="1000" b="1" baseline="30000" dirty="0"/>
                <a:t>b</a:t>
              </a:r>
              <a:endParaRPr lang="en-US" sz="1000" b="1" dirty="0"/>
            </a:p>
          </p:txBody>
        </p:sp>
        <p:pic>
          <p:nvPicPr>
            <p:cNvPr id="25" name="Picture 24" descr="Chart, line chart&#10;&#10;Description automatically generated">
              <a:extLst>
                <a:ext uri="{FF2B5EF4-FFF2-40B4-BE49-F238E27FC236}">
                  <a16:creationId xmlns:a16="http://schemas.microsoft.com/office/drawing/2014/main" id="{D10297DA-5031-A3A4-CD66-D3C59AD1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4443" y="1425381"/>
              <a:ext cx="2886240" cy="185689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806379-E715-0349-1274-92B2124173BE}"/>
                </a:ext>
              </a:extLst>
            </p:cNvPr>
            <p:cNvSpPr txBox="1"/>
            <p:nvPr/>
          </p:nvSpPr>
          <p:spPr>
            <a:xfrm>
              <a:off x="3607160" y="1043217"/>
              <a:ext cx="21916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DFS: All-randomised </a:t>
              </a:r>
              <a:b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stage II-IIIA population</a:t>
              </a:r>
              <a:endParaRPr lang="en-GB" sz="14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4D22527-49EA-63F3-5A98-E1F10E8DCD5E}"/>
                </a:ext>
              </a:extLst>
            </p:cNvPr>
            <p:cNvSpPr txBox="1"/>
            <p:nvPr/>
          </p:nvSpPr>
          <p:spPr>
            <a:xfrm>
              <a:off x="3579537" y="2379702"/>
              <a:ext cx="246574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100" b="1" dirty="0"/>
                <a:t>DFS HR (95% CI)</a:t>
              </a:r>
              <a:r>
                <a:rPr lang="en-SG" sz="1100" b="1" baseline="30000" dirty="0"/>
                <a:t>a</a:t>
              </a:r>
              <a:r>
                <a:rPr lang="en-SG" sz="1100" b="1" dirty="0"/>
                <a:t>: 0.79 (0.64, 0.96)</a:t>
              </a:r>
              <a:endParaRPr lang="en-US" sz="1100" b="1" dirty="0"/>
            </a:p>
            <a:p>
              <a:r>
                <a:rPr lang="en-SG" sz="1000" b="1" i="1" dirty="0"/>
                <a:t>P</a:t>
              </a:r>
              <a:r>
                <a:rPr lang="en-SG" sz="1000" b="1" dirty="0"/>
                <a:t>=0.0205</a:t>
              </a:r>
              <a:r>
                <a:rPr lang="en-SG" sz="1000" b="1" baseline="30000" dirty="0"/>
                <a:t>b</a:t>
              </a:r>
              <a:endParaRPr lang="en-US" sz="1000" b="1" baseline="30000" dirty="0"/>
            </a:p>
          </p:txBody>
        </p:sp>
        <p:pic>
          <p:nvPicPr>
            <p:cNvPr id="26" name="Picture 25" descr="Chart, line chart&#10;&#10;Description automatically generated">
              <a:extLst>
                <a:ext uri="{FF2B5EF4-FFF2-40B4-BE49-F238E27FC236}">
                  <a16:creationId xmlns:a16="http://schemas.microsoft.com/office/drawing/2014/main" id="{7488974E-BEC5-A645-C842-1060B7A9D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2936" y="1424527"/>
              <a:ext cx="2885232" cy="185689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0CCAD2-22DE-3E48-2D91-342D99B580CD}"/>
                </a:ext>
              </a:extLst>
            </p:cNvPr>
            <p:cNvSpPr txBox="1"/>
            <p:nvPr/>
          </p:nvSpPr>
          <p:spPr>
            <a:xfrm>
              <a:off x="6495857" y="1043217"/>
              <a:ext cx="2310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DFS: ITT (randomised </a:t>
              </a:r>
              <a:b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stage IB-IIIA) population</a:t>
              </a:r>
              <a:endParaRPr lang="en-GB" sz="14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5001C90-8AD7-E80E-F846-C2676D2EBCFA}"/>
                </a:ext>
              </a:extLst>
            </p:cNvPr>
            <p:cNvSpPr txBox="1"/>
            <p:nvPr/>
          </p:nvSpPr>
          <p:spPr>
            <a:xfrm>
              <a:off x="6511014" y="2379702"/>
              <a:ext cx="246574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SG" sz="1100" b="1" dirty="0"/>
                <a:t>DFS HR (95% CI)</a:t>
              </a:r>
              <a:r>
                <a:rPr lang="en-SG" sz="1100" b="1" baseline="30000" dirty="0"/>
                <a:t>a</a:t>
              </a:r>
              <a:r>
                <a:rPr lang="en-SG" sz="1100" b="1" dirty="0"/>
                <a:t>: 0.81 (0.67, 0.99)</a:t>
              </a:r>
              <a:endParaRPr lang="en-US" sz="1100" b="1" dirty="0"/>
            </a:p>
            <a:p>
              <a:r>
                <a:rPr lang="en-SG" sz="1000" b="1" i="1" dirty="0"/>
                <a:t>P</a:t>
              </a:r>
              <a:r>
                <a:rPr lang="en-SG" sz="1000" b="1" dirty="0"/>
                <a:t>=0.0395</a:t>
              </a:r>
              <a:r>
                <a:rPr lang="en-SG" sz="1000" b="1" baseline="30000" dirty="0"/>
                <a:t>c</a:t>
              </a:r>
              <a:endParaRPr lang="en-US" sz="1000" b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5509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013B5-ACC1-2331-F7B4-CD832F576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064" y="384975"/>
            <a:ext cx="8863738" cy="7108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IMpower010: Results of OS IA</a:t>
            </a:r>
            <a:r>
              <a:rPr lang="en-US" sz="1800" b="1" dirty="0"/>
              <a:t>(data cut 4/18/22: 46 </a:t>
            </a:r>
            <a:r>
              <a:rPr lang="en-US" sz="1800" b="1" dirty="0" err="1"/>
              <a:t>mo</a:t>
            </a:r>
            <a:r>
              <a:rPr lang="en-US" sz="1800" b="1" dirty="0"/>
              <a:t> med f/up) </a:t>
            </a:r>
            <a:br>
              <a:rPr lang="en-US" sz="1800" b="1" dirty="0"/>
            </a:br>
            <a:r>
              <a:rPr lang="en-US" sz="3200" b="1" dirty="0"/>
              <a:t>PD-L1 TC ≥1%</a:t>
            </a:r>
            <a:r>
              <a:rPr lang="en-US" sz="3200" b="1" baseline="30000" dirty="0"/>
              <a:t>a</a:t>
            </a:r>
            <a:r>
              <a:rPr lang="en-US" sz="3200" b="1" dirty="0"/>
              <a:t> (stage II-IIIA)</a:t>
            </a:r>
            <a:endParaRPr lang="en-US" sz="3100" b="1" i="1" dirty="0"/>
          </a:p>
        </p:txBody>
      </p:sp>
      <p:sp>
        <p:nvSpPr>
          <p:cNvPr id="4" name="Google Shape;244;p5">
            <a:extLst>
              <a:ext uri="{FF2B5EF4-FFF2-40B4-BE49-F238E27FC236}">
                <a16:creationId xmlns:a16="http://schemas.microsoft.com/office/drawing/2014/main" id="{4855A8EA-A6D4-256E-1A42-2754CF00AEE0}"/>
              </a:ext>
            </a:extLst>
          </p:cNvPr>
          <p:cNvSpPr txBox="1">
            <a:spLocks noGrp="1"/>
          </p:cNvSpPr>
          <p:nvPr>
            <p:ph type="ftr" idx="11"/>
          </p:nvPr>
        </p:nvSpPr>
        <p:spPr/>
        <p:txBody>
          <a:bodyPr/>
          <a:lstStyle/>
          <a:p>
            <a:pPr lvl="0"/>
            <a:r>
              <a:rPr lang="en-US" sz="900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5DC317-E560-B56D-73FD-943E03BC1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6107" y="49591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fld id="{D3DB0938-899B-4064-94E8-E557A172191E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61915B-3F57-FA12-E0BE-642EABF71D1C}"/>
              </a:ext>
            </a:extLst>
          </p:cNvPr>
          <p:cNvGrpSpPr/>
          <p:nvPr/>
        </p:nvGrpSpPr>
        <p:grpSpPr>
          <a:xfrm>
            <a:off x="529388" y="1455610"/>
            <a:ext cx="7947176" cy="4419600"/>
            <a:chOff x="278346" y="1354412"/>
            <a:chExt cx="5959571" cy="331424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F286582-5D6F-9E4C-0CC7-209F7A359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8346" y="1354412"/>
              <a:ext cx="5322354" cy="3314249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15D5E9-A4C7-3276-3B52-2FD37D66726C}"/>
                </a:ext>
              </a:extLst>
            </p:cNvPr>
            <p:cNvCxnSpPr>
              <a:cxnSpLocks/>
            </p:cNvCxnSpPr>
            <p:nvPr/>
          </p:nvCxnSpPr>
          <p:spPr>
            <a:xfrm>
              <a:off x="3229466" y="1593306"/>
              <a:ext cx="0" cy="22972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4505126-2A22-FEEC-F41F-2B2433D5332E}"/>
                </a:ext>
              </a:extLst>
            </p:cNvPr>
            <p:cNvCxnSpPr>
              <a:cxnSpLocks/>
            </p:cNvCxnSpPr>
            <p:nvPr/>
          </p:nvCxnSpPr>
          <p:spPr>
            <a:xfrm>
              <a:off x="4721881" y="1657049"/>
              <a:ext cx="5960" cy="223347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ADB7CE-6061-AD23-8E7A-7DA430FBE003}"/>
                </a:ext>
              </a:extLst>
            </p:cNvPr>
            <p:cNvSpPr txBox="1"/>
            <p:nvPr/>
          </p:nvSpPr>
          <p:spPr>
            <a:xfrm>
              <a:off x="3177457" y="1506437"/>
              <a:ext cx="1233129" cy="44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419D"/>
                  </a:solidFill>
                </a:rPr>
                <a:t>82.1%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4E7DC1-15D2-00DB-2356-B5DD51EEEFD8}"/>
                </a:ext>
              </a:extLst>
            </p:cNvPr>
            <p:cNvSpPr txBox="1"/>
            <p:nvPr/>
          </p:nvSpPr>
          <p:spPr>
            <a:xfrm>
              <a:off x="4666881" y="1464377"/>
              <a:ext cx="1571036" cy="44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2A469D"/>
                  </a:solidFill>
                </a:rPr>
                <a:t>76.8%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4E24AF6-ED38-4810-8EF8-7AB3EDB121E2}"/>
                </a:ext>
              </a:extLst>
            </p:cNvPr>
            <p:cNvSpPr txBox="1"/>
            <p:nvPr/>
          </p:nvSpPr>
          <p:spPr>
            <a:xfrm>
              <a:off x="3190821" y="2121829"/>
              <a:ext cx="1011820" cy="44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D1C24"/>
                  </a:solidFill>
                </a:rPr>
                <a:t>78.9%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B8B9B4-853F-88EF-E383-86EF10241A70}"/>
                </a:ext>
              </a:extLst>
            </p:cNvPr>
            <p:cNvSpPr txBox="1"/>
            <p:nvPr/>
          </p:nvSpPr>
          <p:spPr>
            <a:xfrm>
              <a:off x="4666881" y="2268529"/>
              <a:ext cx="1229290" cy="447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D1C24"/>
                  </a:solidFill>
                </a:rPr>
                <a:t>67.5%</a:t>
              </a:r>
            </a:p>
          </p:txBody>
        </p:sp>
      </p:grpSp>
      <p:graphicFrame>
        <p:nvGraphicFramePr>
          <p:cNvPr id="27" name="Google Shape;227;g120172e5146_0_2">
            <a:extLst>
              <a:ext uri="{FF2B5EF4-FFF2-40B4-BE49-F238E27FC236}">
                <a16:creationId xmlns:a16="http://schemas.microsoft.com/office/drawing/2014/main" id="{384BB386-9520-2B17-04ED-049F9B2ABC18}"/>
              </a:ext>
            </a:extLst>
          </p:cNvPr>
          <p:cNvGraphicFramePr/>
          <p:nvPr/>
        </p:nvGraphicFramePr>
        <p:xfrm>
          <a:off x="7197384" y="3068732"/>
          <a:ext cx="3384318" cy="1223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51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56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2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1100" b="1" u="none" strike="noStrike" cap="none" dirty="0">
                        <a:latin typeface="+mn-lt"/>
                      </a:endParaRPr>
                    </a:p>
                  </a:txBody>
                  <a:tcPr marL="34275" marR="34275" marT="17150" marB="1715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b="1" u="none" strike="noStrike" cap="none" dirty="0" err="1">
                          <a:solidFill>
                            <a:srgbClr val="2A469D"/>
                          </a:solidFill>
                          <a:latin typeface="+mn-lt"/>
                        </a:rPr>
                        <a:t>Atezo</a:t>
                      </a:r>
                      <a:r>
                        <a:rPr lang="en-US" sz="1100" b="1" u="none" strike="noStrike" cap="none" dirty="0">
                          <a:solidFill>
                            <a:srgbClr val="2A469D"/>
                          </a:solidFill>
                          <a:latin typeface="+mn-lt"/>
                        </a:rPr>
                        <a:t> (n=248)</a:t>
                      </a:r>
                      <a:endParaRPr sz="1100" b="1" u="none" strike="noStrike" cap="none" dirty="0">
                        <a:solidFill>
                          <a:srgbClr val="2A469D"/>
                        </a:solidFill>
                        <a:latin typeface="+mn-lt"/>
                      </a:endParaRPr>
                    </a:p>
                  </a:txBody>
                  <a:tcPr marL="34275" marR="34275" marT="17150" marB="1715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b="1" u="none" strike="noStrike" cap="none" dirty="0">
                          <a:solidFill>
                            <a:srgbClr val="ED1C24"/>
                          </a:solidFill>
                          <a:latin typeface="+mn-lt"/>
                        </a:rPr>
                        <a:t>BSC </a:t>
                      </a:r>
                      <a:br>
                        <a:rPr lang="en-US" sz="1100" b="1" u="none" strike="noStrike" cap="none" dirty="0">
                          <a:solidFill>
                            <a:srgbClr val="ED1C24"/>
                          </a:solidFill>
                          <a:latin typeface="+mn-lt"/>
                        </a:rPr>
                      </a:br>
                      <a:r>
                        <a:rPr lang="en-US" sz="1100" b="1" u="none" strike="noStrike" cap="none" dirty="0">
                          <a:solidFill>
                            <a:srgbClr val="ED1C24"/>
                          </a:solidFill>
                          <a:latin typeface="+mn-lt"/>
                        </a:rPr>
                        <a:t>(n=228)</a:t>
                      </a:r>
                      <a:endParaRPr sz="1100" b="1" u="none" strike="noStrike" cap="none" dirty="0">
                        <a:solidFill>
                          <a:srgbClr val="ED1C24"/>
                        </a:solidFill>
                        <a:latin typeface="+mn-lt"/>
                      </a:endParaRPr>
                    </a:p>
                  </a:txBody>
                  <a:tcPr marL="34275" marR="34275" marT="17150" marB="1715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90">
                <a:tc>
                  <a:txBody>
                    <a:bodyPr/>
                    <a:lstStyle/>
                    <a:p>
                      <a:pPr marL="58737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Events, n (%)</a:t>
                      </a:r>
                      <a:endParaRPr sz="11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52 (21.0%)</a:t>
                      </a:r>
                      <a:endParaRPr sz="11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64 (28.1%)</a:t>
                      </a:r>
                      <a:endParaRPr sz="11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0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b="0" u="none" strike="noStrike" cap="none" dirty="0" err="1">
                          <a:latin typeface="+mn-lt"/>
                        </a:rPr>
                        <a:t>mOS</a:t>
                      </a:r>
                      <a:r>
                        <a:rPr lang="en-US" sz="1100" b="0" u="none" strike="noStrike" cap="none" dirty="0">
                          <a:latin typeface="+mn-lt"/>
                        </a:rPr>
                        <a:t> (95% CI), </a:t>
                      </a:r>
                      <a:r>
                        <a:rPr lang="en-US" sz="1100" b="0" u="none" strike="noStrike" cap="none" dirty="0" err="1">
                          <a:latin typeface="+mn-lt"/>
                        </a:rPr>
                        <a:t>mo</a:t>
                      </a:r>
                      <a:endParaRPr sz="1100" b="0" u="none" strike="noStrike" cap="none" dirty="0">
                        <a:latin typeface="+mn-lt"/>
                      </a:endParaRPr>
                    </a:p>
                  </a:txBody>
                  <a:tcPr marL="45725" marR="45725" marT="45725" marB="457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b="0" u="none" strike="noStrike" cap="none" dirty="0">
                          <a:latin typeface="+mn-lt"/>
                        </a:rPr>
                        <a:t>NR</a:t>
                      </a:r>
                      <a:endParaRPr sz="1100" b="0" u="none" strike="noStrike" cap="none" dirty="0">
                        <a:latin typeface="+mn-lt"/>
                      </a:endParaRPr>
                    </a:p>
                  </a:txBody>
                  <a:tcPr marL="45725" marR="45725" marT="45725" marB="457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100" b="0" u="none" strike="noStrike" cap="none" dirty="0">
                          <a:latin typeface="+mn-lt"/>
                        </a:rPr>
                        <a:t>NR</a:t>
                      </a:r>
                      <a:endParaRPr sz="1100" b="0" u="none" strike="noStrike" cap="none" dirty="0">
                        <a:latin typeface="+mn-lt"/>
                      </a:endParaRPr>
                    </a:p>
                  </a:txBody>
                  <a:tcPr marL="45725" marR="45725" marT="45725" marB="457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0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+mn-lt"/>
                        </a:rPr>
                        <a:t>HR (95% CI)</a:t>
                      </a:r>
                      <a:r>
                        <a:rPr lang="en-US" sz="1600" b="1" u="none" strike="noStrike" cap="none" baseline="30000" dirty="0">
                          <a:latin typeface="+mn-lt"/>
                        </a:rPr>
                        <a:t>b</a:t>
                      </a:r>
                      <a:endParaRPr sz="1600" b="1" u="none" strike="noStrike" cap="none" baseline="30000" dirty="0">
                        <a:latin typeface="+mn-lt"/>
                      </a:endParaRPr>
                    </a:p>
                  </a:txBody>
                  <a:tcPr marL="45725" marR="45725" marT="45725" marB="45725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0.71 (0.49, 1.03)</a:t>
                      </a:r>
                      <a:endParaRPr sz="1600" b="1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5" marR="45725" marT="45725" marB="45725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0C8998F-EFB1-309F-64FF-AB711A10BC5F}"/>
              </a:ext>
            </a:extLst>
          </p:cNvPr>
          <p:cNvSpPr txBox="1"/>
          <p:nvPr/>
        </p:nvSpPr>
        <p:spPr>
          <a:xfrm>
            <a:off x="247433" y="6138867"/>
            <a:ext cx="3233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</a:rPr>
              <a:t>Felip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</a:rPr>
              <a:t> IASLC WCLC 2022 Presidential Plenary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55326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F9C6232-F6E3-11AB-B298-37872998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294" y="1936667"/>
            <a:ext cx="5480530" cy="34482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51D99E-4995-E518-6401-5613CBFA0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545" y="1936665"/>
            <a:ext cx="5478209" cy="3448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E6D1ED-24EF-61AB-64DC-42D9A697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33" y="392359"/>
            <a:ext cx="7886700" cy="467484"/>
          </a:xfrm>
        </p:spPr>
        <p:txBody>
          <a:bodyPr>
            <a:noAutofit/>
          </a:bodyPr>
          <a:lstStyle/>
          <a:p>
            <a:r>
              <a:rPr lang="en-US" sz="2800" b="1" dirty="0"/>
              <a:t>IMpower010: Results of OS IA </a:t>
            </a:r>
            <a:r>
              <a:rPr lang="en-US" sz="1200" b="1" dirty="0"/>
              <a:t>(data cut 4/18/22:  46 </a:t>
            </a:r>
            <a:r>
              <a:rPr lang="en-US" sz="1200" b="1" dirty="0" err="1"/>
              <a:t>mo</a:t>
            </a:r>
            <a:r>
              <a:rPr lang="en-US" sz="1200" b="1" dirty="0"/>
              <a:t> med f/up) </a:t>
            </a:r>
            <a:br>
              <a:rPr lang="en-US" sz="2800" b="1" dirty="0"/>
            </a:br>
            <a:r>
              <a:rPr lang="en-US" sz="2800" b="1" dirty="0"/>
              <a:t>Other primary populations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902C8E-8843-EE16-32DC-57F057A88FD5}"/>
              </a:ext>
            </a:extLst>
          </p:cNvPr>
          <p:cNvSpPr txBox="1"/>
          <p:nvPr/>
        </p:nvSpPr>
        <p:spPr>
          <a:xfrm>
            <a:off x="204323" y="5481768"/>
            <a:ext cx="8665107" cy="338554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Clinical cutoff: 18 April 2022.</a:t>
            </a:r>
            <a:r>
              <a:rPr lang="en-GB" sz="800" kern="1200" baseline="30000" dirty="0">
                <a:solidFill>
                  <a:schemeClr val="tx1"/>
                </a:solidFill>
                <a:latin typeface="+mn-lt"/>
              </a:rPr>
              <a:t>a </a:t>
            </a:r>
            <a:r>
              <a:rPr lang="en-GB" sz="800" kern="1200" dirty="0">
                <a:solidFill>
                  <a:schemeClr val="tx1"/>
                </a:solidFill>
                <a:latin typeface="+mn-lt"/>
              </a:rPr>
              <a:t>Stratified.</a:t>
            </a:r>
            <a:r>
              <a:rPr lang="en-GB" sz="800" kern="1200" baseline="30000" dirty="0">
                <a:solidFill>
                  <a:schemeClr val="tx1"/>
                </a:solidFill>
                <a:latin typeface="+mn-lt"/>
              </a:rPr>
              <a:t>. b </a:t>
            </a:r>
            <a:r>
              <a:rPr lang="en-US" sz="800" dirty="0">
                <a:solidFill>
                  <a:schemeClr val="tx1"/>
                </a:solidFill>
                <a:latin typeface="+mn-lt"/>
              </a:rPr>
              <a:t>No formal testing until statistical significance observed for DFS in the ITT population d</a:t>
            </a:r>
            <a:r>
              <a:rPr lang="en-GB" sz="800" kern="1200" dirty="0" err="1">
                <a:solidFill>
                  <a:schemeClr val="tx1"/>
                </a:solidFill>
                <a:latin typeface="+mn-lt"/>
              </a:rPr>
              <a:t>ue</a:t>
            </a:r>
            <a:r>
              <a:rPr lang="en-GB" sz="800" kern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800" kern="1200" dirty="0">
                <a:solidFill>
                  <a:schemeClr val="tx1"/>
                </a:solidFill>
                <a:latin typeface="+mn-lt"/>
              </a:rPr>
              <a:t>to the prespecified testing hierarchy. </a:t>
            </a:r>
            <a:br>
              <a:rPr lang="en-US" sz="800" kern="1200" dirty="0">
                <a:solidFill>
                  <a:schemeClr val="tx1"/>
                </a:solidFill>
                <a:latin typeface="+mn-lt"/>
              </a:rPr>
            </a:br>
            <a:r>
              <a:rPr lang="en-US" sz="800" kern="1200" baseline="30000" dirty="0">
                <a:solidFill>
                  <a:schemeClr val="tx1"/>
                </a:solidFill>
                <a:latin typeface="+mn-lt"/>
              </a:rPr>
              <a:t>c </a:t>
            </a:r>
            <a:r>
              <a:rPr lang="en-GB" sz="800" kern="1200" dirty="0">
                <a:solidFill>
                  <a:schemeClr val="tx1"/>
                </a:solidFill>
                <a:latin typeface="+mn-lt"/>
              </a:rPr>
              <a:t>Descriptive purposes only.</a:t>
            </a:r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Times New Roman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41E00-1296-2CBF-EC5E-88C361E34E2A}"/>
              </a:ext>
            </a:extLst>
          </p:cNvPr>
          <p:cNvSpPr txBox="1"/>
          <p:nvPr/>
        </p:nvSpPr>
        <p:spPr>
          <a:xfrm>
            <a:off x="2510834" y="1498067"/>
            <a:ext cx="16257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(stage II-IIIA)</a:t>
            </a:r>
            <a:endParaRPr lang="en-GB" sz="1500" dirty="0"/>
          </a:p>
        </p:txBody>
      </p:sp>
      <p:graphicFrame>
        <p:nvGraphicFramePr>
          <p:cNvPr id="13" name="Google Shape;227;g120172e5146_0_2">
            <a:extLst>
              <a:ext uri="{FF2B5EF4-FFF2-40B4-BE49-F238E27FC236}">
                <a16:creationId xmlns:a16="http://schemas.microsoft.com/office/drawing/2014/main" id="{C0134682-AF30-5238-AF84-5BF89EE43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2368182"/>
              </p:ext>
            </p:extLst>
          </p:nvPr>
        </p:nvGraphicFramePr>
        <p:xfrm>
          <a:off x="1369404" y="3660812"/>
          <a:ext cx="3596297" cy="73152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5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6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1200" b="1" u="none" strike="noStrike" cap="none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 b="1" u="none" strike="noStrike" cap="none" dirty="0" err="1">
                          <a:solidFill>
                            <a:srgbClr val="2A469D"/>
                          </a:solidFill>
                          <a:latin typeface="+mn-lt"/>
                        </a:rPr>
                        <a:t>Atezo</a:t>
                      </a:r>
                      <a:r>
                        <a:rPr lang="en-US" sz="1200" b="1" u="none" strike="noStrike" cap="none" dirty="0">
                          <a:solidFill>
                            <a:srgbClr val="2A469D"/>
                          </a:solidFill>
                          <a:latin typeface="+mn-lt"/>
                        </a:rPr>
                        <a:t> (n=442)</a:t>
                      </a:r>
                      <a:endParaRPr sz="1200" b="1" u="none" strike="noStrike" cap="none" dirty="0">
                        <a:solidFill>
                          <a:srgbClr val="2A469D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ED1C24"/>
                          </a:solidFill>
                          <a:latin typeface="+mn-lt"/>
                        </a:rPr>
                        <a:t>BSC (n=440)</a:t>
                      </a:r>
                      <a:endParaRPr sz="1200" b="1" u="none" strike="noStrike" cap="none" dirty="0">
                        <a:solidFill>
                          <a:srgbClr val="ED1C2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Events, n (%)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  (26.0%)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  (26.4%)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 b="0" u="none" strike="noStrike" cap="none" dirty="0" err="1">
                          <a:latin typeface="+mn-lt"/>
                        </a:rPr>
                        <a:t>mOS</a:t>
                      </a:r>
                      <a:r>
                        <a:rPr lang="en-US" sz="1200" b="0" u="none" strike="noStrike" cap="none" dirty="0">
                          <a:latin typeface="+mn-lt"/>
                        </a:rPr>
                        <a:t> (95% CI), </a:t>
                      </a:r>
                      <a:r>
                        <a:rPr lang="en-US" sz="1200" b="0" u="none" strike="noStrike" cap="none" dirty="0" err="1">
                          <a:latin typeface="+mn-lt"/>
                        </a:rPr>
                        <a:t>mo</a:t>
                      </a:r>
                      <a:endParaRPr sz="1200" b="0" u="none" strike="noStrike" cap="none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1200" dirty="0"/>
                        <a:t>NR</a:t>
                      </a:r>
                      <a:endParaRPr lang="en-US" sz="12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dirty="0"/>
                        <a:t>NR</a:t>
                      </a:r>
                      <a:endParaRPr lang="en-US" sz="12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latin typeface="+mn-lt"/>
                        </a:rPr>
                        <a:t>HR (95% CI)</a:t>
                      </a:r>
                      <a:r>
                        <a:rPr lang="en-US" sz="1200" b="0" u="none" strike="noStrike" cap="none" baseline="30000" dirty="0">
                          <a:latin typeface="+mn-lt"/>
                        </a:rPr>
                        <a:t>a</a:t>
                      </a:r>
                      <a:endParaRPr sz="1200" b="0" u="none" strike="noStrike" cap="none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0.95 (0.74, 1.24)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1096895-FF8F-9D85-8C5A-B4AB5D710894}"/>
              </a:ext>
            </a:extLst>
          </p:cNvPr>
          <p:cNvSpPr txBox="1"/>
          <p:nvPr/>
        </p:nvSpPr>
        <p:spPr>
          <a:xfrm>
            <a:off x="8172845" y="1498067"/>
            <a:ext cx="26497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ITT </a:t>
            </a:r>
            <a:b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randomised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stage IB-IIIA)</a:t>
            </a:r>
            <a:endParaRPr lang="en-GB" sz="1500" dirty="0"/>
          </a:p>
        </p:txBody>
      </p:sp>
      <p:graphicFrame>
        <p:nvGraphicFramePr>
          <p:cNvPr id="19" name="Google Shape;227;g120172e5146_0_2">
            <a:extLst>
              <a:ext uri="{FF2B5EF4-FFF2-40B4-BE49-F238E27FC236}">
                <a16:creationId xmlns:a16="http://schemas.microsoft.com/office/drawing/2014/main" id="{EF9BC094-3E40-909A-E244-92ECC0102B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8314280"/>
              </p:ext>
            </p:extLst>
          </p:nvPr>
        </p:nvGraphicFramePr>
        <p:xfrm>
          <a:off x="7288420" y="3562340"/>
          <a:ext cx="3534176" cy="9144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435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6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1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1200" b="1" u="none" strike="noStrike" cap="none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 b="1" u="none" strike="noStrike" cap="none" dirty="0" err="1">
                          <a:solidFill>
                            <a:srgbClr val="2A469D"/>
                          </a:solidFill>
                          <a:latin typeface="+mn-lt"/>
                        </a:rPr>
                        <a:t>Atezo</a:t>
                      </a:r>
                      <a:r>
                        <a:rPr lang="en-US" sz="1200" b="1" u="none" strike="noStrike" cap="none" dirty="0">
                          <a:solidFill>
                            <a:srgbClr val="2A469D"/>
                          </a:solidFill>
                          <a:latin typeface="+mn-lt"/>
                        </a:rPr>
                        <a:t> (n=507)</a:t>
                      </a:r>
                      <a:endParaRPr sz="1200" b="1" u="none" strike="noStrike" cap="none" dirty="0">
                        <a:solidFill>
                          <a:srgbClr val="2A469D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ED1C24"/>
                          </a:solidFill>
                          <a:latin typeface="+mn-lt"/>
                        </a:rPr>
                        <a:t>BSC (n=498)</a:t>
                      </a:r>
                      <a:endParaRPr sz="1200" b="1" u="none" strike="noStrike" cap="none" dirty="0">
                        <a:solidFill>
                          <a:srgbClr val="ED1C2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1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Events, n (%)</a:t>
                      </a:r>
                      <a:endParaRPr sz="12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 (25.0%)</a:t>
                      </a:r>
                      <a:endParaRPr lang="en-US" sz="12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dirty="0">
                          <a:effectLst/>
                        </a:rPr>
                        <a:t>124 (24.9%)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1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 b="0" u="none" strike="noStrike" cap="none" dirty="0" err="1">
                          <a:latin typeface="+mn-lt"/>
                        </a:rPr>
                        <a:t>mOS</a:t>
                      </a:r>
                      <a:r>
                        <a:rPr lang="en-US" sz="1200" b="0" u="none" strike="noStrike" cap="none" dirty="0">
                          <a:latin typeface="+mn-lt"/>
                        </a:rPr>
                        <a:t> (95% CI), </a:t>
                      </a:r>
                      <a:r>
                        <a:rPr lang="en-US" sz="1200" b="0" u="none" strike="noStrike" cap="none" dirty="0" err="1">
                          <a:latin typeface="+mn-lt"/>
                        </a:rPr>
                        <a:t>mo</a:t>
                      </a:r>
                      <a:endParaRPr sz="1200" b="0" u="none" strike="noStrike" cap="none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dirty="0"/>
                        <a:t>NR</a:t>
                      </a:r>
                      <a:endParaRPr lang="en-US" sz="12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200" dirty="0"/>
                        <a:t>NR</a:t>
                      </a:r>
                      <a:endParaRPr lang="en-US" sz="12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1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latin typeface="+mn-lt"/>
                        </a:rPr>
                        <a:t>HR (95% CI)</a:t>
                      </a:r>
                      <a:r>
                        <a:rPr lang="en-US" sz="1200" b="0" u="none" strike="noStrike" cap="none" baseline="30000" dirty="0">
                          <a:latin typeface="+mn-lt"/>
                        </a:rPr>
                        <a:t>a</a:t>
                      </a:r>
                      <a:endParaRPr sz="1200" b="0" u="none" strike="noStrike" cap="none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0.995 (0.78, 1.28)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  <a:tabLst/>
                        <a:defRPr/>
                      </a:pPr>
                      <a:r>
                        <a:rPr lang="en-SG" sz="1200" b="0" i="1" dirty="0"/>
                        <a:t>P</a:t>
                      </a:r>
                      <a:r>
                        <a:rPr lang="en-SG" sz="1200" b="0" dirty="0"/>
                        <a:t> </a:t>
                      </a:r>
                      <a:r>
                        <a:rPr lang="en-SG" sz="1200" b="0" dirty="0" err="1"/>
                        <a:t>value</a:t>
                      </a:r>
                      <a:r>
                        <a:rPr lang="en-SG" sz="1200" b="0" baseline="30000" dirty="0" err="1"/>
                        <a:t>b</a:t>
                      </a:r>
                      <a:endParaRPr lang="en-US" sz="1200" b="0" baseline="30000" dirty="0"/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dirty="0">
                          <a:solidFill>
                            <a:schemeClr val="tx1"/>
                          </a:solidFill>
                        </a:rPr>
                        <a:t>0.9661</a:t>
                      </a:r>
                      <a:r>
                        <a:rPr lang="en-GB" sz="1200" b="0" kern="1200" baseline="30000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b="0" kern="1200" baseline="300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6613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8A6C0F9-A30E-9680-BBE1-1260B22AD882}"/>
              </a:ext>
            </a:extLst>
          </p:cNvPr>
          <p:cNvSpPr txBox="1"/>
          <p:nvPr/>
        </p:nvSpPr>
        <p:spPr>
          <a:xfrm>
            <a:off x="135280" y="6159721"/>
            <a:ext cx="3233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</a:rPr>
              <a:t>Felip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</a:rPr>
              <a:t> IASLC WCLC 2022 Presidential Plenary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50704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69438BED-3DE5-4043-B4FA-CD0D834402F1}"/>
              </a:ext>
            </a:extLst>
          </p:cNvPr>
          <p:cNvGraphicFramePr>
            <a:graphicFrameLocks noGrp="1"/>
          </p:cNvGraphicFramePr>
          <p:nvPr/>
        </p:nvGraphicFramePr>
        <p:xfrm>
          <a:off x="1794346" y="1755110"/>
          <a:ext cx="4143803" cy="37699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22352">
                  <a:extLst>
                    <a:ext uri="{9D8B030D-6E8A-4147-A177-3AD203B41FA5}">
                      <a16:colId xmlns:a16="http://schemas.microsoft.com/office/drawing/2014/main" val="324329839"/>
                    </a:ext>
                  </a:extLst>
                </a:gridCol>
                <a:gridCol w="677389">
                  <a:extLst>
                    <a:ext uri="{9D8B030D-6E8A-4147-A177-3AD203B41FA5}">
                      <a16:colId xmlns:a16="http://schemas.microsoft.com/office/drawing/2014/main" val="922684603"/>
                    </a:ext>
                  </a:extLst>
                </a:gridCol>
                <a:gridCol w="1671563">
                  <a:extLst>
                    <a:ext uri="{9D8B030D-6E8A-4147-A177-3AD203B41FA5}">
                      <a16:colId xmlns:a16="http://schemas.microsoft.com/office/drawing/2014/main" val="3015568688"/>
                    </a:ext>
                  </a:extLst>
                </a:gridCol>
                <a:gridCol w="872499">
                  <a:extLst>
                    <a:ext uri="{9D8B030D-6E8A-4147-A177-3AD203B41FA5}">
                      <a16:colId xmlns:a16="http://schemas.microsoft.com/office/drawing/2014/main" val="2427774495"/>
                    </a:ext>
                  </a:extLst>
                </a:gridCol>
              </a:tblGrid>
              <a:tr h="125645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7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</a:t>
                      </a:r>
                      <a:endParaRPr lang="en-US" sz="700" b="1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7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700" b="1" u="sng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1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7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  <a:endParaRPr lang="en-US" sz="700" b="1" u="sng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1633628"/>
                  </a:ext>
                </a:extLst>
              </a:tr>
              <a:tr h="125645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1573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1573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16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11573" anchor="ctr">
                    <a:lnL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346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389083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sz="7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US" sz="700" b="1" baseline="30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7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 (0.49, 1.03)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5275891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2786714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&lt;65 years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 (0.40, 1.07)</a:t>
                      </a: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4684557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≥65 years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189</a:t>
                      </a: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0.78 (0.45, 1.35)</a:t>
                      </a: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1140423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4255577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 (0.43, 1.04)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2012876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Female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 (0.38, 1.40)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0344876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7694776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</a:t>
                      </a: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 (0.48, 1.09)</a:t>
                      </a: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792207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(0.27, 1.58)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1077465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0" marR="0" lvl="0" indent="0" algn="l" defTabSz="91442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 PS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7480855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 (0.30, 0.87)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15565566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0.96 (0.58, 1.59)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3360171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Tobacco use history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94440408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Never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 (0.29, 1.61)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7797681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Previous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(0.40, 1.02)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6047932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 (0.45, 2.25)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34675393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Histology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6853830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Squamous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0.85 (0.48, 1.50)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4450647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Non-squamous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 (0.38, 0.99)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9360454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2329028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(0.38, 1.51)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0704486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IIB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(0.23, 1.77)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8693012"/>
                  </a:ext>
                </a:extLst>
              </a:tr>
              <a:tr h="146611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IIIA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 (0.44, 1.15)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6123191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FC9532DB-58D2-7C52-37D7-F14F72DE5544}"/>
              </a:ext>
            </a:extLst>
          </p:cNvPr>
          <p:cNvGraphicFramePr>
            <a:graphicFrameLocks noGrp="1"/>
          </p:cNvGraphicFramePr>
          <p:nvPr/>
        </p:nvGraphicFramePr>
        <p:xfrm>
          <a:off x="6127934" y="1770351"/>
          <a:ext cx="4313369" cy="3863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6454">
                  <a:extLst>
                    <a:ext uri="{9D8B030D-6E8A-4147-A177-3AD203B41FA5}">
                      <a16:colId xmlns:a16="http://schemas.microsoft.com/office/drawing/2014/main" val="324329839"/>
                    </a:ext>
                  </a:extLst>
                </a:gridCol>
                <a:gridCol w="268357">
                  <a:extLst>
                    <a:ext uri="{9D8B030D-6E8A-4147-A177-3AD203B41FA5}">
                      <a16:colId xmlns:a16="http://schemas.microsoft.com/office/drawing/2014/main" val="922684603"/>
                    </a:ext>
                  </a:extLst>
                </a:gridCol>
                <a:gridCol w="1771574">
                  <a:extLst>
                    <a:ext uri="{9D8B030D-6E8A-4147-A177-3AD203B41FA5}">
                      <a16:colId xmlns:a16="http://schemas.microsoft.com/office/drawing/2014/main" val="3015568688"/>
                    </a:ext>
                  </a:extLst>
                </a:gridCol>
                <a:gridCol w="816984">
                  <a:extLst>
                    <a:ext uri="{9D8B030D-6E8A-4147-A177-3AD203B41FA5}">
                      <a16:colId xmlns:a16="http://schemas.microsoft.com/office/drawing/2014/main" val="2427774495"/>
                    </a:ext>
                  </a:extLst>
                </a:gridCol>
              </a:tblGrid>
              <a:tr h="118574">
                <a:tc row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7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Subgroup</a:t>
                      </a:r>
                      <a:endParaRPr lang="en-US" sz="700" b="1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7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en-US" sz="700" b="1" u="sng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1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7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 (95% CI)</a:t>
                      </a:r>
                      <a:endParaRPr lang="en-US" sz="700" b="1" u="sng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163362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1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1" u="sng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1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1" u="sng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433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6389083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</a:t>
                      </a:r>
                      <a:r>
                        <a:rPr lang="en-US" sz="7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</a:t>
                      </a:r>
                      <a:r>
                        <a:rPr lang="en-US" sz="700" b="1" baseline="30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7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286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 (0.49, 1.03)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07813633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lymph node stage (</a:t>
                      </a:r>
                      <a:r>
                        <a:rPr lang="en-US" sz="700" b="1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</a:t>
                      </a:r>
                      <a:r>
                        <a:rPr lang="en-US" sz="7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9237381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 (0.28, 1.72)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1827776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 (0.30, 1.08)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371699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0.84 (0.50, 1.40)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8040348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surgery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6820289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Lobectomy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 (0.40, 0.99)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6509415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strike="noStrike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Bilobectomy</a:t>
                      </a:r>
                      <a:endParaRPr lang="en-US" sz="700" b="0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 (0.05, 1.74)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4520265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strike="noStrike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Pneumonectomy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 (0.52, 1.97)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5512661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Chemotherapy regimen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3016004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9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Cisplatin + docetaxel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 (0.21, 1.04)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1407557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9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Cisplatin + gemcitabine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1.08 (0.43, 2.70)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8033425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9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Cisplatin + pemetrexed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0.88 (0.45, 1.72)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5906134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9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Cisplatin + vinorelbine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 (0.28, 1.10)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2493150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mutation status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342321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0.77 (0.22, 2.67)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1315946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 (0.42, 1.21)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8480093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  <a:endParaRPr lang="en-US" sz="7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 (0.37, 1.13)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48056027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 </a:t>
                      </a:r>
                      <a:r>
                        <a:rPr lang="en-US" sz="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rearrangement status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99088269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1.87 (0.17, 20.65)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8918304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 (0.40, 1.09)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7938576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Unknown</a:t>
                      </a:r>
                      <a:r>
                        <a:rPr lang="en-US" sz="700" b="0" baseline="30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7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0.71 (0.41, 1.24)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0365257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90638037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5225956"/>
                  </a:ext>
                </a:extLst>
              </a:tr>
              <a:tr h="145800">
                <a:tc>
                  <a:txBody>
                    <a:bodyPr/>
                    <a:lstStyle/>
                    <a:p>
                      <a:pPr marL="1143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9049225"/>
                  </a:ext>
                </a:extLst>
              </a:tr>
            </a:tbl>
          </a:graphicData>
        </a:graphic>
      </p:graphicFrame>
      <p:graphicFrame>
        <p:nvGraphicFramePr>
          <p:cNvPr id="49" name="Content Placeholder 8">
            <a:extLst>
              <a:ext uri="{FF2B5EF4-FFF2-40B4-BE49-F238E27FC236}">
                <a16:creationId xmlns:a16="http://schemas.microsoft.com/office/drawing/2014/main" id="{FBAD5C16-0D8A-4A62-A267-C6C3E63ABBE8}"/>
              </a:ext>
            </a:extLst>
          </p:cNvPr>
          <p:cNvGraphicFramePr>
            <a:graphicFrameLocks/>
          </p:cNvGraphicFramePr>
          <p:nvPr/>
        </p:nvGraphicFramePr>
        <p:xfrm>
          <a:off x="3216619" y="1796796"/>
          <a:ext cx="2003685" cy="4048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351C84C9-D387-BFA9-56AA-C2BFA94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439" y="648427"/>
            <a:ext cx="8852069" cy="467484"/>
          </a:xfrm>
        </p:spPr>
        <p:txBody>
          <a:bodyPr>
            <a:noAutofit/>
          </a:bodyPr>
          <a:lstStyle/>
          <a:p>
            <a:r>
              <a:rPr lang="en-US" sz="2500" b="1" dirty="0"/>
              <a:t>Subgroup analysis of OS in PD-L1 TC ≥1%</a:t>
            </a:r>
            <a:r>
              <a:rPr lang="en-US" sz="2500" b="1" baseline="30000" dirty="0"/>
              <a:t>a</a:t>
            </a:r>
            <a:r>
              <a:rPr lang="en-US" sz="2500" b="1" dirty="0"/>
              <a:t> (stage II-IIIA) </a:t>
            </a:r>
            <a:br>
              <a:rPr lang="en-US" sz="2500" dirty="0"/>
            </a:br>
            <a:r>
              <a:rPr lang="en-SG" sz="2000" i="1" dirty="0"/>
              <a:t>(data </a:t>
            </a:r>
            <a:r>
              <a:rPr lang="en-SG" sz="2000" i="1" dirty="0" err="1"/>
              <a:t>cutoff</a:t>
            </a:r>
            <a:r>
              <a:rPr lang="en-SG" sz="2000" i="1" dirty="0"/>
              <a:t>: 18 Apr ‘22, </a:t>
            </a:r>
            <a:r>
              <a:rPr lang="en-US" sz="2000" i="1" dirty="0"/>
              <a:t>median follow-up:</a:t>
            </a:r>
            <a:r>
              <a:rPr lang="en-SG" sz="2000" i="1" dirty="0"/>
              <a:t> 46 months) </a:t>
            </a:r>
            <a:endParaRPr lang="en-US" sz="2200" i="1" dirty="0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6E696FC-B26A-4490-BBCD-E65E4023622F}"/>
              </a:ext>
            </a:extLst>
          </p:cNvPr>
          <p:cNvCxnSpPr>
            <a:cxnSpLocks/>
          </p:cNvCxnSpPr>
          <p:nvPr/>
        </p:nvCxnSpPr>
        <p:spPr>
          <a:xfrm>
            <a:off x="6051274" y="1891984"/>
            <a:ext cx="0" cy="3599981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C05E082-F13D-4C11-8563-1F101F300254}"/>
              </a:ext>
            </a:extLst>
          </p:cNvPr>
          <p:cNvCxnSpPr/>
          <p:nvPr/>
        </p:nvCxnSpPr>
        <p:spPr>
          <a:xfrm>
            <a:off x="3361080" y="582635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E93C6FFA-3E02-4151-8360-12412340DB94}"/>
              </a:ext>
            </a:extLst>
          </p:cNvPr>
          <p:cNvSpPr/>
          <p:nvPr/>
        </p:nvSpPr>
        <p:spPr>
          <a:xfrm>
            <a:off x="4138341" y="1760139"/>
            <a:ext cx="147477" cy="12311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92878">
              <a:defRPr/>
            </a:pPr>
            <a:r>
              <a:rPr lang="en-US" sz="800" b="1" dirty="0">
                <a:latin typeface="Arial" panose="020B0604020202020204" pitchFamily="34" charset="0"/>
                <a:cs typeface="Arial" pitchFamily="34" charset="0"/>
              </a:rPr>
              <a:t>HR</a:t>
            </a:r>
            <a:endParaRPr lang="en-US" sz="675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2BB4915-E830-4955-B24D-A2206F9C154A}"/>
              </a:ext>
            </a:extLst>
          </p:cNvPr>
          <p:cNvSpPr txBox="1"/>
          <p:nvPr/>
        </p:nvSpPr>
        <p:spPr>
          <a:xfrm>
            <a:off x="4433580" y="1644037"/>
            <a:ext cx="447238" cy="1500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defTabSz="192878">
              <a:defRPr/>
            </a:pPr>
            <a:r>
              <a:rPr lang="en-US" sz="675" b="1" dirty="0">
                <a:solidFill>
                  <a:srgbClr val="ED1C24"/>
                </a:solidFill>
                <a:latin typeface="Arial" panose="020B0604020202020204" pitchFamily="34" charset="0"/>
                <a:cs typeface="Arial" pitchFamily="34" charset="0"/>
              </a:rPr>
              <a:t>BSC better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534A07A-28C4-4812-888E-3F062D128C1B}"/>
              </a:ext>
            </a:extLst>
          </p:cNvPr>
          <p:cNvCxnSpPr>
            <a:cxnSpLocks/>
          </p:cNvCxnSpPr>
          <p:nvPr/>
        </p:nvCxnSpPr>
        <p:spPr>
          <a:xfrm flipH="1">
            <a:off x="3448743" y="1812074"/>
            <a:ext cx="61388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ADF7DFA-5354-4C30-A111-0E594758935F}"/>
              </a:ext>
            </a:extLst>
          </p:cNvPr>
          <p:cNvCxnSpPr>
            <a:cxnSpLocks/>
          </p:cNvCxnSpPr>
          <p:nvPr/>
        </p:nvCxnSpPr>
        <p:spPr>
          <a:xfrm>
            <a:off x="4360232" y="1812074"/>
            <a:ext cx="593937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1FA94218-132C-4ADC-B199-E057F0BFA263}"/>
              </a:ext>
            </a:extLst>
          </p:cNvPr>
          <p:cNvSpPr txBox="1"/>
          <p:nvPr/>
        </p:nvSpPr>
        <p:spPr>
          <a:xfrm>
            <a:off x="3344514" y="1644034"/>
            <a:ext cx="822341" cy="1500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 algn="r" defTabSz="192878">
              <a:defRPr/>
            </a:pPr>
            <a:r>
              <a:rPr lang="en-US" sz="675" b="1" dirty="0">
                <a:solidFill>
                  <a:srgbClr val="2A469D"/>
                </a:solidFill>
                <a:latin typeface="Arial" panose="020B0604020202020204" pitchFamily="34" charset="0"/>
                <a:cs typeface="Arial" pitchFamily="34" charset="0"/>
              </a:rPr>
              <a:t>Atezolizumab better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D5F5836-2328-4BF6-9B72-B5B3ED7B5F98}"/>
              </a:ext>
            </a:extLst>
          </p:cNvPr>
          <p:cNvGrpSpPr/>
          <p:nvPr/>
        </p:nvGrpSpPr>
        <p:grpSpPr>
          <a:xfrm>
            <a:off x="7891979" y="1654333"/>
            <a:ext cx="1646374" cy="274387"/>
            <a:chOff x="17111907" y="11259638"/>
            <a:chExt cx="4390903" cy="73179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2A3E65E-4F40-4A13-AE50-A055251CC118}"/>
                </a:ext>
              </a:extLst>
            </p:cNvPr>
            <p:cNvCxnSpPr/>
            <p:nvPr/>
          </p:nvCxnSpPr>
          <p:spPr>
            <a:xfrm>
              <a:off x="17456076" y="11991435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673460C1-BEEE-444A-A9C5-82926F7A1E5A}"/>
                </a:ext>
              </a:extLst>
            </p:cNvPr>
            <p:cNvSpPr/>
            <p:nvPr/>
          </p:nvSpPr>
          <p:spPr>
            <a:xfrm>
              <a:off x="19266697" y="11550744"/>
              <a:ext cx="393321" cy="328340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92878">
                <a:defRPr/>
              </a:pPr>
              <a:r>
                <a:rPr lang="en-US" sz="800" b="1" dirty="0">
                  <a:latin typeface="Arial" panose="020B0604020202020204" pitchFamily="34" charset="0"/>
                  <a:cs typeface="Arial" pitchFamily="34" charset="0"/>
                </a:rPr>
                <a:t>HR</a:t>
              </a:r>
              <a:endParaRPr lang="en-US" sz="800" b="1" baseline="30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BF2ED03-7E0D-492C-9C60-1B08C7317DA8}"/>
                </a:ext>
              </a:extLst>
            </p:cNvPr>
            <p:cNvSpPr txBox="1"/>
            <p:nvPr/>
          </p:nvSpPr>
          <p:spPr>
            <a:xfrm>
              <a:off x="20114397" y="11259649"/>
              <a:ext cx="1192790" cy="400163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defTabSz="192878">
                <a:defRPr/>
              </a:pPr>
              <a:r>
                <a:rPr lang="en-US" sz="675" b="1" dirty="0">
                  <a:solidFill>
                    <a:srgbClr val="ED1C24"/>
                  </a:solidFill>
                  <a:latin typeface="Arial" panose="020B0604020202020204" pitchFamily="34" charset="0"/>
                  <a:cs typeface="Arial" pitchFamily="34" charset="0"/>
                </a:rPr>
                <a:t>BSC better</a:t>
              </a: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D26329F-934D-4661-850C-9F6A10085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89885" y="11689261"/>
              <a:ext cx="163724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46F837A-3768-4ECB-BEC2-D5C819946813}"/>
                </a:ext>
              </a:extLst>
            </p:cNvPr>
            <p:cNvCxnSpPr>
              <a:cxnSpLocks/>
            </p:cNvCxnSpPr>
            <p:nvPr/>
          </p:nvCxnSpPr>
          <p:spPr>
            <a:xfrm>
              <a:off x="19918774" y="11689261"/>
              <a:ext cx="1584036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AB2512C-8C5F-4E75-AC32-DBFD71C9F1FA}"/>
                </a:ext>
              </a:extLst>
            </p:cNvPr>
            <p:cNvSpPr txBox="1"/>
            <p:nvPr/>
          </p:nvSpPr>
          <p:spPr>
            <a:xfrm>
              <a:off x="17111907" y="11259638"/>
              <a:ext cx="2193195" cy="400163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r" defTabSz="192878">
                <a:defRPr/>
              </a:pPr>
              <a:r>
                <a:rPr lang="en-US" sz="675" b="1" dirty="0">
                  <a:solidFill>
                    <a:srgbClr val="2A469D"/>
                  </a:solidFill>
                  <a:latin typeface="Arial" panose="020B0604020202020204" pitchFamily="34" charset="0"/>
                  <a:cs typeface="Arial" pitchFamily="34" charset="0"/>
                </a:rPr>
                <a:t>Atezolizumab better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A991D91-EDC0-A10A-23D6-6A8491981F33}"/>
              </a:ext>
            </a:extLst>
          </p:cNvPr>
          <p:cNvGrpSpPr/>
          <p:nvPr/>
        </p:nvGrpSpPr>
        <p:grpSpPr>
          <a:xfrm>
            <a:off x="7771591" y="1869837"/>
            <a:ext cx="2003685" cy="3895883"/>
            <a:chOff x="6247589" y="1012585"/>
            <a:chExt cx="2003685" cy="3895883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5D561B05-2CAB-C061-67F4-EECBCBA4AD9B}"/>
                </a:ext>
              </a:extLst>
            </p:cNvPr>
            <p:cNvCxnSpPr/>
            <p:nvPr/>
          </p:nvCxnSpPr>
          <p:spPr>
            <a:xfrm>
              <a:off x="7231956" y="1077534"/>
              <a:ext cx="0" cy="331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BDD86C6-5FCC-C361-253E-23632B5BA294}"/>
                </a:ext>
              </a:extLst>
            </p:cNvPr>
            <p:cNvGrpSpPr/>
            <p:nvPr/>
          </p:nvGrpSpPr>
          <p:grpSpPr>
            <a:xfrm>
              <a:off x="6247589" y="1012585"/>
              <a:ext cx="2003685" cy="3895883"/>
              <a:chOff x="6247589" y="1012585"/>
              <a:chExt cx="2003685" cy="3895883"/>
            </a:xfrm>
          </p:grpSpPr>
          <p:graphicFrame>
            <p:nvGraphicFramePr>
              <p:cNvPr id="40" name="Content Placeholder 8">
                <a:extLst>
                  <a:ext uri="{FF2B5EF4-FFF2-40B4-BE49-F238E27FC236}">
                    <a16:creationId xmlns:a16="http://schemas.microsoft.com/office/drawing/2014/main" id="{40339EA0-3C6A-4BB4-90A5-F6D851A8B512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6247589" y="1012585"/>
              <a:ext cx="2003685" cy="3895883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7F698509-45C3-D7E8-0E50-02CB878BBE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43651" y="2222766"/>
                <a:ext cx="6392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9BCE00DD-B3FF-845A-60A8-5DB8E30459CE}"/>
                  </a:ext>
                </a:extLst>
              </p:cNvPr>
              <p:cNvCxnSpPr/>
              <p:nvPr/>
            </p:nvCxnSpPr>
            <p:spPr>
              <a:xfrm>
                <a:off x="8054189" y="3987515"/>
                <a:ext cx="76761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3B23F542-7016-E143-337F-D0BA3BE47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6107" y="5816414"/>
            <a:ext cx="2057400" cy="274637"/>
          </a:xfrm>
        </p:spPr>
        <p:txBody>
          <a:bodyPr/>
          <a:lstStyle/>
          <a:p>
            <a:fld id="{D3DB0938-899B-4064-94E8-E557A172191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66A4969-54CA-BD4C-ACCB-E7A250030536}"/>
              </a:ext>
            </a:extLst>
          </p:cNvPr>
          <p:cNvSpPr txBox="1"/>
          <p:nvPr/>
        </p:nvSpPr>
        <p:spPr>
          <a:xfrm>
            <a:off x="6100218" y="5454127"/>
            <a:ext cx="4475479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hangingPunct="1"/>
            <a:endParaRPr lang="en-GB" sz="800" kern="1200" baseline="30000" dirty="0">
              <a:solidFill>
                <a:schemeClr val="tx1"/>
              </a:solidFill>
              <a:latin typeface="+mn-lt"/>
            </a:endParaRPr>
          </a:p>
          <a:p>
            <a:pPr hangingPunct="1"/>
            <a:r>
              <a:rPr lang="en-GB" sz="800" kern="1200" dirty="0">
                <a:solidFill>
                  <a:schemeClr val="tx1"/>
                </a:solidFill>
                <a:latin typeface="+mn-lt"/>
              </a:rPr>
              <a:t>Clinical </a:t>
            </a:r>
            <a:r>
              <a:rPr lang="en-GB" sz="800" kern="1200" dirty="0" err="1">
                <a:solidFill>
                  <a:schemeClr val="tx1"/>
                </a:solidFill>
                <a:latin typeface="+mn-lt"/>
              </a:rPr>
              <a:t>cutoff</a:t>
            </a:r>
            <a:r>
              <a:rPr lang="en-GB" sz="800" kern="1200" dirty="0">
                <a:solidFill>
                  <a:schemeClr val="tx1"/>
                </a:solidFill>
                <a:latin typeface="+mn-lt"/>
              </a:rPr>
              <a:t>: </a:t>
            </a:r>
            <a:r>
              <a:rPr lang="en-US" sz="800" dirty="0">
                <a:solidFill>
                  <a:schemeClr val="tx1"/>
                </a:solidFill>
                <a:latin typeface="+mn-lt"/>
                <a:ea typeface="Arial"/>
                <a:cs typeface="Arial"/>
                <a:sym typeface="Arial"/>
              </a:rPr>
              <a:t>18 April 2022 (event to patient ratio, 25% [ITT]).</a:t>
            </a:r>
            <a:r>
              <a:rPr lang="en-GB" sz="800" kern="1200" baseline="30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800" kern="1200" baseline="30000" dirty="0" err="1">
                <a:solidFill>
                  <a:schemeClr val="tx1"/>
                </a:solidFill>
                <a:latin typeface="+mn-lt"/>
              </a:rPr>
              <a:t>a</a:t>
            </a:r>
            <a:r>
              <a:rPr lang="en-GB" sz="800" kern="1200" dirty="0" err="1">
                <a:solidFill>
                  <a:schemeClr val="tx1"/>
                </a:solidFill>
                <a:latin typeface="+mn-lt"/>
              </a:rPr>
              <a:t>By</a:t>
            </a:r>
            <a:r>
              <a:rPr lang="en-GB" sz="800" kern="1200" dirty="0">
                <a:solidFill>
                  <a:schemeClr val="tx1"/>
                </a:solidFill>
                <a:latin typeface="+mn-lt"/>
              </a:rPr>
              <a:t> SP263 assay. </a:t>
            </a:r>
            <a:r>
              <a:rPr lang="en-GB" sz="800" kern="1200" baseline="30000" dirty="0">
                <a:solidFill>
                  <a:schemeClr val="tx1"/>
                </a:solidFill>
                <a:latin typeface="+mn-lt"/>
              </a:rPr>
              <a:t>b </a:t>
            </a:r>
            <a:r>
              <a:rPr lang="en-GB" sz="800" kern="1200" dirty="0">
                <a:solidFill>
                  <a:schemeClr val="tx1"/>
                </a:solidFill>
                <a:latin typeface="+mn-lt"/>
              </a:rPr>
              <a:t>Stratified.</a:t>
            </a:r>
            <a:r>
              <a:rPr lang="en-GB" sz="800" kern="1200" baseline="30000" dirty="0">
                <a:solidFill>
                  <a:schemeClr val="tx1"/>
                </a:solidFill>
                <a:latin typeface="+mn-lt"/>
              </a:rPr>
              <a:t> </a:t>
            </a:r>
            <a:endParaRPr lang="en-US" sz="800" kern="1200" dirty="0">
              <a:solidFill>
                <a:schemeClr val="tx1"/>
              </a:solidFill>
              <a:latin typeface="+mn-lt"/>
              <a:ea typeface="+mn-ea"/>
              <a:cs typeface="Times New Roma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16301-6FC5-5C2C-C230-D471D4177055}"/>
              </a:ext>
            </a:extLst>
          </p:cNvPr>
          <p:cNvSpPr txBox="1"/>
          <p:nvPr/>
        </p:nvSpPr>
        <p:spPr>
          <a:xfrm>
            <a:off x="85199" y="6071073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</a:rPr>
              <a:t>Felip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</a:rPr>
              <a:t> IASLC WCLC 2022 Presidential Plenary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483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3">
            <a:extLst>
              <a:ext uri="{FF2B5EF4-FFF2-40B4-BE49-F238E27FC236}">
                <a16:creationId xmlns:a16="http://schemas.microsoft.com/office/drawing/2014/main" id="{3FC51A2A-B2E3-1647-861F-5B1B2BC3D31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416175"/>
            <a:ext cx="7772400" cy="1470025"/>
          </a:xfrm>
        </p:spPr>
        <p:txBody>
          <a:bodyPr/>
          <a:lstStyle/>
          <a:p>
            <a:pPr algn="ctr"/>
            <a:r>
              <a:rPr lang="en-US" altLang="en-US" b="1" dirty="0">
                <a:ea typeface="ＭＳ Ｐゴシック" panose="020B0600070205080204" pitchFamily="34" charset="-128"/>
              </a:rPr>
              <a:t>Neo-Adjuvant IO Therapy</a:t>
            </a:r>
          </a:p>
        </p:txBody>
      </p:sp>
      <p:sp>
        <p:nvSpPr>
          <p:cNvPr id="69634" name="Subtitle 4">
            <a:extLst>
              <a:ext uri="{FF2B5EF4-FFF2-40B4-BE49-F238E27FC236}">
                <a16:creationId xmlns:a16="http://schemas.microsoft.com/office/drawing/2014/main" id="{C8091FD0-8896-8042-B9AF-1C12CEED2A1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3786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1A2A095A-7D8D-9B76-B6F9-AB9D89424B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1479"/>
          <a:stretch/>
        </p:blipFill>
        <p:spPr>
          <a:xfrm>
            <a:off x="6235229" y="1946595"/>
            <a:ext cx="5467123" cy="343968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9A203B7-BE2E-F965-2B08-C91205CA365F}"/>
              </a:ext>
            </a:extLst>
          </p:cNvPr>
          <p:cNvGrpSpPr/>
          <p:nvPr/>
        </p:nvGrpSpPr>
        <p:grpSpPr>
          <a:xfrm>
            <a:off x="1723872" y="1905417"/>
            <a:ext cx="4785213" cy="1989823"/>
            <a:chOff x="279664" y="856389"/>
            <a:chExt cx="4785213" cy="1989823"/>
          </a:xfrm>
        </p:grpSpPr>
        <p:graphicFrame>
          <p:nvGraphicFramePr>
            <p:cNvPr id="27" name="Google Shape;143;p16">
              <a:extLst>
                <a:ext uri="{FF2B5EF4-FFF2-40B4-BE49-F238E27FC236}">
                  <a16:creationId xmlns:a16="http://schemas.microsoft.com/office/drawing/2014/main" id="{D90785F4-831F-5267-9165-E04AF20E056E}"/>
                </a:ext>
              </a:extLst>
            </p:cNvPr>
            <p:cNvGraphicFramePr/>
            <p:nvPr/>
          </p:nvGraphicFramePr>
          <p:xfrm>
            <a:off x="279664" y="1036729"/>
            <a:ext cx="4785213" cy="1321495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43255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83541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12915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839965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35137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000" b="1" u="sng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Subgroup</a:t>
                        </a:r>
                        <a:r>
                          <a:rPr lang="en-US" sz="1000" b="1" i="0" u="sng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 (including </a:t>
                        </a:r>
                        <a:r>
                          <a:rPr lang="en-US" sz="1000" b="1" i="1" u="sng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EGFR/ALK+</a:t>
                        </a:r>
                        <a:r>
                          <a:rPr lang="en-US" sz="1000" b="1" i="0" u="sng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)</a:t>
                        </a:r>
                        <a:endParaRPr sz="1050" i="0" dirty="0">
                          <a:solidFill>
                            <a:schemeClr val="tx1"/>
                          </a:solidFill>
                          <a:latin typeface="+mn-lt"/>
                        </a:endParaRPr>
                      </a:p>
                    </a:txBody>
                    <a:tcPr marL="0" marR="0" marT="0" marB="11575" anchor="b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000" b="1" u="sng" strike="noStrike" cap="none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n</a:t>
                        </a:r>
                        <a:endParaRPr sz="1050" dirty="0">
                          <a:latin typeface="+mn-lt"/>
                        </a:endParaRPr>
                      </a:p>
                    </a:txBody>
                    <a:tcPr marL="0" marR="0" marT="0" marB="11575" anchor="b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000" b="1" u="sng" strike="noStrike" cap="none" dirty="0">
                          <a:solidFill>
                            <a:srgbClr val="000000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11575" anchor="b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000" b="1" u="sng" strike="noStrike" cap="none" dirty="0">
                            <a:solidFill>
                              <a:srgbClr val="000000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HR (95% CI</a:t>
                        </a:r>
                        <a:r>
                          <a:rPr lang="en-US" sz="1000" b="1" u="sng" strike="noStrike" cap="none" dirty="0">
                            <a:solidFill>
                              <a:schemeClr val="tx1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)</a:t>
                        </a:r>
                        <a:r>
                          <a:rPr lang="en-US" sz="1000" b="1" u="sng" strike="noStrike" cap="none" baseline="30000" dirty="0">
                            <a:solidFill>
                              <a:schemeClr val="tx1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b</a:t>
                        </a:r>
                        <a:endParaRPr sz="1050" dirty="0">
                          <a:solidFill>
                            <a:schemeClr val="tx1"/>
                          </a:solidFill>
                          <a:latin typeface="+mn-lt"/>
                        </a:endParaRPr>
                      </a:p>
                    </a:txBody>
                    <a:tcPr marL="0" marR="0" marT="0" marB="11575" anchor="b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39200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000" b="1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PD-L1 status by SP263</a:t>
                        </a:r>
                        <a:r>
                          <a:rPr lang="en-US" sz="1000" b="1" u="none" strike="noStrike" cap="none" baseline="30000" dirty="0">
                            <a:solidFill>
                              <a:schemeClr val="dk1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a</a:t>
                        </a:r>
                        <a:r>
                          <a:rPr lang="en-US" sz="1000" b="1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endParaRPr sz="1050" baseline="30000" dirty="0">
                          <a:solidFill>
                            <a:schemeClr val="tx1"/>
                          </a:solidFill>
                          <a:latin typeface="+mn-lt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0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0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0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39200">
                  <a:tc>
                    <a:txBody>
                      <a:bodyPr/>
                      <a:lstStyle/>
                      <a:p>
                        <a:pPr marL="215900" marR="0" lvl="0" indent="-2159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000"/>
                          <a:buFont typeface="Arial"/>
                          <a:buNone/>
                        </a:pPr>
                        <a:r>
                          <a:rPr lang="en-US" sz="100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xtLst>
                              <a:ext uri="http://customooxmlschemas.google.com/">
            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5"/>
                              </a:ext>
                            </a:extLst>
                          </a:rPr>
                          <a:t>TC ≥1%</a:t>
                        </a:r>
                        <a:endParaRPr lang="en-US" sz="1000" u="none" strike="noStrike" cap="none" dirty="0">
                          <a:solidFill>
                            <a:schemeClr val="tx1"/>
                          </a:solidFill>
                          <a:latin typeface="+mn-lt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000" b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476</a:t>
                        </a:r>
                        <a:endParaRPr sz="1050" dirty="0">
                          <a:latin typeface="+mn-lt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0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" sz="1000" u="none" strike="noStrike" cap="none" dirty="0">
                            <a:solidFill>
                              <a:schemeClr val="tx1"/>
                            </a:solidFill>
                            <a:latin typeface="+mn-lt"/>
                          </a:rPr>
                          <a:t>0.71 (0.49, 1.03)</a:t>
                        </a:r>
                        <a:endParaRPr sz="1000" u="none" strike="noStrike" cap="none" dirty="0">
                          <a:solidFill>
                            <a:schemeClr val="tx1"/>
                          </a:solidFill>
                          <a:latin typeface="+mn-lt"/>
                        </a:endParaRPr>
                      </a:p>
                    </a:txBody>
                    <a:tcPr marL="91425" marR="91425" marT="34200" marB="3420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139200">
                  <a:tc>
                    <a:txBody>
                      <a:bodyPr/>
                      <a:lstStyle/>
                      <a:p>
                        <a:pPr marL="215900" marR="0" lvl="0" indent="12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000"/>
                          <a:buFont typeface="Arial"/>
                          <a:buNone/>
                        </a:pPr>
                        <a:r>
                          <a:rPr lang="en-US" sz="1000" u="none" strike="noStrike" cap="none" dirty="0">
                            <a:latin typeface="+mn-lt"/>
                            <a:extLst>
                              <a:ext uri="http://customooxmlschemas.google.com/">
            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4"/>
                              </a:ext>
                            </a:extLst>
                          </a:rPr>
                          <a:t>TC ≥50%</a:t>
                        </a:r>
                        <a:endParaRPr lang="en-US" sz="1000" u="none" strike="noStrike" cap="none" dirty="0">
                          <a:latin typeface="+mn-lt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000" b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229</a:t>
                        </a:r>
                        <a:endParaRPr sz="1050" dirty="0">
                          <a:latin typeface="+mn-lt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0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100"/>
                          <a:buFont typeface="Arial"/>
                          <a:buNone/>
                        </a:pPr>
                        <a:r>
                          <a:rPr lang="en" sz="1000" u="none" strike="noStrike" cap="none" dirty="0">
                            <a:solidFill>
                              <a:schemeClr val="tx1"/>
                            </a:solidFill>
                            <a:latin typeface="+mn-lt"/>
                          </a:rPr>
                          <a:t>0.43 (0.24, 0.78)</a:t>
                        </a:r>
                        <a:endParaRPr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91425" marR="91425" marT="34200" marB="3420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139200">
                  <a:tc>
                    <a:txBody>
                      <a:bodyPr/>
                      <a:lstStyle/>
                      <a:p>
                        <a:pPr marL="215900" marR="0" lvl="0" indent="127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000"/>
                          <a:buFont typeface="Arial"/>
                          <a:buNone/>
                        </a:pPr>
                        <a:r>
                          <a:rPr lang="en-US" sz="1000" b="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xtLst>
                              <a:ext uri="http://customooxmlschemas.google.com/">
                                <go:slidesCustomData xmlns:lc="http://schemas.openxmlformats.org/drawingml/2006/lockedCanvas"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6"/>
                              </a:ext>
                            </a:extLst>
                          </a:rPr>
                          <a:t>TC 1-49%</a:t>
                        </a:r>
                        <a:endParaRPr lang="en-US" sz="1000" b="0" u="none" strike="noStrike" cap="none" baseline="30000" dirty="0">
                          <a:solidFill>
                            <a:schemeClr val="tx1"/>
                          </a:solidFill>
                          <a:latin typeface="+mn-lt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000" b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247</a:t>
                        </a:r>
                        <a:endParaRPr sz="1050" dirty="0">
                          <a:latin typeface="+mn-lt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0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100"/>
                          <a:buFont typeface="Arial"/>
                          <a:buNone/>
                        </a:pPr>
                        <a:r>
                          <a:rPr lang="en" sz="1000" b="0" u="none" strike="noStrike" cap="none" dirty="0">
                            <a:solidFill>
                              <a:schemeClr val="tx1"/>
                            </a:solidFill>
                            <a:latin typeface="+mn-lt"/>
                          </a:rPr>
                          <a:t>0.95 (0.59, 1.54)</a:t>
                        </a:r>
                        <a:endParaRPr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</a:endParaRPr>
                      </a:p>
                    </a:txBody>
                    <a:tcPr marL="91425" marR="91425" marT="34200" marB="3420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139200">
                  <a:tc>
                    <a:txBody>
                      <a:bodyPr/>
                      <a:lstStyle/>
                      <a:p>
                        <a:pPr marL="215900" marR="0" lvl="0" indent="-2159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000"/>
                          <a:buFont typeface="Arial"/>
                          <a:buNone/>
                        </a:pPr>
                        <a:r>
                          <a:rPr lang="en-US" sz="1000" u="none" strike="noStrike" cap="none" dirty="0">
                            <a:latin typeface="+mn-lt"/>
                            <a:extLst>
                              <a:ext uri="http://customooxmlschemas.google.com/">
  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17"/>
                              </a:ext>
                            </a:extLst>
                          </a:rPr>
                          <a:t>TC &lt;1%</a:t>
                        </a:r>
                        <a:endParaRPr lang="en-US" sz="1000" u="none" strike="noStrike" cap="none" baseline="30000" dirty="0">
                          <a:latin typeface="+mn-lt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000" b="0" u="none" strike="noStrike" cap="none" dirty="0">
                            <a:solidFill>
                              <a:schemeClr val="dk1"/>
                            </a:solidFill>
                            <a:latin typeface="+mn-lt"/>
                            <a:ea typeface="Arial"/>
                            <a:cs typeface="Arial"/>
                            <a:sym typeface="Arial"/>
                          </a:rPr>
                          <a:t>383</a:t>
                        </a:r>
                        <a:endParaRPr sz="1050" dirty="0">
                          <a:latin typeface="+mn-lt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000" b="0" u="none" strike="noStrike" cap="none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100"/>
                          <a:buFont typeface="Arial"/>
                          <a:buNone/>
                        </a:pPr>
                        <a:r>
                          <a:rPr lang="en" sz="1000" u="none" strike="noStrike" cap="none" dirty="0">
                            <a:solidFill>
                              <a:schemeClr val="tx1"/>
                            </a:solidFill>
                            <a:latin typeface="+mn-lt"/>
                            <a:extLst>
                              <a:ext uri="http://customooxmlschemas.google.com/">
  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8"/>
                              </a:ext>
                            </a:extLst>
                          </a:rPr>
                          <a:t>1.36 (0.93, 1.99)</a:t>
                        </a:r>
                        <a:endParaRPr sz="10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91425" marR="91425" marT="34200" marB="3420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9A52D37-5A51-28D8-E3BA-7B6AB429CF54}"/>
                </a:ext>
              </a:extLst>
            </p:cNvPr>
            <p:cNvGrpSpPr/>
            <p:nvPr/>
          </p:nvGrpSpPr>
          <p:grpSpPr>
            <a:xfrm>
              <a:off x="1846387" y="1061645"/>
              <a:ext cx="2008438" cy="1784567"/>
              <a:chOff x="3424764" y="6806813"/>
              <a:chExt cx="2568618" cy="5100190"/>
            </a:xfrm>
          </p:grpSpPr>
          <p:graphicFrame>
            <p:nvGraphicFramePr>
              <p:cNvPr id="45" name="Content Placeholder 8">
                <a:extLst>
                  <a:ext uri="{FF2B5EF4-FFF2-40B4-BE49-F238E27FC236}">
                    <a16:creationId xmlns:a16="http://schemas.microsoft.com/office/drawing/2014/main" id="{01ED10DA-DBF5-975E-8276-90F9A1142AFB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424764" y="7119803"/>
              <a:ext cx="2568618" cy="4787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594826D6-4640-52B9-1BF5-C80B45AF241E}"/>
                  </a:ext>
                </a:extLst>
              </p:cNvPr>
              <p:cNvCxnSpPr/>
              <p:nvPr/>
            </p:nvCxnSpPr>
            <p:spPr>
              <a:xfrm>
                <a:off x="5555629" y="6806813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D7C5E7A-421B-D642-25AD-25512884B8F9}"/>
                </a:ext>
              </a:extLst>
            </p:cNvPr>
            <p:cNvGrpSpPr/>
            <p:nvPr/>
          </p:nvGrpSpPr>
          <p:grpSpPr>
            <a:xfrm>
              <a:off x="2040520" y="856389"/>
              <a:ext cx="1546511" cy="278841"/>
              <a:chOff x="7762851" y="6803652"/>
              <a:chExt cx="1199513" cy="246819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9964141-706C-8758-9D6A-1102AFF551E3}"/>
                  </a:ext>
                </a:extLst>
              </p:cNvPr>
              <p:cNvSpPr/>
              <p:nvPr/>
            </p:nvSpPr>
            <p:spPr>
              <a:xfrm>
                <a:off x="8305645" y="6927877"/>
                <a:ext cx="129306" cy="122594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algn="ctr" defTabSz="513880" hangingPunct="1">
                  <a:defRPr/>
                </a:pPr>
                <a:r>
                  <a:rPr lang="en-US" sz="900" b="1" dirty="0">
                    <a:solidFill>
                      <a:prstClr val="black"/>
                    </a:solidFill>
                    <a:latin typeface="Arial" pitchFamily="34" charset="0"/>
                    <a:ea typeface="+mn-ea"/>
                    <a:cs typeface="Arial" pitchFamily="34" charset="0"/>
                    <a:sym typeface="Arial"/>
                  </a:rPr>
                  <a:t>HR</a:t>
                </a:r>
                <a:endParaRPr lang="en-US" sz="900" b="1" baseline="30000" dirty="0">
                  <a:solidFill>
                    <a:prstClr val="black"/>
                  </a:solidFill>
                  <a:latin typeface="Arial" pitchFamily="34" charset="0"/>
                  <a:ea typeface="+mn-ea"/>
                  <a:cs typeface="Arial" pitchFamily="34" charset="0"/>
                  <a:sym typeface="Arial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2F6FD78-00DC-F6FE-9E54-5C78CAB90BF6}"/>
                  </a:ext>
                </a:extLst>
              </p:cNvPr>
              <p:cNvSpPr txBox="1"/>
              <p:nvPr/>
            </p:nvSpPr>
            <p:spPr>
              <a:xfrm>
                <a:off x="8474443" y="6803654"/>
                <a:ext cx="462520" cy="163460"/>
              </a:xfrm>
              <a:prstGeom prst="rect">
                <a:avLst/>
              </a:prstGeom>
              <a:noFill/>
            </p:spPr>
            <p:txBody>
              <a:bodyPr wrap="none" lIns="0" tIns="0" rIns="0" rtlCol="0">
                <a:spAutoFit/>
              </a:bodyPr>
              <a:lstStyle/>
              <a:p>
                <a:pPr defTabSz="513880" hangingPunct="1">
                  <a:defRPr/>
                </a:pPr>
                <a:r>
                  <a:rPr lang="en-US" sz="900" b="1" dirty="0">
                    <a:solidFill>
                      <a:srgbClr val="ED1A22"/>
                    </a:solidFill>
                    <a:latin typeface="Arial" pitchFamily="34" charset="0"/>
                    <a:ea typeface="+mn-ea"/>
                    <a:cs typeface="Arial" pitchFamily="34" charset="0"/>
                    <a:sym typeface="Arial"/>
                  </a:rPr>
                  <a:t>BSC better</a:t>
                </a: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5D00F11-08E5-3899-F298-A37E03CFE8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62851" y="6987390"/>
                <a:ext cx="496464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7ED8418-0AE5-241F-385A-F489265A281F}"/>
                  </a:ext>
                </a:extLst>
              </p:cNvPr>
              <p:cNvCxnSpPr/>
              <p:nvPr/>
            </p:nvCxnSpPr>
            <p:spPr>
              <a:xfrm>
                <a:off x="8465899" y="6987373"/>
                <a:ext cx="49646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CEF140B-827E-AFB9-406D-48DE1B082630}"/>
                  </a:ext>
                </a:extLst>
              </p:cNvPr>
              <p:cNvSpPr txBox="1"/>
              <p:nvPr/>
            </p:nvSpPr>
            <p:spPr>
              <a:xfrm>
                <a:off x="7765090" y="6803652"/>
                <a:ext cx="517227" cy="163459"/>
              </a:xfrm>
              <a:prstGeom prst="rect">
                <a:avLst/>
              </a:prstGeom>
              <a:noFill/>
            </p:spPr>
            <p:txBody>
              <a:bodyPr wrap="none" lIns="0" tIns="0" rIns="0" rtlCol="0">
                <a:spAutoFit/>
              </a:bodyPr>
              <a:lstStyle/>
              <a:p>
                <a:pPr algn="r" defTabSz="513880" hangingPunct="1">
                  <a:defRPr/>
                </a:pPr>
                <a:r>
                  <a:rPr lang="en-US" sz="900" b="1" dirty="0" err="1">
                    <a:solidFill>
                      <a:srgbClr val="3953A4"/>
                    </a:solidFill>
                    <a:latin typeface="Arial" pitchFamily="34" charset="0"/>
                    <a:ea typeface="+mn-ea"/>
                    <a:cs typeface="Arial" pitchFamily="34" charset="0"/>
                    <a:sym typeface="Arial"/>
                  </a:rPr>
                  <a:t>Atezo</a:t>
                </a:r>
                <a:r>
                  <a:rPr lang="en-US" sz="900" b="1" dirty="0">
                    <a:solidFill>
                      <a:srgbClr val="3953A4"/>
                    </a:solidFill>
                    <a:latin typeface="Arial" pitchFamily="34" charset="0"/>
                    <a:ea typeface="+mn-ea"/>
                    <a:cs typeface="Arial" pitchFamily="34" charset="0"/>
                    <a:sym typeface="Arial"/>
                  </a:rPr>
                  <a:t> better</a:t>
                </a:r>
              </a:p>
            </p:txBody>
          </p:sp>
        </p:grpSp>
      </p:grpSp>
      <p:sp>
        <p:nvSpPr>
          <p:cNvPr id="23" name="Google Shape;144;p16">
            <a:extLst>
              <a:ext uri="{FF2B5EF4-FFF2-40B4-BE49-F238E27FC236}">
                <a16:creationId xmlns:a16="http://schemas.microsoft.com/office/drawing/2014/main" id="{FB224B43-DFE3-739B-FA41-D59FCCAE2E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6817" y="403671"/>
            <a:ext cx="8223345" cy="744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r>
              <a:rPr lang="en-US" sz="2900" b="1" dirty="0"/>
              <a:t>OS by Biomarkers (stage II-IIIA)</a:t>
            </a:r>
            <a:r>
              <a:rPr lang="en-SG" sz="2800" b="1" dirty="0"/>
              <a:t> </a:t>
            </a:r>
            <a:br>
              <a:rPr lang="en-SG" sz="2800" b="1" dirty="0"/>
            </a:br>
            <a:r>
              <a:rPr lang="en-SG" sz="2000" b="1" i="1" dirty="0"/>
              <a:t>(data </a:t>
            </a:r>
            <a:r>
              <a:rPr lang="en-SG" sz="2000" b="1" i="1" dirty="0" err="1"/>
              <a:t>cutoff</a:t>
            </a:r>
            <a:r>
              <a:rPr lang="en-SG" sz="2000" b="1" i="1" dirty="0"/>
              <a:t>: 18 Apr ’22, 46 </a:t>
            </a:r>
            <a:r>
              <a:rPr lang="en-SG" sz="2000" b="1" i="1" dirty="0" err="1"/>
              <a:t>mo</a:t>
            </a:r>
            <a:r>
              <a:rPr lang="en-SG" sz="2000" b="1" i="1" dirty="0"/>
              <a:t> follow-up) </a:t>
            </a:r>
            <a:endParaRPr sz="2800" b="1" i="1" baseline="30000" dirty="0"/>
          </a:p>
        </p:txBody>
      </p:sp>
      <p:sp>
        <p:nvSpPr>
          <p:cNvPr id="24" name="Slide Number Placeholder 1">
            <a:extLst>
              <a:ext uri="{FF2B5EF4-FFF2-40B4-BE49-F238E27FC236}">
                <a16:creationId xmlns:a16="http://schemas.microsoft.com/office/drawing/2014/main" id="{3109497E-A150-64F2-6F73-2BD51FFBE03A}"/>
              </a:ext>
            </a:extLst>
          </p:cNvPr>
          <p:cNvSpPr txBox="1">
            <a:spLocks/>
          </p:cNvSpPr>
          <p:nvPr/>
        </p:nvSpPr>
        <p:spPr>
          <a:xfrm>
            <a:off x="8586107" y="5831404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 algn="r"/>
            <a:fld id="{D3DB0938-899B-4064-94E8-E557A172191E}" type="slidenum">
              <a:rPr lang="en-US" sz="1000">
                <a:solidFill>
                  <a:schemeClr val="bg1"/>
                </a:solidFill>
              </a:rPr>
              <a:pPr algn="r"/>
              <a:t>20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88B9F5-FAA7-608E-41CC-D57CB4D1454C}"/>
              </a:ext>
            </a:extLst>
          </p:cNvPr>
          <p:cNvSpPr txBox="1"/>
          <p:nvPr/>
        </p:nvSpPr>
        <p:spPr>
          <a:xfrm>
            <a:off x="6937525" y="887942"/>
            <a:ext cx="3659573" cy="115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OS: PD-L1 TC ≥50% (stage II-IIIA)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excluding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EGFR/ALK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dirty="0"/>
          </a:p>
        </p:txBody>
      </p:sp>
      <p:graphicFrame>
        <p:nvGraphicFramePr>
          <p:cNvPr id="22" name="Google Shape;227;g120172e5146_0_2">
            <a:extLst>
              <a:ext uri="{FF2B5EF4-FFF2-40B4-BE49-F238E27FC236}">
                <a16:creationId xmlns:a16="http://schemas.microsoft.com/office/drawing/2014/main" id="{DBAAB121-8FFC-FB4E-14AF-8E6A9569CEE1}"/>
              </a:ext>
            </a:extLst>
          </p:cNvPr>
          <p:cNvGraphicFramePr/>
          <p:nvPr/>
        </p:nvGraphicFramePr>
        <p:xfrm>
          <a:off x="7313876" y="3526535"/>
          <a:ext cx="2767196" cy="737409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20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8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46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900" b="1" u="none" strike="noStrike" cap="none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900" b="1" u="none" strike="noStrike" cap="none" dirty="0" err="1">
                          <a:solidFill>
                            <a:srgbClr val="2A469D"/>
                          </a:solidFill>
                          <a:latin typeface="+mn-lt"/>
                        </a:rPr>
                        <a:t>Atezo</a:t>
                      </a:r>
                      <a:r>
                        <a:rPr lang="en-US" sz="900" b="1" u="none" strike="noStrike" cap="none" dirty="0">
                          <a:solidFill>
                            <a:srgbClr val="2A469D"/>
                          </a:solidFill>
                          <a:latin typeface="+mn-lt"/>
                        </a:rPr>
                        <a:t> (n=106)</a:t>
                      </a:r>
                      <a:endParaRPr sz="900" b="1" u="none" strike="noStrike" cap="none" dirty="0">
                        <a:solidFill>
                          <a:srgbClr val="2A469D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900" b="1" u="none" strike="noStrike" cap="none" dirty="0">
                          <a:solidFill>
                            <a:srgbClr val="ED1C24"/>
                          </a:solidFill>
                          <a:latin typeface="+mn-lt"/>
                        </a:rPr>
                        <a:t>BSC (n=103)</a:t>
                      </a:r>
                      <a:endParaRPr sz="900" b="1" u="none" strike="noStrike" cap="none" dirty="0">
                        <a:solidFill>
                          <a:srgbClr val="ED1C24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6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900" b="0" u="none" strike="noStrike" cap="none" dirty="0">
                          <a:solidFill>
                            <a:schemeClr val="dk1"/>
                          </a:solidFill>
                          <a:latin typeface="+mn-lt"/>
                          <a:ea typeface="Arial"/>
                          <a:cs typeface="Arial"/>
                          <a:sym typeface="Arial"/>
                        </a:rPr>
                        <a:t>Events, n (%)</a:t>
                      </a:r>
                      <a:endParaRPr sz="900" b="0" u="none" strike="noStrike" cap="none" dirty="0">
                        <a:solidFill>
                          <a:schemeClr val="dk1"/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(14.2%)</a:t>
                      </a: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SG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 (29.1%)</a:t>
                      </a: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6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900" b="0" u="none" strike="noStrike" cap="none" dirty="0" err="1">
                          <a:latin typeface="+mn-lt"/>
                        </a:rPr>
                        <a:t>mOS</a:t>
                      </a:r>
                      <a:r>
                        <a:rPr lang="en-US" sz="900" b="0" u="none" strike="noStrike" cap="none" dirty="0">
                          <a:latin typeface="+mn-lt"/>
                        </a:rPr>
                        <a:t> (95% CI), </a:t>
                      </a:r>
                      <a:r>
                        <a:rPr lang="en-US" sz="900" b="0" u="none" strike="noStrike" cap="none" dirty="0" err="1">
                          <a:latin typeface="+mn-lt"/>
                        </a:rPr>
                        <a:t>mo</a:t>
                      </a:r>
                      <a:endParaRPr sz="900" b="0" u="none" strike="noStrike" cap="none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SG" sz="900" dirty="0"/>
                        <a:t>NR</a:t>
                      </a:r>
                      <a:endParaRPr lang="en-US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900" dirty="0"/>
                        <a:t>NR</a:t>
                      </a:r>
                      <a:endParaRPr lang="en-US" sz="900" dirty="0"/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683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latin typeface="+mn-lt"/>
                        </a:rPr>
                        <a:t>HR (95% CI)</a:t>
                      </a:r>
                      <a:r>
                        <a:rPr lang="en-US" sz="1400" b="0" u="none" strike="noStrike" cap="none" baseline="30000" dirty="0">
                          <a:latin typeface="+mn-lt"/>
                        </a:rPr>
                        <a:t>d</a:t>
                      </a:r>
                      <a:endParaRPr sz="1400" b="0" u="none" strike="noStrike" cap="none" dirty="0">
                        <a:latin typeface="+mn-lt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0.42 (0.23, 0.78)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Google Shape;145;p16">
            <a:extLst>
              <a:ext uri="{FF2B5EF4-FFF2-40B4-BE49-F238E27FC236}">
                <a16:creationId xmlns:a16="http://schemas.microsoft.com/office/drawing/2014/main" id="{31240BD8-E8E0-75ED-5A8B-37C67574954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426489" y="5670617"/>
            <a:ext cx="808081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defTabSz="914400">
              <a:defRPr/>
            </a:pPr>
            <a:r>
              <a:rPr lang="en-US" sz="750" baseline="30000" dirty="0">
                <a:solidFill>
                  <a:prstClr val="black"/>
                </a:solidFill>
              </a:rPr>
              <a:t>a</a:t>
            </a:r>
            <a:r>
              <a:rPr lang="en-US" sz="750" dirty="0">
                <a:solidFill>
                  <a:prstClr val="black"/>
                </a:solidFill>
                <a:uFillTx/>
              </a:rPr>
              <a:t> 23 patients had unknown PD-L1 status.</a:t>
            </a:r>
            <a:r>
              <a:rPr lang="en-US" sz="750" baseline="30000" dirty="0">
                <a:solidFill>
                  <a:prstClr val="black"/>
                </a:solidFill>
                <a:uFillTx/>
              </a:rPr>
              <a:t> b </a:t>
            </a:r>
            <a:r>
              <a:rPr lang="en-US" sz="750" dirty="0">
                <a:solidFill>
                  <a:prstClr val="black"/>
                </a:solidFill>
                <a:uFillTx/>
              </a:rPr>
              <a:t>Stratified for PD-L1 TC ≥1%; unstratified for all other subgroups. </a:t>
            </a:r>
            <a:r>
              <a:rPr lang="en-US" sz="750" baseline="30000" dirty="0">
                <a:solidFill>
                  <a:prstClr val="black"/>
                </a:solidFill>
                <a:uFillTx/>
              </a:rPr>
              <a:t>c</a:t>
            </a:r>
            <a:r>
              <a:rPr lang="en-US" sz="750" dirty="0">
                <a:solidFill>
                  <a:prstClr val="black"/>
                </a:solidFill>
                <a:uFillTx/>
              </a:rPr>
              <a:t> 21 patients had unknown PD-L1 status. </a:t>
            </a:r>
            <a:r>
              <a:rPr lang="en-US" sz="750" baseline="30000" dirty="0">
                <a:solidFill>
                  <a:prstClr val="black"/>
                </a:solidFill>
                <a:uFillTx/>
              </a:rPr>
              <a:t>d</a:t>
            </a:r>
            <a:r>
              <a:rPr lang="en-US" sz="750" dirty="0">
                <a:solidFill>
                  <a:prstClr val="black"/>
                </a:solidFill>
                <a:uFillTx/>
              </a:rPr>
              <a:t> Unstratified.</a:t>
            </a:r>
            <a:endParaRPr sz="750" dirty="0">
              <a:solidFill>
                <a:prstClr val="black"/>
              </a:solidFill>
              <a:uFillTx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917FD63-28EA-0B6A-B426-7151F5B9E01E}"/>
              </a:ext>
            </a:extLst>
          </p:cNvPr>
          <p:cNvGrpSpPr/>
          <p:nvPr/>
        </p:nvGrpSpPr>
        <p:grpSpPr>
          <a:xfrm>
            <a:off x="1723873" y="3845491"/>
            <a:ext cx="4653806" cy="1617007"/>
            <a:chOff x="268623" y="2867583"/>
            <a:chExt cx="4829433" cy="161700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B0425D3-E770-B9E2-AF32-8F064737DBB2}"/>
                </a:ext>
              </a:extLst>
            </p:cNvPr>
            <p:cNvGrpSpPr/>
            <p:nvPr/>
          </p:nvGrpSpPr>
          <p:grpSpPr>
            <a:xfrm>
              <a:off x="1894467" y="2867583"/>
              <a:ext cx="2839933" cy="1617007"/>
              <a:chOff x="3500360" y="6715059"/>
              <a:chExt cx="3632030" cy="4621315"/>
            </a:xfrm>
          </p:grpSpPr>
          <p:graphicFrame>
            <p:nvGraphicFramePr>
              <p:cNvPr id="50" name="Content Placeholder 8">
                <a:extLst>
                  <a:ext uri="{FF2B5EF4-FFF2-40B4-BE49-F238E27FC236}">
                    <a16:creationId xmlns:a16="http://schemas.microsoft.com/office/drawing/2014/main" id="{299A3B11-C79C-94FD-67D2-40E637B656EF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3500360" y="6715059"/>
              <a:ext cx="3632030" cy="462131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C1317419-1C9C-F950-636B-6BD8EA73C1C0}"/>
                  </a:ext>
                </a:extLst>
              </p:cNvPr>
              <p:cNvCxnSpPr/>
              <p:nvPr/>
            </p:nvCxnSpPr>
            <p:spPr>
              <a:xfrm>
                <a:off x="5555629" y="6806813"/>
                <a:ext cx="0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4472C4"/>
                </a:solidFill>
                <a:prstDash val="solid"/>
                <a:miter lim="800000"/>
              </a:ln>
              <a:effectLst/>
            </p:spPr>
          </p:cxnSp>
        </p:grpSp>
        <p:graphicFrame>
          <p:nvGraphicFramePr>
            <p:cNvPr id="48" name="Google Shape;143;p16">
              <a:extLst>
                <a:ext uri="{FF2B5EF4-FFF2-40B4-BE49-F238E27FC236}">
                  <a16:creationId xmlns:a16="http://schemas.microsoft.com/office/drawing/2014/main" id="{EFC7C547-8345-D5D1-BFE6-851D59B344B9}"/>
                </a:ext>
              </a:extLst>
            </p:cNvPr>
            <p:cNvGraphicFramePr/>
            <p:nvPr/>
          </p:nvGraphicFramePr>
          <p:xfrm>
            <a:off x="268623" y="2867583"/>
            <a:ext cx="4829433" cy="1321495"/>
          </p:xfrm>
          <a:graphic>
            <a:graphicData uri="http://schemas.openxmlformats.org/drawingml/2006/table">
              <a:tbl>
                <a:tblPr>
                  <a:noFill/>
                </a:tblPr>
                <a:tblGrid>
                  <a:gridCol w="1494472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301149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132215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153603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</a:tblGrid>
                <a:tr h="144723"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000" b="1" u="sng" strike="noStrike" cap="none" dirty="0">
                            <a:solidFill>
                              <a:schemeClr val="tx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Subgroup </a:t>
                        </a:r>
                        <a:r>
                          <a:rPr lang="en-US" sz="1000" b="1" i="0" u="sng" strike="noStrike" cap="none" dirty="0">
                            <a:solidFill>
                              <a:schemeClr val="tx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(excluding </a:t>
                        </a:r>
                        <a:r>
                          <a:rPr lang="en-US" sz="1000" b="1" i="1" u="sng" strike="noStrike" cap="none" dirty="0">
                            <a:solidFill>
                              <a:schemeClr val="tx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EGFR/ALK+</a:t>
                        </a:r>
                        <a:r>
                          <a:rPr lang="en-US" sz="1000" b="1" i="0" u="sng" strike="noStrike" cap="none" dirty="0">
                            <a:solidFill>
                              <a:schemeClr val="tx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)</a:t>
                        </a:r>
                        <a:endParaRPr sz="1050" i="1" baseline="300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0" marR="0" marT="0" marB="11575" anchor="b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000" b="1" u="sng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n</a:t>
                        </a:r>
                        <a:endParaRPr sz="1050" dirty="0"/>
                      </a:p>
                    </a:txBody>
                    <a:tcPr marL="0" marR="0" marT="0" marB="11575" anchor="b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1000" b="1" u="sng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11575" anchor="b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US" sz="1000" b="1" u="sng" strike="noStrike" cap="none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HR (95% CI)</a:t>
                        </a:r>
                        <a:r>
                          <a:rPr lang="en-US" sz="1000" b="1" u="sng" strike="noStrike" cap="none" baseline="30000" dirty="0">
                            <a:solidFill>
                              <a:srgbClr val="000000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d</a:t>
                        </a:r>
                        <a:endParaRPr sz="1050" baseline="30000" dirty="0">
                          <a:highlight>
                            <a:srgbClr val="FFFF00"/>
                          </a:highlight>
                        </a:endParaRPr>
                      </a:p>
                    </a:txBody>
                    <a:tcPr marL="0" marR="0" marT="0" marB="11575" anchor="b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149346">
                  <a:tc>
                    <a:txBody>
                      <a:bodyPr/>
                      <a:lstStyle/>
                      <a:p>
                        <a:pPr marL="54864" marR="0" lvl="0" indent="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000" b="1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PD-L1 status by SP263</a:t>
                        </a:r>
                        <a:r>
                          <a:rPr lang="en-US" sz="1000" b="1" u="none" strike="noStrike" cap="none" baseline="3000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</a:t>
                        </a:r>
                        <a:endParaRPr sz="1050" baseline="30000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0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0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0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210282">
                  <a:tc>
                    <a:txBody>
                      <a:bodyPr/>
                      <a:lstStyle/>
                      <a:p>
                        <a:pPr marL="215900" marR="0" lvl="0" indent="-2159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000"/>
                          <a:buFont typeface="Arial"/>
                          <a:buNone/>
                        </a:pPr>
                        <a:r>
                          <a:rPr lang="en" sz="1000" b="0" u="none" strike="noStrike" cap="none" dirty="0">
                            <a:solidFill>
                              <a:schemeClr val="tx1"/>
                            </a:solidFill>
                            <a:extLst>
                              <a:ext uri="http://customooxmlschemas.google.com/">
  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7"/>
                              </a:ext>
                            </a:extLst>
                          </a:rPr>
                          <a:t>TC ≥1%</a:t>
                        </a:r>
                        <a:endParaRPr sz="1000" b="0" u="none" strike="noStrike" cap="none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91425" marR="91425" marT="34200" marB="3420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000" dirty="0"/>
                          <a:t>410</a:t>
                        </a:r>
                        <a:endParaRPr sz="1000" dirty="0"/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0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100"/>
                          <a:buFont typeface="Arial"/>
                          <a:buNone/>
                        </a:pPr>
                        <a:r>
                          <a:rPr lang="en" sz="1000" b="0" u="none" strike="noStrike" cap="none" dirty="0">
                            <a:solidFill>
                              <a:schemeClr val="tx1"/>
                            </a:solidFill>
                          </a:rPr>
                          <a:t>0.67 (0.45, 0.98)</a:t>
                        </a:r>
                        <a:endParaRPr sz="10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91425" marR="91425" marT="34200" marB="3420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210282">
                  <a:tc>
                    <a:txBody>
                      <a:bodyPr/>
                      <a:lstStyle/>
                      <a:p>
                        <a:pPr marL="215900" marR="0" lvl="0" indent="-41275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000"/>
                          <a:buFont typeface="Arial"/>
                          <a:buNone/>
                        </a:pPr>
                        <a:r>
                          <a:rPr lang="en" sz="1000" b="0" u="none" strike="noStrike" cap="none" dirty="0">
                            <a:solidFill>
                              <a:schemeClr val="tx1"/>
                            </a:solidFill>
                            <a:extLst>
                              <a:ext uri="http://customooxmlschemas.google.com/">
  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6"/>
                              </a:ext>
                            </a:extLst>
                          </a:rPr>
                          <a:t>TC ≥50%</a:t>
                        </a:r>
                        <a:endParaRPr sz="1000" b="0" u="none" strike="noStrike" cap="none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91425" marR="91425" marT="34200" marB="3420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0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209</a:t>
                        </a:r>
                        <a:endParaRPr sz="1050" dirty="0"/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0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100"/>
                          <a:buFont typeface="Arial"/>
                          <a:buNone/>
                        </a:pPr>
                        <a:r>
                          <a:rPr lang="en" sz="1000" b="0" u="none" strike="noStrike" cap="none" dirty="0">
                            <a:solidFill>
                              <a:schemeClr val="tx1"/>
                            </a:solidFill>
                          </a:rPr>
                          <a:t>0.42 (0.23, 0.78)</a:t>
                        </a:r>
                        <a:endParaRPr sz="10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91425" marR="91425" marT="34200" marB="3420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  <a:tr h="210282">
                  <a:tc>
                    <a:txBody>
                      <a:bodyPr/>
                      <a:lstStyle/>
                      <a:p>
                        <a:pPr marL="215900" marR="0" lvl="0" indent="-41275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000"/>
                          <a:buFont typeface="Arial"/>
                          <a:buNone/>
                        </a:pPr>
                        <a:r>
                          <a:rPr lang="en" sz="1000" b="0" u="none" strike="noStrike" cap="none" dirty="0">
                            <a:solidFill>
                              <a:schemeClr val="tx1"/>
                            </a:solidFill>
                            <a:extLst>
                              <a:ext uri="http://customooxmlschemas.google.com/">
  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9"/>
                              </a:ext>
                            </a:extLst>
                          </a:rPr>
                          <a:t>TC 1-49%</a:t>
                        </a:r>
                        <a:endParaRPr sz="1000" b="0" u="none" strike="noStrike" cap="none" baseline="300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91425" marR="91425" marT="34200" marB="3420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0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201</a:t>
                        </a:r>
                        <a:endParaRPr sz="1050" dirty="0"/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0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100"/>
                          <a:buFont typeface="Arial"/>
                          <a:buNone/>
                        </a:pPr>
                        <a:r>
                          <a:rPr lang="en" sz="1000" b="0" u="none" strike="noStrike" cap="none" dirty="0">
                            <a:solidFill>
                              <a:schemeClr val="tx1"/>
                            </a:solidFill>
                          </a:rPr>
                          <a:t>0.93 (0.56, 1.56)</a:t>
                        </a:r>
                        <a:endParaRPr sz="1000" b="0" i="0" u="none" strike="noStrike" cap="none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91425" marR="91425" marT="34200" marB="3420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4"/>
                    </a:ext>
                  </a:extLst>
                </a:tr>
                <a:tr h="210282">
                  <a:tc>
                    <a:txBody>
                      <a:bodyPr/>
                      <a:lstStyle/>
                      <a:p>
                        <a:pPr marL="215900" marR="0" lvl="0" indent="-21590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000"/>
                          <a:buFont typeface="Arial"/>
                          <a:buNone/>
                        </a:pPr>
                        <a:r>
                          <a:rPr lang="en" sz="1000" b="0" u="none" strike="noStrike" cap="none" dirty="0">
                            <a:solidFill>
                              <a:schemeClr val="tx1"/>
                            </a:solidFill>
                            <a:extLst>
                              <a:ext uri="http://customooxmlschemas.google.com/">
  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1"/>
                              </a:ext>
                            </a:extLst>
                          </a:rPr>
                          <a:t>TC &lt;1%</a:t>
                        </a:r>
                        <a:endParaRPr sz="1000" b="0" u="none" strike="noStrike" cap="none" baseline="30000" dirty="0">
                          <a:solidFill>
                            <a:schemeClr val="tx1"/>
                          </a:solidFill>
                        </a:endParaRPr>
                      </a:p>
                    </a:txBody>
                    <a:tcPr marL="91425" marR="91425" marT="34200" marB="3420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"/>
                          <a:buNone/>
                        </a:pPr>
                        <a:r>
                          <a:rPr lang="en-US" sz="1000" b="0" u="none" strike="noStrike" cap="none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312</a:t>
                        </a:r>
                        <a:endParaRPr sz="1050" dirty="0"/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lnSpc>
                            <a:spcPct val="9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1200"/>
                          <a:buFont typeface="Arial Narrow"/>
                          <a:buNone/>
                        </a:pPr>
                        <a:endParaRPr sz="10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0" marR="0" marT="0" marB="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rgbClr val="000000"/>
                          </a:buClr>
                          <a:buSzPts val="1100"/>
                          <a:buFont typeface="Arial"/>
                          <a:buNone/>
                        </a:pPr>
                        <a:r>
                          <a:rPr lang="en" sz="1000" b="0" u="none" strike="noStrike" cap="none" dirty="0">
                            <a:solidFill>
                              <a:schemeClr val="tx1"/>
                            </a:solidFill>
                            <a:extLst>
                              <a:ext uri="http://customooxmlschemas.google.com/">
  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3"/>
                              </a:ext>
                            </a:extLst>
                          </a:rPr>
                          <a:t>1.21 (0.80, 1.85)</a:t>
                        </a:r>
                        <a:endParaRPr sz="1000" b="0" i="0" u="none" strike="noStrike" cap="none" dirty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91425" marR="91425" marT="34200" marB="34200" anchor="ctr">
                      <a:lnL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31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extLst>
                    <a:ext uri="{0D108BD9-81ED-4DB2-BD59-A6C34878D82A}">
                      <a16:rowId xmlns:a16="http://schemas.microsoft.com/office/drawing/2014/main" val="10005"/>
                    </a:ext>
                  </a:extLst>
                </a:tr>
              </a:tbl>
            </a:graphicData>
          </a:graphic>
        </p:graphicFrame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CE57AFB-9EF3-C44D-4240-01CEA15C62F2}"/>
              </a:ext>
            </a:extLst>
          </p:cNvPr>
          <p:cNvSpPr txBox="1"/>
          <p:nvPr/>
        </p:nvSpPr>
        <p:spPr>
          <a:xfrm>
            <a:off x="426489" y="6106041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1"/>
                </a:solidFill>
                <a:ea typeface="Calibri" panose="020F0502020204030204" pitchFamily="34" charset="0"/>
              </a:rPr>
              <a:t>Felip</a:t>
            </a:r>
            <a:r>
              <a:rPr lang="en-US" sz="1200" dirty="0">
                <a:solidFill>
                  <a:schemeClr val="tx1"/>
                </a:solidFill>
                <a:ea typeface="Calibri" panose="020F0502020204030204" pitchFamily="34" charset="0"/>
              </a:rPr>
              <a:t> IASLC WCLC 2022 Presidential Plenary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3946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A43D6-8A02-7230-B20B-E93DBBCAC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737" y="280379"/>
            <a:ext cx="7886700" cy="467484"/>
          </a:xfrm>
        </p:spPr>
        <p:txBody>
          <a:bodyPr>
            <a:normAutofit fontScale="90000"/>
          </a:bodyPr>
          <a:lstStyle/>
          <a:p>
            <a:r>
              <a:rPr lang="en-SG" b="1" dirty="0"/>
              <a:t>Safety summary</a:t>
            </a:r>
            <a:br>
              <a:rPr lang="en-SG" b="1" dirty="0"/>
            </a:br>
            <a:r>
              <a:rPr lang="en-SG" sz="2200" b="1" i="1" dirty="0"/>
              <a:t>(data </a:t>
            </a:r>
            <a:r>
              <a:rPr lang="en-SG" sz="2200" b="1" i="1" dirty="0" err="1"/>
              <a:t>cutoff</a:t>
            </a:r>
            <a:r>
              <a:rPr lang="en-SG" sz="2200" b="1" i="1" dirty="0"/>
              <a:t>: 18 Apr ‘22) </a:t>
            </a:r>
            <a:endParaRPr lang="en-US" sz="2700" b="1" dirty="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8C5D3AB9-45F1-61B1-94E1-88DCB6C5E1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008976"/>
              </p:ext>
            </p:extLst>
          </p:nvPr>
        </p:nvGraphicFramePr>
        <p:xfrm>
          <a:off x="1157425" y="1828635"/>
          <a:ext cx="10282961" cy="3657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54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8659">
                  <a:extLst>
                    <a:ext uri="{9D8B030D-6E8A-4147-A177-3AD203B41FA5}">
                      <a16:colId xmlns:a16="http://schemas.microsoft.com/office/drawing/2014/main" val="783102428"/>
                    </a:ext>
                  </a:extLst>
                </a:gridCol>
                <a:gridCol w="2009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5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898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IMpower010 DFS IA</a:t>
                      </a:r>
                      <a:br>
                        <a:rPr lang="en-US" sz="15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(21 Jan ‘21)</a:t>
                      </a:r>
                      <a:endParaRPr sz="15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IMpower010 OS IA</a:t>
                      </a:r>
                      <a:br>
                        <a:rPr lang="en-US" sz="15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+mn-lt"/>
                          <a:cs typeface="Arial"/>
                        </a:rPr>
                        <a:t>(18 Apr ‘22)</a:t>
                      </a:r>
                      <a:endParaRPr sz="1500" b="1" dirty="0">
                        <a:solidFill>
                          <a:schemeClr val="bg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05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953034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898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lang="en-US" sz="1500" b="1" dirty="0" err="1">
                          <a:solidFill>
                            <a:srgbClr val="2A469D"/>
                          </a:solidFill>
                          <a:latin typeface="+mn-lt"/>
                          <a:cs typeface="Arial"/>
                        </a:rPr>
                        <a:t>Atezo</a:t>
                      </a:r>
                      <a:r>
                        <a:rPr lang="en-US" sz="1500" b="1" dirty="0">
                          <a:solidFill>
                            <a:srgbClr val="2A469D"/>
                          </a:solidFill>
                          <a:latin typeface="+mn-lt"/>
                          <a:cs typeface="Arial"/>
                        </a:rPr>
                        <a:t> (n=495)</a:t>
                      </a:r>
                      <a:endParaRPr sz="1500" b="1" dirty="0">
                        <a:solidFill>
                          <a:srgbClr val="2A469D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 err="1">
                          <a:solidFill>
                            <a:srgbClr val="2A469D"/>
                          </a:solidFill>
                          <a:latin typeface="+mn-lt"/>
                          <a:cs typeface="Arial"/>
                        </a:rPr>
                        <a:t>Atezo</a:t>
                      </a:r>
                      <a:r>
                        <a:rPr lang="en-US" sz="1500" b="1" dirty="0">
                          <a:solidFill>
                            <a:srgbClr val="2A469D"/>
                          </a:solidFill>
                          <a:latin typeface="+mn-lt"/>
                          <a:cs typeface="Arial"/>
                        </a:rPr>
                        <a:t> (n=495)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latin typeface="+mn-lt"/>
                          <a:cs typeface="Arial"/>
                        </a:rPr>
                        <a:t>BSC (n=508)</a:t>
                      </a:r>
                      <a:endParaRPr sz="1500" b="1" dirty="0">
                        <a:solidFill>
                          <a:srgbClr val="FF0000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150553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SG" sz="1500" b="1" dirty="0">
                          <a:latin typeface="+mn-lt"/>
                        </a:rPr>
                        <a:t>All-g</a:t>
                      </a:r>
                      <a:r>
                        <a:rPr sz="1500" b="1" dirty="0" err="1">
                          <a:latin typeface="+mn-lt"/>
                        </a:rPr>
                        <a:t>rade</a:t>
                      </a:r>
                      <a:r>
                        <a:rPr sz="1500" b="1" spc="-15" dirty="0">
                          <a:latin typeface="+mn-lt"/>
                        </a:rPr>
                        <a:t> </a:t>
                      </a:r>
                      <a:r>
                        <a:rPr sz="1500" b="1" spc="-25" dirty="0">
                          <a:latin typeface="+mn-lt"/>
                        </a:rPr>
                        <a:t>AE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indent="0" algn="ctr" defTabSz="8985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solidFill>
                            <a:schemeClr val="tx1"/>
                          </a:solidFill>
                          <a:latin typeface="+mn-lt"/>
                        </a:rPr>
                        <a:t>92.7%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-10" dirty="0">
                          <a:latin typeface="+mn-lt"/>
                        </a:rPr>
                        <a:t>92.5%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-10" dirty="0">
                          <a:latin typeface="+mn-lt"/>
                        </a:rPr>
                        <a:t>70.9%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b="0" spc="-10" dirty="0">
                          <a:latin typeface="+mn-lt"/>
                        </a:rPr>
                        <a:t>Treatment-</a:t>
                      </a:r>
                      <a:r>
                        <a:rPr sz="1500" b="0" dirty="0">
                          <a:latin typeface="+mn-lt"/>
                        </a:rPr>
                        <a:t>related</a:t>
                      </a:r>
                      <a:r>
                        <a:rPr sz="1500" b="0" spc="45" dirty="0">
                          <a:latin typeface="+mn-lt"/>
                        </a:rPr>
                        <a:t> </a:t>
                      </a:r>
                      <a:r>
                        <a:rPr sz="1500" b="0" spc="-25" dirty="0">
                          <a:latin typeface="+mn-lt"/>
                        </a:rPr>
                        <a:t>AE</a:t>
                      </a:r>
                      <a:endParaRPr sz="1500" b="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solidFill>
                            <a:schemeClr val="tx1"/>
                          </a:solidFill>
                          <a:latin typeface="+mn-lt"/>
                        </a:rPr>
                        <a:t>67.7%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-10" dirty="0">
                          <a:latin typeface="+mn-lt"/>
                        </a:rPr>
                        <a:t>67.9%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dirty="0">
                          <a:latin typeface="+mn-lt"/>
                        </a:rPr>
                        <a:t>0</a:t>
                      </a:r>
                      <a:r>
                        <a:rPr lang="en-SG" sz="1500" dirty="0">
                          <a:latin typeface="+mn-lt"/>
                        </a:rPr>
                        <a:t>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b="1" dirty="0">
                          <a:latin typeface="+mn-lt"/>
                        </a:rPr>
                        <a:t>Grade</a:t>
                      </a:r>
                      <a:r>
                        <a:rPr sz="1500" b="1" spc="-5" dirty="0">
                          <a:latin typeface="+mn-lt"/>
                        </a:rPr>
                        <a:t> </a:t>
                      </a:r>
                      <a:r>
                        <a:rPr sz="1500" b="1" spc="-10" dirty="0">
                          <a:latin typeface="+mn-lt"/>
                        </a:rPr>
                        <a:t>3-</a:t>
                      </a:r>
                      <a:r>
                        <a:rPr sz="1500" b="1" dirty="0">
                          <a:latin typeface="+mn-lt"/>
                        </a:rPr>
                        <a:t>4</a:t>
                      </a:r>
                      <a:r>
                        <a:rPr sz="1500" b="1" spc="15" dirty="0">
                          <a:latin typeface="+mn-lt"/>
                        </a:rPr>
                        <a:t> </a:t>
                      </a:r>
                      <a:r>
                        <a:rPr sz="1500" b="1" spc="-25" dirty="0">
                          <a:latin typeface="+mn-lt"/>
                        </a:rPr>
                        <a:t>AE</a:t>
                      </a:r>
                      <a:endParaRPr sz="150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solidFill>
                            <a:schemeClr val="tx1"/>
                          </a:solidFill>
                          <a:latin typeface="+mn-lt"/>
                        </a:rPr>
                        <a:t>21.8%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-10" dirty="0">
                          <a:latin typeface="+mn-lt"/>
                        </a:rPr>
                        <a:t>22.0%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-10" dirty="0">
                          <a:latin typeface="+mn-lt"/>
                        </a:rPr>
                        <a:t>11.5%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b="0" spc="-10" dirty="0">
                          <a:latin typeface="+mn-lt"/>
                        </a:rPr>
                        <a:t>Treatment-</a:t>
                      </a:r>
                      <a:r>
                        <a:rPr sz="1500" b="0" dirty="0">
                          <a:latin typeface="+mn-lt"/>
                        </a:rPr>
                        <a:t>related</a:t>
                      </a:r>
                      <a:r>
                        <a:rPr sz="1500" b="0" spc="20" dirty="0">
                          <a:latin typeface="+mn-lt"/>
                        </a:rPr>
                        <a:t> </a:t>
                      </a:r>
                      <a:r>
                        <a:rPr lang="en-SG" sz="1500" b="0" spc="20" dirty="0">
                          <a:latin typeface="+mn-lt"/>
                        </a:rPr>
                        <a:t>G</a:t>
                      </a:r>
                      <a:r>
                        <a:rPr sz="1500" b="0" dirty="0" err="1">
                          <a:latin typeface="+mn-lt"/>
                        </a:rPr>
                        <a:t>rade</a:t>
                      </a:r>
                      <a:r>
                        <a:rPr sz="1500" b="0" spc="20" dirty="0">
                          <a:latin typeface="+mn-lt"/>
                        </a:rPr>
                        <a:t> </a:t>
                      </a:r>
                      <a:r>
                        <a:rPr sz="1500" b="0" spc="-10" dirty="0">
                          <a:latin typeface="+mn-lt"/>
                        </a:rPr>
                        <a:t>3-</a:t>
                      </a:r>
                      <a:r>
                        <a:rPr sz="1500" b="0" dirty="0">
                          <a:latin typeface="+mn-lt"/>
                        </a:rPr>
                        <a:t>4</a:t>
                      </a:r>
                      <a:r>
                        <a:rPr sz="1500" b="0" spc="10" dirty="0">
                          <a:latin typeface="+mn-lt"/>
                        </a:rPr>
                        <a:t> </a:t>
                      </a:r>
                      <a:r>
                        <a:rPr sz="1500" b="0" spc="-25" dirty="0">
                          <a:latin typeface="+mn-lt"/>
                        </a:rPr>
                        <a:t>AE</a:t>
                      </a:r>
                      <a:endParaRPr sz="1500" b="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solidFill>
                            <a:schemeClr val="tx1"/>
                          </a:solidFill>
                          <a:latin typeface="+mn-lt"/>
                        </a:rPr>
                        <a:t>10.7%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-10" dirty="0">
                          <a:latin typeface="+mn-lt"/>
                        </a:rPr>
                        <a:t>10.7%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dirty="0">
                          <a:latin typeface="+mn-lt"/>
                        </a:rPr>
                        <a:t>0</a:t>
                      </a:r>
                      <a:r>
                        <a:rPr lang="en-SG" sz="1500" dirty="0">
                          <a:latin typeface="+mn-lt"/>
                        </a:rPr>
                        <a:t>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b="1" dirty="0">
                          <a:latin typeface="+mn-lt"/>
                        </a:rPr>
                        <a:t>Serious</a:t>
                      </a:r>
                      <a:r>
                        <a:rPr sz="1500" b="1" spc="-35" dirty="0">
                          <a:latin typeface="+mn-lt"/>
                        </a:rPr>
                        <a:t> </a:t>
                      </a:r>
                      <a:r>
                        <a:rPr sz="1500" b="1" dirty="0">
                          <a:latin typeface="+mn-lt"/>
                        </a:rPr>
                        <a:t>Adverse</a:t>
                      </a:r>
                      <a:r>
                        <a:rPr sz="1500" b="1" spc="10" dirty="0">
                          <a:latin typeface="+mn-lt"/>
                        </a:rPr>
                        <a:t> </a:t>
                      </a:r>
                      <a:r>
                        <a:rPr sz="1500" b="1" spc="-10" dirty="0">
                          <a:latin typeface="+mn-lt"/>
                        </a:rPr>
                        <a:t>Event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solidFill>
                            <a:schemeClr val="tx1"/>
                          </a:solidFill>
                          <a:latin typeface="+mn-lt"/>
                        </a:rPr>
                        <a:t>17.6%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-10" dirty="0">
                          <a:latin typeface="+mn-lt"/>
                        </a:rPr>
                        <a:t>17.8%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-10" dirty="0">
                          <a:latin typeface="+mn-lt"/>
                        </a:rPr>
                        <a:t>8.5%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b="0" spc="-10" dirty="0">
                          <a:latin typeface="+mn-lt"/>
                        </a:rPr>
                        <a:t>Treatment-</a:t>
                      </a:r>
                      <a:r>
                        <a:rPr lang="en-SG" sz="1500" b="0" spc="-10" dirty="0">
                          <a:latin typeface="+mn-lt"/>
                        </a:rPr>
                        <a:t>r</a:t>
                      </a:r>
                      <a:r>
                        <a:rPr sz="1500" b="0" dirty="0">
                          <a:latin typeface="+mn-lt"/>
                        </a:rPr>
                        <a:t>elated</a:t>
                      </a:r>
                      <a:r>
                        <a:rPr sz="1500" b="0" spc="45" dirty="0">
                          <a:latin typeface="+mn-lt"/>
                        </a:rPr>
                        <a:t> </a:t>
                      </a:r>
                      <a:r>
                        <a:rPr sz="1500" b="0" spc="-25" dirty="0">
                          <a:latin typeface="+mn-lt"/>
                        </a:rPr>
                        <a:t>SAE</a:t>
                      </a:r>
                      <a:endParaRPr sz="1500" b="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solidFill>
                            <a:schemeClr val="tx1"/>
                          </a:solidFill>
                          <a:latin typeface="+mn-lt"/>
                        </a:rPr>
                        <a:t>7.5%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-10" dirty="0">
                          <a:latin typeface="+mn-lt"/>
                        </a:rPr>
                        <a:t>7.5%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dirty="0">
                          <a:latin typeface="+mn-lt"/>
                        </a:rPr>
                        <a:t>0</a:t>
                      </a:r>
                      <a:r>
                        <a:rPr lang="en-SG" sz="1500" dirty="0">
                          <a:latin typeface="+mn-lt"/>
                        </a:rPr>
                        <a:t>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b="1" dirty="0">
                          <a:latin typeface="+mn-lt"/>
                        </a:rPr>
                        <a:t>Grade</a:t>
                      </a:r>
                      <a:r>
                        <a:rPr sz="1500" b="1" spc="-10" dirty="0">
                          <a:latin typeface="+mn-lt"/>
                        </a:rPr>
                        <a:t> </a:t>
                      </a:r>
                      <a:r>
                        <a:rPr sz="1500" b="1" dirty="0">
                          <a:latin typeface="+mn-lt"/>
                        </a:rPr>
                        <a:t>5</a:t>
                      </a:r>
                      <a:r>
                        <a:rPr sz="1500" b="1" spc="5" dirty="0">
                          <a:latin typeface="+mn-lt"/>
                        </a:rPr>
                        <a:t> </a:t>
                      </a:r>
                      <a:r>
                        <a:rPr sz="1500" b="1" spc="-25" dirty="0">
                          <a:latin typeface="+mn-lt"/>
                        </a:rPr>
                        <a:t>AE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10" dirty="0">
                          <a:solidFill>
                            <a:schemeClr val="tx1"/>
                          </a:solidFill>
                          <a:latin typeface="+mn-lt"/>
                        </a:rPr>
                        <a:t>1.6%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1500" b="0" spc="-10" dirty="0">
                          <a:latin typeface="+mn-lt"/>
                        </a:rPr>
                        <a:t>1.8%</a:t>
                      </a:r>
                      <a:r>
                        <a:rPr lang="en-SG" sz="1500" b="0" spc="-10" baseline="30000" dirty="0">
                          <a:latin typeface="+mn-lt"/>
                        </a:rPr>
                        <a:t>a</a:t>
                      </a:r>
                      <a:endParaRPr sz="1500" b="0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-10" dirty="0">
                          <a:latin typeface="+mn-lt"/>
                        </a:rPr>
                        <a:t>0.6%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b="0" spc="-10" dirty="0">
                          <a:latin typeface="+mn-lt"/>
                        </a:rPr>
                        <a:t>Treatment-</a:t>
                      </a:r>
                      <a:r>
                        <a:rPr sz="1500" b="0" dirty="0">
                          <a:latin typeface="+mn-lt"/>
                        </a:rPr>
                        <a:t>related</a:t>
                      </a:r>
                      <a:r>
                        <a:rPr sz="1500" b="0" spc="20" dirty="0">
                          <a:latin typeface="+mn-lt"/>
                        </a:rPr>
                        <a:t> </a:t>
                      </a:r>
                      <a:r>
                        <a:rPr lang="en-SG" sz="1500" b="0" spc="20" dirty="0">
                          <a:latin typeface="+mn-lt"/>
                        </a:rPr>
                        <a:t>G</a:t>
                      </a:r>
                      <a:r>
                        <a:rPr sz="1500" b="0" dirty="0" err="1">
                          <a:latin typeface="+mn-lt"/>
                        </a:rPr>
                        <a:t>rade</a:t>
                      </a:r>
                      <a:r>
                        <a:rPr sz="1500" b="0" spc="15" dirty="0">
                          <a:latin typeface="+mn-lt"/>
                        </a:rPr>
                        <a:t> </a:t>
                      </a:r>
                      <a:r>
                        <a:rPr sz="1500" b="0" dirty="0">
                          <a:latin typeface="+mn-lt"/>
                        </a:rPr>
                        <a:t>5</a:t>
                      </a:r>
                      <a:r>
                        <a:rPr sz="1500" b="0" spc="5" dirty="0">
                          <a:latin typeface="+mn-lt"/>
                        </a:rPr>
                        <a:t> </a:t>
                      </a:r>
                      <a:r>
                        <a:rPr sz="1500" b="0" spc="-25" dirty="0">
                          <a:latin typeface="+mn-lt"/>
                        </a:rPr>
                        <a:t>AE</a:t>
                      </a:r>
                      <a:endParaRPr sz="1500" b="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spc="-10" dirty="0">
                          <a:solidFill>
                            <a:schemeClr val="tx1"/>
                          </a:solidFill>
                          <a:latin typeface="+mn-lt"/>
                        </a:rPr>
                        <a:t>0.8%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spc="-10" dirty="0">
                          <a:latin typeface="+mn-lt"/>
                        </a:rPr>
                        <a:t>0.8%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500" dirty="0">
                          <a:latin typeface="+mn-lt"/>
                        </a:rPr>
                        <a:t>0</a:t>
                      </a:r>
                      <a:r>
                        <a:rPr lang="en-SG" sz="1500" dirty="0">
                          <a:latin typeface="+mn-lt"/>
                        </a:rPr>
                        <a:t>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sz="1500" b="1" dirty="0">
                          <a:latin typeface="+mn-lt"/>
                        </a:rPr>
                        <a:t>AE leading</a:t>
                      </a:r>
                      <a:r>
                        <a:rPr sz="1500" b="1" spc="-10" dirty="0">
                          <a:latin typeface="+mn-lt"/>
                        </a:rPr>
                        <a:t> </a:t>
                      </a:r>
                      <a:r>
                        <a:rPr sz="1500" b="1" dirty="0">
                          <a:latin typeface="+mn-lt"/>
                        </a:rPr>
                        <a:t>to</a:t>
                      </a:r>
                      <a:r>
                        <a:rPr sz="1500" b="1" spc="-20" dirty="0">
                          <a:latin typeface="+mn-lt"/>
                        </a:rPr>
                        <a:t> </a:t>
                      </a:r>
                      <a:r>
                        <a:rPr sz="1500" b="1" dirty="0">
                          <a:latin typeface="+mn-lt"/>
                        </a:rPr>
                        <a:t>dose</a:t>
                      </a:r>
                      <a:r>
                        <a:rPr sz="1500" b="1" spc="-15" dirty="0">
                          <a:latin typeface="+mn-lt"/>
                        </a:rPr>
                        <a:t> </a:t>
                      </a:r>
                      <a:r>
                        <a:rPr sz="1500" b="1" dirty="0">
                          <a:latin typeface="+mn-lt"/>
                        </a:rPr>
                        <a:t>interruption</a:t>
                      </a:r>
                      <a:r>
                        <a:rPr sz="1500" b="1" spc="-35" dirty="0">
                          <a:latin typeface="+mn-lt"/>
                        </a:rPr>
                        <a:t> </a:t>
                      </a:r>
                      <a:r>
                        <a:rPr sz="1500" b="1" dirty="0">
                          <a:latin typeface="+mn-lt"/>
                        </a:rPr>
                        <a:t>of</a:t>
                      </a:r>
                      <a:r>
                        <a:rPr sz="1500" b="1" spc="-20" dirty="0">
                          <a:latin typeface="+mn-lt"/>
                        </a:rPr>
                        <a:t> </a:t>
                      </a:r>
                      <a:r>
                        <a:rPr sz="1500" b="1" spc="-10" dirty="0">
                          <a:latin typeface="+mn-lt"/>
                        </a:rPr>
                        <a:t>atezolizumab</a:t>
                      </a:r>
                      <a:endParaRPr sz="150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500" spc="-10" dirty="0">
                          <a:solidFill>
                            <a:schemeClr val="tx1"/>
                          </a:solidFill>
                          <a:latin typeface="+mn-lt"/>
                        </a:rPr>
                        <a:t>28.7%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500" spc="-10" dirty="0">
                          <a:latin typeface="+mn-lt"/>
                        </a:rPr>
                        <a:t>28.7%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500" dirty="0">
                          <a:latin typeface="+mn-lt"/>
                        </a:rPr>
                        <a:t>0</a:t>
                      </a:r>
                      <a:r>
                        <a:rPr lang="en-SG" sz="1500" dirty="0">
                          <a:latin typeface="+mn-lt"/>
                        </a:rPr>
                        <a:t>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500" b="1" dirty="0">
                          <a:latin typeface="+mn-lt"/>
                        </a:rPr>
                        <a:t>AE</a:t>
                      </a:r>
                      <a:r>
                        <a:rPr sz="1500" b="1" spc="10" dirty="0">
                          <a:latin typeface="+mn-lt"/>
                        </a:rPr>
                        <a:t> </a:t>
                      </a:r>
                      <a:r>
                        <a:rPr sz="1500" b="1" dirty="0">
                          <a:latin typeface="+mn-lt"/>
                        </a:rPr>
                        <a:t>leading</a:t>
                      </a:r>
                      <a:r>
                        <a:rPr sz="1500" b="1" spc="-15" dirty="0">
                          <a:latin typeface="+mn-lt"/>
                        </a:rPr>
                        <a:t> </a:t>
                      </a:r>
                      <a:r>
                        <a:rPr sz="1500" b="1" dirty="0">
                          <a:latin typeface="+mn-lt"/>
                        </a:rPr>
                        <a:t>to</a:t>
                      </a:r>
                      <a:r>
                        <a:rPr sz="1500" b="1" spc="-25" dirty="0">
                          <a:latin typeface="+mn-lt"/>
                        </a:rPr>
                        <a:t> </a:t>
                      </a:r>
                      <a:r>
                        <a:rPr sz="1500" b="1" dirty="0">
                          <a:latin typeface="+mn-lt"/>
                        </a:rPr>
                        <a:t>any</a:t>
                      </a:r>
                      <a:r>
                        <a:rPr sz="1500" b="1" spc="-20" dirty="0">
                          <a:latin typeface="+mn-lt"/>
                        </a:rPr>
                        <a:t> </a:t>
                      </a:r>
                      <a:r>
                        <a:rPr sz="1500" b="1" dirty="0">
                          <a:latin typeface="+mn-lt"/>
                        </a:rPr>
                        <a:t>treatment</a:t>
                      </a:r>
                      <a:r>
                        <a:rPr sz="1500" b="1" spc="-15" dirty="0">
                          <a:latin typeface="+mn-lt"/>
                        </a:rPr>
                        <a:t> </a:t>
                      </a:r>
                      <a:r>
                        <a:rPr sz="1500" b="1" spc="-10" dirty="0">
                          <a:latin typeface="+mn-lt"/>
                        </a:rPr>
                        <a:t>withdrawal</a:t>
                      </a:r>
                      <a:endParaRPr sz="150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1500" spc="-10" dirty="0">
                          <a:solidFill>
                            <a:schemeClr val="tx1"/>
                          </a:solidFill>
                          <a:latin typeface="+mn-lt"/>
                        </a:rPr>
                        <a:t>18.2%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500" spc="-10" dirty="0">
                          <a:latin typeface="+mn-lt"/>
                        </a:rPr>
                        <a:t>18.2%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sz="1500" dirty="0">
                          <a:latin typeface="+mn-lt"/>
                        </a:rPr>
                        <a:t>0</a:t>
                      </a:r>
                      <a:r>
                        <a:rPr lang="en-SG" sz="1500" dirty="0">
                          <a:latin typeface="+mn-lt"/>
                        </a:rPr>
                        <a:t>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825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SG" sz="1500" b="1" dirty="0">
                          <a:latin typeface="+mn-lt"/>
                        </a:rPr>
                        <a:t>All-</a:t>
                      </a:r>
                      <a:r>
                        <a:rPr lang="en-SG" sz="1500" b="1" spc="-20" dirty="0">
                          <a:latin typeface="+mn-lt"/>
                        </a:rPr>
                        <a:t>g</a:t>
                      </a:r>
                      <a:r>
                        <a:rPr sz="1500" b="1" dirty="0" err="1">
                          <a:latin typeface="+mn-lt"/>
                        </a:rPr>
                        <a:t>rade</a:t>
                      </a:r>
                      <a:r>
                        <a:rPr sz="1500" b="1" spc="-25" dirty="0">
                          <a:latin typeface="+mn-lt"/>
                        </a:rPr>
                        <a:t> </a:t>
                      </a:r>
                      <a:r>
                        <a:rPr sz="1500" b="1" dirty="0" err="1">
                          <a:latin typeface="+mn-lt"/>
                        </a:rPr>
                        <a:t>Atezo</a:t>
                      </a:r>
                      <a:r>
                        <a:rPr sz="1500" b="1" spc="-5" dirty="0">
                          <a:latin typeface="+mn-lt"/>
                        </a:rPr>
                        <a:t> </a:t>
                      </a:r>
                      <a:r>
                        <a:rPr sz="1500" b="1" spc="-20" dirty="0">
                          <a:latin typeface="+mn-lt"/>
                        </a:rPr>
                        <a:t>AESI</a:t>
                      </a:r>
                      <a:r>
                        <a:rPr lang="en-SG" sz="1500" b="1" spc="-20" baseline="30000" dirty="0">
                          <a:latin typeface="+mn-lt"/>
                        </a:rPr>
                        <a:t>b</a:t>
                      </a:r>
                      <a:endParaRPr sz="1500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solidFill>
                            <a:schemeClr val="tx1"/>
                          </a:solidFill>
                          <a:latin typeface="+mn-lt"/>
                        </a:rPr>
                        <a:t>51.7%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-10" dirty="0">
                          <a:latin typeface="+mn-lt"/>
                        </a:rPr>
                        <a:t>52.1%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-10" dirty="0">
                          <a:latin typeface="+mn-lt"/>
                        </a:rPr>
                        <a:t>9.5%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425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500" b="0" dirty="0">
                          <a:latin typeface="+mn-lt"/>
                        </a:rPr>
                        <a:t>Grade</a:t>
                      </a:r>
                      <a:r>
                        <a:rPr sz="1500" b="0" spc="-30" dirty="0">
                          <a:latin typeface="+mn-lt"/>
                        </a:rPr>
                        <a:t> </a:t>
                      </a:r>
                      <a:r>
                        <a:rPr sz="1500" b="0" spc="-10" dirty="0">
                          <a:latin typeface="+mn-lt"/>
                        </a:rPr>
                        <a:t>3-</a:t>
                      </a:r>
                      <a:r>
                        <a:rPr sz="1500" b="0" dirty="0">
                          <a:latin typeface="+mn-lt"/>
                        </a:rPr>
                        <a:t>4</a:t>
                      </a:r>
                      <a:r>
                        <a:rPr sz="1500" b="0" spc="-5" dirty="0">
                          <a:latin typeface="+mn-lt"/>
                        </a:rPr>
                        <a:t> </a:t>
                      </a:r>
                      <a:r>
                        <a:rPr sz="1500" b="0" dirty="0">
                          <a:latin typeface="+mn-lt"/>
                        </a:rPr>
                        <a:t>Atezo</a:t>
                      </a:r>
                      <a:r>
                        <a:rPr sz="1500" b="0" spc="15" dirty="0">
                          <a:latin typeface="+mn-lt"/>
                        </a:rPr>
                        <a:t> </a:t>
                      </a:r>
                      <a:r>
                        <a:rPr sz="1500" b="0" spc="-20" dirty="0">
                          <a:latin typeface="+mn-lt"/>
                        </a:rPr>
                        <a:t>AESI</a:t>
                      </a:r>
                      <a:endParaRPr sz="1500" b="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solidFill>
                            <a:schemeClr val="tx1"/>
                          </a:solidFill>
                          <a:latin typeface="+mn-lt"/>
                        </a:rPr>
                        <a:t>7.9%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-10" dirty="0">
                          <a:latin typeface="+mn-lt"/>
                        </a:rPr>
                        <a:t>7.9%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-10" dirty="0">
                          <a:latin typeface="+mn-lt"/>
                        </a:rPr>
                        <a:t>0.6%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lang="en-SG" sz="1500" b="1" dirty="0">
                          <a:latin typeface="+mn-lt"/>
                        </a:rPr>
                        <a:t>All-g</a:t>
                      </a:r>
                      <a:r>
                        <a:rPr sz="1500" b="1" dirty="0" err="1">
                          <a:latin typeface="+mn-lt"/>
                        </a:rPr>
                        <a:t>rade</a:t>
                      </a:r>
                      <a:r>
                        <a:rPr sz="1500" b="1" spc="-15" dirty="0">
                          <a:latin typeface="+mn-lt"/>
                        </a:rPr>
                        <a:t> </a:t>
                      </a:r>
                      <a:r>
                        <a:rPr lang="en-SG" sz="1500" b="1" spc="-15" dirty="0">
                          <a:latin typeface="+mn-lt"/>
                        </a:rPr>
                        <a:t>a</a:t>
                      </a:r>
                      <a:r>
                        <a:rPr sz="1500" b="1" dirty="0" err="1">
                          <a:latin typeface="+mn-lt"/>
                        </a:rPr>
                        <a:t>tezo</a:t>
                      </a:r>
                      <a:r>
                        <a:rPr sz="1500" b="1" spc="5" dirty="0">
                          <a:latin typeface="+mn-lt"/>
                        </a:rPr>
                        <a:t> </a:t>
                      </a:r>
                      <a:r>
                        <a:rPr sz="1500" b="1" dirty="0">
                          <a:latin typeface="+mn-lt"/>
                        </a:rPr>
                        <a:t>AESI requiring</a:t>
                      </a:r>
                      <a:r>
                        <a:rPr sz="1500" b="1" spc="-40" dirty="0">
                          <a:latin typeface="+mn-lt"/>
                        </a:rPr>
                        <a:t> </a:t>
                      </a:r>
                      <a:r>
                        <a:rPr sz="1500" b="1" dirty="0">
                          <a:latin typeface="+mn-lt"/>
                        </a:rPr>
                        <a:t>use</a:t>
                      </a:r>
                      <a:r>
                        <a:rPr sz="1500" b="1" spc="-25" dirty="0">
                          <a:latin typeface="+mn-lt"/>
                        </a:rPr>
                        <a:t> </a:t>
                      </a:r>
                      <a:r>
                        <a:rPr sz="1500" b="1" dirty="0">
                          <a:latin typeface="+mn-lt"/>
                        </a:rPr>
                        <a:t>of</a:t>
                      </a:r>
                      <a:r>
                        <a:rPr sz="1500" b="1" spc="-20" dirty="0">
                          <a:latin typeface="+mn-lt"/>
                        </a:rPr>
                        <a:t> </a:t>
                      </a:r>
                      <a:r>
                        <a:rPr sz="1500" b="1" spc="-10" dirty="0">
                          <a:latin typeface="+mn-lt"/>
                        </a:rPr>
                        <a:t>corticosteroids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spc="-10" dirty="0">
                          <a:solidFill>
                            <a:schemeClr val="tx1"/>
                          </a:solidFill>
                          <a:latin typeface="+mn-lt"/>
                        </a:rPr>
                        <a:t>12.1%</a:t>
                      </a:r>
                      <a:endParaRPr sz="1500" dirty="0">
                        <a:solidFill>
                          <a:schemeClr val="tx1"/>
                        </a:solidFill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b="0" spc="-10" dirty="0">
                          <a:latin typeface="+mn-lt"/>
                        </a:rPr>
                        <a:t>12.3%</a:t>
                      </a:r>
                      <a:endParaRPr sz="1500" b="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500" spc="-10" dirty="0">
                          <a:latin typeface="+mn-lt"/>
                        </a:rPr>
                        <a:t>0.8%</a:t>
                      </a:r>
                      <a:endParaRPr sz="15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R w="9525" cap="flat" cmpd="sng" algn="ctr">
                      <a:solidFill>
                        <a:srgbClr val="0041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CCB76F-F17A-7381-146C-46D3F3D94FC1}"/>
              </a:ext>
            </a:extLst>
          </p:cNvPr>
          <p:cNvSpPr txBox="1"/>
          <p:nvPr/>
        </p:nvSpPr>
        <p:spPr>
          <a:xfrm>
            <a:off x="905737" y="1193305"/>
            <a:ext cx="8127036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914400" hangingPunct="1">
              <a:lnSpc>
                <a:spcPct val="80000"/>
              </a:lnSpc>
              <a:spcBef>
                <a:spcPts val="600"/>
              </a:spcBef>
              <a:buClr>
                <a:srgbClr val="00419D"/>
              </a:buClr>
              <a:buFont typeface="Arial" panose="020B0604020202020204" pitchFamily="34" charset="0"/>
              <a:buChar char="•"/>
              <a:defRPr/>
            </a:pPr>
            <a:r>
              <a:rPr lang="en-US" sz="1400" kern="1200" dirty="0">
                <a:solidFill>
                  <a:prstClr val="black"/>
                </a:solidFill>
                <a:uFillTx/>
                <a:latin typeface="Arial" panose="020B0604020202020204"/>
                <a:ea typeface="+mj-ea"/>
                <a:cs typeface="+mj-cs"/>
                <a:sym typeface="Helvetica"/>
              </a:rPr>
              <a:t>Overall safety profile was consistent with previous analysis; no new safety signals were seen</a:t>
            </a:r>
            <a:endParaRPr lang="en-US" sz="1200" dirty="0">
              <a:solidFill>
                <a:srgbClr val="000000"/>
              </a:solidFill>
              <a:uFillTx/>
              <a:latin typeface="Arial" panose="020B0604020202020204"/>
              <a:ea typeface="+mj-ea"/>
              <a:cs typeface="+mj-cs"/>
              <a:sym typeface="Helvetica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2D0BBC37-6F6C-0997-D4B7-1A66B7405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6107" y="49591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1pPr>
            <a:lvl2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2pPr>
            <a:lvl3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3pPr>
            <a:lvl4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4pPr>
            <a:lvl5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5pPr>
            <a:lvl6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6pPr>
            <a:lvl7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7pPr>
            <a:lvl8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8pPr>
            <a:lvl9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defRPr>
            </a:lvl9pPr>
          </a:lstStyle>
          <a:p>
            <a:pPr>
              <a:defRPr/>
            </a:pPr>
            <a:fld id="{D3DB0938-899B-4064-94E8-E557A172191E}" type="slidenum">
              <a:rPr lang="en-US" smtClean="0"/>
              <a:pPr>
                <a:defRPr/>
              </a:pPr>
              <a:t>21</a:t>
            </a:fld>
            <a:endParaRPr lang="en-US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BC2B61C-9519-4F40-689E-F464025C4426}"/>
              </a:ext>
            </a:extLst>
          </p:cNvPr>
          <p:cNvSpPr txBox="1"/>
          <p:nvPr/>
        </p:nvSpPr>
        <p:spPr>
          <a:xfrm>
            <a:off x="1157425" y="5597832"/>
            <a:ext cx="8329435" cy="259045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/>
          <a:p>
            <a:pPr marL="12700" marR="5080" defTabSz="914400">
              <a:spcBef>
                <a:spcPts val="100"/>
              </a:spcBef>
              <a:defRPr/>
            </a:pPr>
            <a:r>
              <a:rPr lang="en-US" sz="80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AESI, AE of special interest; SAE, serious AE. </a:t>
            </a:r>
            <a:r>
              <a:rPr lang="en-US" sz="800" baseline="3000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a</a:t>
            </a:r>
            <a:r>
              <a:rPr lang="en-US" sz="80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 No</a:t>
            </a:r>
            <a:r>
              <a:rPr lang="en-US" sz="800" spc="-5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 </a:t>
            </a:r>
            <a:r>
              <a:rPr lang="en-US" sz="800" spc="-25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new </a:t>
            </a:r>
            <a:r>
              <a:rPr lang="en-US" sz="80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deaths </a:t>
            </a:r>
            <a:r>
              <a:rPr lang="en-US" sz="800" spc="-25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due </a:t>
            </a:r>
            <a:r>
              <a:rPr lang="en-US" sz="80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to</a:t>
            </a:r>
            <a:r>
              <a:rPr lang="en-US" sz="800" spc="-1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 </a:t>
            </a:r>
            <a:r>
              <a:rPr lang="en-US" sz="800" spc="-25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AEs </a:t>
            </a:r>
            <a:r>
              <a:rPr lang="en-US" sz="80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occurred</a:t>
            </a:r>
            <a:r>
              <a:rPr lang="en-US" sz="800" spc="-2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 </a:t>
            </a:r>
            <a:r>
              <a:rPr lang="en-US" sz="800" spc="-1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since the DFS IA clinical cutoff date; a previous ‘other’ death was </a:t>
            </a:r>
            <a:r>
              <a:rPr lang="en-US" sz="80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updated</a:t>
            </a:r>
            <a:r>
              <a:rPr lang="en-US" sz="800" spc="-2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 </a:t>
            </a:r>
            <a:r>
              <a:rPr lang="en-US" sz="800" spc="-25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to </a:t>
            </a:r>
            <a:r>
              <a:rPr lang="en-US" sz="80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a</a:t>
            </a:r>
            <a:r>
              <a:rPr lang="en-US" sz="800" spc="-15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 </a:t>
            </a:r>
            <a:r>
              <a:rPr lang="en-US" sz="80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Grade</a:t>
            </a:r>
            <a:r>
              <a:rPr lang="en-US" sz="800" spc="5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 </a:t>
            </a:r>
            <a:r>
              <a:rPr lang="en-US" sz="800" spc="-5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5</a:t>
            </a:r>
            <a:r>
              <a:rPr lang="en-US" sz="800" spc="-25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 AE. </a:t>
            </a:r>
            <a:br>
              <a:rPr lang="en-US" sz="800" spc="-25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</a:br>
            <a:r>
              <a:rPr lang="en-US" sz="800" spc="-25" baseline="30000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b  </a:t>
            </a:r>
            <a:r>
              <a:rPr lang="en-US" sz="800" spc="-25" dirty="0">
                <a:solidFill>
                  <a:srgbClr val="000000"/>
                </a:solidFill>
                <a:uFillTx/>
                <a:latin typeface="Arial" panose="020B0604020202020204"/>
                <a:ea typeface="+mj-ea"/>
                <a:cs typeface="Arial"/>
                <a:sym typeface="Helvetica"/>
              </a:rPr>
              <a:t>No new AESI medical concepts noted at OS IA vs DFS IA. </a:t>
            </a:r>
            <a:endParaRPr sz="800" dirty="0">
              <a:solidFill>
                <a:srgbClr val="000000"/>
              </a:solidFill>
              <a:uFillTx/>
              <a:latin typeface="Arial" panose="020B0604020202020204"/>
              <a:ea typeface="+mj-ea"/>
              <a:cs typeface="Arial"/>
              <a:sym typeface="Helvetic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3F287D-CE15-673B-CDAE-776CC1C28523}"/>
              </a:ext>
            </a:extLst>
          </p:cNvPr>
          <p:cNvSpPr txBox="1"/>
          <p:nvPr/>
        </p:nvSpPr>
        <p:spPr>
          <a:xfrm>
            <a:off x="277087" y="612500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tx1"/>
                </a:solidFill>
                <a:ea typeface="Calibri" panose="020F0502020204030204" pitchFamily="34" charset="0"/>
              </a:rPr>
              <a:t>Felip</a:t>
            </a: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</a:rPr>
              <a:t> IASLC WCLC 2022 Presidential Plenary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9158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5" name="Google Shape;795;p92"/>
          <p:cNvGraphicFramePr/>
          <p:nvPr/>
        </p:nvGraphicFramePr>
        <p:xfrm>
          <a:off x="8211220" y="3149405"/>
          <a:ext cx="2303300" cy="8950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3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0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</a:rPr>
                        <a:t>ctDNA–</a:t>
                      </a: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tx1"/>
                          </a:solidFill>
                        </a:rPr>
                        <a:t>Atezo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tx1"/>
                          </a:solidFill>
                        </a:rPr>
                        <a:t>(n=218)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A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4E2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tx1"/>
                          </a:solidFill>
                        </a:rPr>
                        <a:t>BSC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4E2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tx1"/>
                          </a:solidFill>
                        </a:rPr>
                        <a:t>(n=204)</a:t>
                      </a:r>
                      <a:endParaRPr sz="11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87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000000"/>
                          </a:solidFill>
                        </a:rPr>
                        <a:t>mDFS, mo</a:t>
                      </a:r>
                      <a:endParaRPr sz="11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000000"/>
                          </a:solidFill>
                        </a:rPr>
                        <a:t>NR</a:t>
                      </a:r>
                      <a:endParaRPr sz="11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000000"/>
                          </a:solidFill>
                        </a:rPr>
                        <a:t>NR</a:t>
                      </a:r>
                      <a:endParaRPr sz="11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9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000000"/>
                          </a:solidFill>
                        </a:rPr>
                        <a:t>HR (95% CI)</a:t>
                      </a:r>
                      <a:endParaRPr sz="11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</a:rPr>
                        <a:t>0.72 (0.52, 1.00)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97" name="Google Shape;797;p92"/>
          <p:cNvSpPr/>
          <p:nvPr/>
        </p:nvSpPr>
        <p:spPr>
          <a:xfrm>
            <a:off x="7296580" y="3154132"/>
            <a:ext cx="223800" cy="403898"/>
          </a:xfrm>
          <a:prstGeom prst="rightBrace">
            <a:avLst>
              <a:gd name="adj1" fmla="val 8333"/>
              <a:gd name="adj2" fmla="val 50660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457189">
              <a:buClr>
                <a:srgbClr val="000000"/>
              </a:buClr>
              <a:buSzPts val="18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92"/>
          <p:cNvSpPr/>
          <p:nvPr/>
        </p:nvSpPr>
        <p:spPr>
          <a:xfrm>
            <a:off x="7296580" y="3914344"/>
            <a:ext cx="223800" cy="526675"/>
          </a:xfrm>
          <a:prstGeom prst="rightBrace">
            <a:avLst>
              <a:gd name="adj1" fmla="val 8333"/>
              <a:gd name="adj2" fmla="val 50660"/>
            </a:avLst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457189">
              <a:buClr>
                <a:srgbClr val="000000"/>
              </a:buClr>
              <a:buSzPts val="1800"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9" name="Google Shape;799;p92"/>
          <p:cNvGrpSpPr/>
          <p:nvPr/>
        </p:nvGrpSpPr>
        <p:grpSpPr>
          <a:xfrm>
            <a:off x="2760712" y="2357014"/>
            <a:ext cx="4513149" cy="1017543"/>
            <a:chOff x="1220910" y="1110869"/>
            <a:chExt cx="4513149" cy="1017543"/>
          </a:xfrm>
        </p:grpSpPr>
        <p:grpSp>
          <p:nvGrpSpPr>
            <p:cNvPr id="800" name="Google Shape;800;p92"/>
            <p:cNvGrpSpPr/>
            <p:nvPr/>
          </p:nvGrpSpPr>
          <p:grpSpPr>
            <a:xfrm>
              <a:off x="1858414" y="1267348"/>
              <a:ext cx="3875645" cy="861064"/>
              <a:chOff x="1858414" y="1267348"/>
              <a:chExt cx="3875645" cy="861064"/>
            </a:xfrm>
          </p:grpSpPr>
          <p:sp>
            <p:nvSpPr>
              <p:cNvPr id="801" name="Google Shape;801;p92"/>
              <p:cNvSpPr/>
              <p:nvPr/>
            </p:nvSpPr>
            <p:spPr>
              <a:xfrm>
                <a:off x="3052875" y="1528817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92"/>
              <p:cNvSpPr/>
              <p:nvPr/>
            </p:nvSpPr>
            <p:spPr>
              <a:xfrm>
                <a:off x="3017177" y="1564514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92"/>
              <p:cNvSpPr/>
              <p:nvPr/>
            </p:nvSpPr>
            <p:spPr>
              <a:xfrm>
                <a:off x="2719171" y="151806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92"/>
              <p:cNvSpPr/>
              <p:nvPr/>
            </p:nvSpPr>
            <p:spPr>
              <a:xfrm>
                <a:off x="2683474" y="155376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92"/>
              <p:cNvSpPr/>
              <p:nvPr/>
            </p:nvSpPr>
            <p:spPr>
              <a:xfrm>
                <a:off x="2625856" y="1449612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92"/>
              <p:cNvSpPr/>
              <p:nvPr/>
            </p:nvSpPr>
            <p:spPr>
              <a:xfrm>
                <a:off x="2590158" y="148530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92"/>
              <p:cNvSpPr/>
              <p:nvPr/>
            </p:nvSpPr>
            <p:spPr>
              <a:xfrm>
                <a:off x="2210092" y="1311444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92"/>
              <p:cNvSpPr/>
              <p:nvPr/>
            </p:nvSpPr>
            <p:spPr>
              <a:xfrm>
                <a:off x="2174395" y="1347141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92"/>
              <p:cNvSpPr/>
              <p:nvPr/>
            </p:nvSpPr>
            <p:spPr>
              <a:xfrm>
                <a:off x="1894112" y="1267348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92"/>
              <p:cNvSpPr/>
              <p:nvPr/>
            </p:nvSpPr>
            <p:spPr>
              <a:xfrm>
                <a:off x="1858414" y="1303044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92"/>
              <p:cNvSpPr/>
              <p:nvPr/>
            </p:nvSpPr>
            <p:spPr>
              <a:xfrm>
                <a:off x="3140730" y="1548555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92"/>
              <p:cNvSpPr/>
              <p:nvPr/>
            </p:nvSpPr>
            <p:spPr>
              <a:xfrm>
                <a:off x="3105034" y="1584252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92"/>
              <p:cNvSpPr/>
              <p:nvPr/>
            </p:nvSpPr>
            <p:spPr>
              <a:xfrm>
                <a:off x="3169792" y="1548555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92"/>
              <p:cNvSpPr/>
              <p:nvPr/>
            </p:nvSpPr>
            <p:spPr>
              <a:xfrm>
                <a:off x="3134011" y="1584252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92"/>
              <p:cNvSpPr/>
              <p:nvPr/>
            </p:nvSpPr>
            <p:spPr>
              <a:xfrm>
                <a:off x="3187430" y="1559811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92"/>
              <p:cNvSpPr/>
              <p:nvPr/>
            </p:nvSpPr>
            <p:spPr>
              <a:xfrm>
                <a:off x="3151734" y="1595507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92"/>
              <p:cNvSpPr/>
              <p:nvPr/>
            </p:nvSpPr>
            <p:spPr>
              <a:xfrm>
                <a:off x="3192890" y="1559811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92"/>
              <p:cNvSpPr/>
              <p:nvPr/>
            </p:nvSpPr>
            <p:spPr>
              <a:xfrm>
                <a:off x="3157193" y="1595507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92"/>
              <p:cNvSpPr/>
              <p:nvPr/>
            </p:nvSpPr>
            <p:spPr>
              <a:xfrm>
                <a:off x="3192890" y="1570141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92"/>
              <p:cNvSpPr/>
              <p:nvPr/>
            </p:nvSpPr>
            <p:spPr>
              <a:xfrm>
                <a:off x="3157193" y="1605839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92"/>
              <p:cNvSpPr/>
              <p:nvPr/>
            </p:nvSpPr>
            <p:spPr>
              <a:xfrm>
                <a:off x="3269323" y="162238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92"/>
              <p:cNvSpPr/>
              <p:nvPr/>
            </p:nvSpPr>
            <p:spPr>
              <a:xfrm>
                <a:off x="3233627" y="1658082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92"/>
              <p:cNvSpPr/>
              <p:nvPr/>
            </p:nvSpPr>
            <p:spPr>
              <a:xfrm>
                <a:off x="3497615" y="162238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92"/>
              <p:cNvSpPr/>
              <p:nvPr/>
            </p:nvSpPr>
            <p:spPr>
              <a:xfrm>
                <a:off x="3461918" y="1658082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92"/>
              <p:cNvSpPr/>
              <p:nvPr/>
            </p:nvSpPr>
            <p:spPr>
              <a:xfrm>
                <a:off x="3526929" y="1638092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92"/>
              <p:cNvSpPr/>
              <p:nvPr/>
            </p:nvSpPr>
            <p:spPr>
              <a:xfrm>
                <a:off x="3491232" y="1673788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92"/>
              <p:cNvSpPr/>
              <p:nvPr/>
            </p:nvSpPr>
            <p:spPr>
              <a:xfrm>
                <a:off x="3614785" y="1649263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92"/>
              <p:cNvSpPr/>
              <p:nvPr/>
            </p:nvSpPr>
            <p:spPr>
              <a:xfrm>
                <a:off x="3579088" y="1684959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92"/>
              <p:cNvSpPr/>
              <p:nvPr/>
            </p:nvSpPr>
            <p:spPr>
              <a:xfrm>
                <a:off x="3709949" y="1762568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92"/>
              <p:cNvSpPr/>
              <p:nvPr/>
            </p:nvSpPr>
            <p:spPr>
              <a:xfrm>
                <a:off x="3674252" y="1798265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92"/>
              <p:cNvSpPr/>
              <p:nvPr/>
            </p:nvSpPr>
            <p:spPr>
              <a:xfrm>
                <a:off x="3730359" y="1779031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92"/>
              <p:cNvSpPr/>
              <p:nvPr/>
            </p:nvSpPr>
            <p:spPr>
              <a:xfrm>
                <a:off x="3694662" y="1814728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92"/>
              <p:cNvSpPr/>
              <p:nvPr/>
            </p:nvSpPr>
            <p:spPr>
              <a:xfrm>
                <a:off x="3766812" y="1797845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92"/>
              <p:cNvSpPr/>
              <p:nvPr/>
            </p:nvSpPr>
            <p:spPr>
              <a:xfrm>
                <a:off x="3731115" y="1833542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92"/>
              <p:cNvSpPr/>
              <p:nvPr/>
            </p:nvSpPr>
            <p:spPr>
              <a:xfrm>
                <a:off x="3778571" y="1797845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92"/>
              <p:cNvSpPr/>
              <p:nvPr/>
            </p:nvSpPr>
            <p:spPr>
              <a:xfrm>
                <a:off x="3742874" y="1833542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92"/>
              <p:cNvSpPr/>
              <p:nvPr/>
            </p:nvSpPr>
            <p:spPr>
              <a:xfrm>
                <a:off x="3801921" y="1797845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92"/>
              <p:cNvSpPr/>
              <p:nvPr/>
            </p:nvSpPr>
            <p:spPr>
              <a:xfrm>
                <a:off x="3766224" y="1833542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92"/>
              <p:cNvSpPr/>
              <p:nvPr/>
            </p:nvSpPr>
            <p:spPr>
              <a:xfrm>
                <a:off x="3837281" y="181750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92"/>
              <p:cNvSpPr/>
              <p:nvPr/>
            </p:nvSpPr>
            <p:spPr>
              <a:xfrm>
                <a:off x="3801585" y="1853197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92"/>
              <p:cNvSpPr/>
              <p:nvPr/>
            </p:nvSpPr>
            <p:spPr>
              <a:xfrm>
                <a:off x="3925390" y="1838498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92"/>
              <p:cNvSpPr/>
              <p:nvPr/>
            </p:nvSpPr>
            <p:spPr>
              <a:xfrm>
                <a:off x="3889693" y="187427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92"/>
              <p:cNvSpPr/>
              <p:nvPr/>
            </p:nvSpPr>
            <p:spPr>
              <a:xfrm>
                <a:off x="4112274" y="1838498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92"/>
              <p:cNvSpPr/>
              <p:nvPr/>
            </p:nvSpPr>
            <p:spPr>
              <a:xfrm>
                <a:off x="4076577" y="187427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92"/>
              <p:cNvSpPr/>
              <p:nvPr/>
            </p:nvSpPr>
            <p:spPr>
              <a:xfrm>
                <a:off x="4124033" y="1838498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92"/>
              <p:cNvSpPr/>
              <p:nvPr/>
            </p:nvSpPr>
            <p:spPr>
              <a:xfrm>
                <a:off x="4088252" y="1874279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92"/>
              <p:cNvSpPr/>
              <p:nvPr/>
            </p:nvSpPr>
            <p:spPr>
              <a:xfrm>
                <a:off x="4141503" y="1838498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92"/>
              <p:cNvSpPr/>
              <p:nvPr/>
            </p:nvSpPr>
            <p:spPr>
              <a:xfrm>
                <a:off x="4105807" y="187427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92"/>
              <p:cNvSpPr/>
              <p:nvPr/>
            </p:nvSpPr>
            <p:spPr>
              <a:xfrm>
                <a:off x="4199626" y="1914847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92"/>
              <p:cNvSpPr/>
              <p:nvPr/>
            </p:nvSpPr>
            <p:spPr>
              <a:xfrm>
                <a:off x="4163930" y="1950545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92"/>
              <p:cNvSpPr/>
              <p:nvPr/>
            </p:nvSpPr>
            <p:spPr>
              <a:xfrm>
                <a:off x="4217264" y="1914847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92"/>
              <p:cNvSpPr/>
              <p:nvPr/>
            </p:nvSpPr>
            <p:spPr>
              <a:xfrm>
                <a:off x="4181568" y="1950545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92"/>
              <p:cNvSpPr/>
              <p:nvPr/>
            </p:nvSpPr>
            <p:spPr>
              <a:xfrm>
                <a:off x="4212897" y="1914847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92"/>
              <p:cNvSpPr/>
              <p:nvPr/>
            </p:nvSpPr>
            <p:spPr>
              <a:xfrm>
                <a:off x="4177116" y="1950545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92"/>
              <p:cNvSpPr/>
              <p:nvPr/>
            </p:nvSpPr>
            <p:spPr>
              <a:xfrm>
                <a:off x="4208445" y="1914847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92"/>
              <p:cNvSpPr/>
              <p:nvPr/>
            </p:nvSpPr>
            <p:spPr>
              <a:xfrm>
                <a:off x="4172749" y="1950545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92"/>
              <p:cNvSpPr/>
              <p:nvPr/>
            </p:nvSpPr>
            <p:spPr>
              <a:xfrm>
                <a:off x="4204078" y="1914847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92"/>
              <p:cNvSpPr/>
              <p:nvPr/>
            </p:nvSpPr>
            <p:spPr>
              <a:xfrm>
                <a:off x="4168297" y="1950545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92"/>
              <p:cNvSpPr/>
              <p:nvPr/>
            </p:nvSpPr>
            <p:spPr>
              <a:xfrm>
                <a:off x="4299577" y="195793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92"/>
              <p:cNvSpPr/>
              <p:nvPr/>
            </p:nvSpPr>
            <p:spPr>
              <a:xfrm>
                <a:off x="4263880" y="1993716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92"/>
              <p:cNvSpPr/>
              <p:nvPr/>
            </p:nvSpPr>
            <p:spPr>
              <a:xfrm>
                <a:off x="4603883" y="195793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92"/>
              <p:cNvSpPr/>
              <p:nvPr/>
            </p:nvSpPr>
            <p:spPr>
              <a:xfrm>
                <a:off x="4568102" y="1993716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92"/>
              <p:cNvSpPr/>
              <p:nvPr/>
            </p:nvSpPr>
            <p:spPr>
              <a:xfrm>
                <a:off x="4615558" y="195793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92"/>
              <p:cNvSpPr/>
              <p:nvPr/>
            </p:nvSpPr>
            <p:spPr>
              <a:xfrm>
                <a:off x="4579861" y="1993716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92"/>
              <p:cNvSpPr/>
              <p:nvPr/>
            </p:nvSpPr>
            <p:spPr>
              <a:xfrm>
                <a:off x="4657050" y="195793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92"/>
              <p:cNvSpPr/>
              <p:nvPr/>
            </p:nvSpPr>
            <p:spPr>
              <a:xfrm>
                <a:off x="4621353" y="199371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92"/>
              <p:cNvSpPr/>
              <p:nvPr/>
            </p:nvSpPr>
            <p:spPr>
              <a:xfrm>
                <a:off x="4661838" y="195793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92"/>
              <p:cNvSpPr/>
              <p:nvPr/>
            </p:nvSpPr>
            <p:spPr>
              <a:xfrm>
                <a:off x="4626141" y="199371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92"/>
              <p:cNvSpPr/>
              <p:nvPr/>
            </p:nvSpPr>
            <p:spPr>
              <a:xfrm>
                <a:off x="4703246" y="195793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92"/>
              <p:cNvSpPr/>
              <p:nvPr/>
            </p:nvSpPr>
            <p:spPr>
              <a:xfrm>
                <a:off x="4667550" y="1993716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92"/>
              <p:cNvSpPr/>
              <p:nvPr/>
            </p:nvSpPr>
            <p:spPr>
              <a:xfrm>
                <a:off x="4720969" y="2056879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92"/>
              <p:cNvSpPr/>
              <p:nvPr/>
            </p:nvSpPr>
            <p:spPr>
              <a:xfrm>
                <a:off x="4685271" y="209257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92"/>
              <p:cNvSpPr/>
              <p:nvPr/>
            </p:nvSpPr>
            <p:spPr>
              <a:xfrm>
                <a:off x="5112962" y="2056879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92"/>
              <p:cNvSpPr/>
              <p:nvPr/>
            </p:nvSpPr>
            <p:spPr>
              <a:xfrm>
                <a:off x="5077266" y="209257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92"/>
              <p:cNvSpPr/>
              <p:nvPr/>
            </p:nvSpPr>
            <p:spPr>
              <a:xfrm>
                <a:off x="5130601" y="2056879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92"/>
              <p:cNvSpPr/>
              <p:nvPr/>
            </p:nvSpPr>
            <p:spPr>
              <a:xfrm>
                <a:off x="5094904" y="209257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92"/>
              <p:cNvSpPr/>
              <p:nvPr/>
            </p:nvSpPr>
            <p:spPr>
              <a:xfrm>
                <a:off x="5142192" y="2056879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92"/>
              <p:cNvSpPr/>
              <p:nvPr/>
            </p:nvSpPr>
            <p:spPr>
              <a:xfrm>
                <a:off x="5106411" y="2092576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92"/>
              <p:cNvSpPr/>
              <p:nvPr/>
            </p:nvSpPr>
            <p:spPr>
              <a:xfrm>
                <a:off x="5165542" y="2056879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92"/>
              <p:cNvSpPr/>
              <p:nvPr/>
            </p:nvSpPr>
            <p:spPr>
              <a:xfrm>
                <a:off x="5129845" y="2092576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92"/>
              <p:cNvSpPr/>
              <p:nvPr/>
            </p:nvSpPr>
            <p:spPr>
              <a:xfrm>
                <a:off x="5183180" y="2056879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92"/>
              <p:cNvSpPr/>
              <p:nvPr/>
            </p:nvSpPr>
            <p:spPr>
              <a:xfrm>
                <a:off x="5147483" y="209257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92"/>
              <p:cNvSpPr/>
              <p:nvPr/>
            </p:nvSpPr>
            <p:spPr>
              <a:xfrm>
                <a:off x="5189060" y="2056879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92"/>
              <p:cNvSpPr/>
              <p:nvPr/>
            </p:nvSpPr>
            <p:spPr>
              <a:xfrm>
                <a:off x="5153363" y="2092576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92"/>
              <p:cNvSpPr/>
              <p:nvPr/>
            </p:nvSpPr>
            <p:spPr>
              <a:xfrm>
                <a:off x="5195024" y="2056879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92"/>
              <p:cNvSpPr/>
              <p:nvPr/>
            </p:nvSpPr>
            <p:spPr>
              <a:xfrm>
                <a:off x="5159326" y="209257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92"/>
              <p:cNvSpPr/>
              <p:nvPr/>
            </p:nvSpPr>
            <p:spPr>
              <a:xfrm>
                <a:off x="5429111" y="2056879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92"/>
              <p:cNvSpPr/>
              <p:nvPr/>
            </p:nvSpPr>
            <p:spPr>
              <a:xfrm>
                <a:off x="5393414" y="209257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92"/>
              <p:cNvSpPr/>
              <p:nvPr/>
            </p:nvSpPr>
            <p:spPr>
              <a:xfrm>
                <a:off x="5698308" y="2056879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92"/>
              <p:cNvSpPr/>
              <p:nvPr/>
            </p:nvSpPr>
            <p:spPr>
              <a:xfrm>
                <a:off x="5662610" y="209257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92"/>
              <p:cNvSpPr/>
              <p:nvPr/>
            </p:nvSpPr>
            <p:spPr>
              <a:xfrm>
                <a:off x="5686549" y="2056879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92"/>
              <p:cNvSpPr/>
              <p:nvPr/>
            </p:nvSpPr>
            <p:spPr>
              <a:xfrm>
                <a:off x="5650851" y="209257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92"/>
              <p:cNvSpPr/>
              <p:nvPr/>
            </p:nvSpPr>
            <p:spPr>
              <a:xfrm>
                <a:off x="4674017" y="195793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92"/>
              <p:cNvSpPr/>
              <p:nvPr/>
            </p:nvSpPr>
            <p:spPr>
              <a:xfrm>
                <a:off x="4638320" y="199371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92"/>
              <p:cNvSpPr/>
              <p:nvPr/>
            </p:nvSpPr>
            <p:spPr>
              <a:xfrm>
                <a:off x="4691487" y="195793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92"/>
              <p:cNvSpPr/>
              <p:nvPr/>
            </p:nvSpPr>
            <p:spPr>
              <a:xfrm>
                <a:off x="4655791" y="199371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92"/>
              <p:cNvSpPr/>
              <p:nvPr/>
            </p:nvSpPr>
            <p:spPr>
              <a:xfrm>
                <a:off x="4687120" y="195793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92"/>
              <p:cNvSpPr/>
              <p:nvPr/>
            </p:nvSpPr>
            <p:spPr>
              <a:xfrm>
                <a:off x="4651423" y="199371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92"/>
              <p:cNvSpPr/>
              <p:nvPr/>
            </p:nvSpPr>
            <p:spPr>
              <a:xfrm>
                <a:off x="4682752" y="195793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92"/>
              <p:cNvSpPr/>
              <p:nvPr/>
            </p:nvSpPr>
            <p:spPr>
              <a:xfrm>
                <a:off x="4647055" y="199371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92"/>
              <p:cNvSpPr/>
              <p:nvPr/>
            </p:nvSpPr>
            <p:spPr>
              <a:xfrm>
                <a:off x="4678385" y="195793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92"/>
              <p:cNvSpPr/>
              <p:nvPr/>
            </p:nvSpPr>
            <p:spPr>
              <a:xfrm>
                <a:off x="4642688" y="199371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92"/>
              <p:cNvSpPr/>
              <p:nvPr/>
            </p:nvSpPr>
            <p:spPr>
              <a:xfrm>
                <a:off x="4492593" y="195793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92"/>
              <p:cNvSpPr/>
              <p:nvPr/>
            </p:nvSpPr>
            <p:spPr>
              <a:xfrm>
                <a:off x="4456896" y="199371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92"/>
              <p:cNvSpPr/>
              <p:nvPr/>
            </p:nvSpPr>
            <p:spPr>
              <a:xfrm>
                <a:off x="4287903" y="195793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92"/>
              <p:cNvSpPr/>
              <p:nvPr/>
            </p:nvSpPr>
            <p:spPr>
              <a:xfrm>
                <a:off x="4252121" y="1993716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92"/>
              <p:cNvSpPr/>
              <p:nvPr/>
            </p:nvSpPr>
            <p:spPr>
              <a:xfrm>
                <a:off x="4187699" y="1872599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92"/>
              <p:cNvSpPr/>
              <p:nvPr/>
            </p:nvSpPr>
            <p:spPr>
              <a:xfrm>
                <a:off x="4152002" y="190829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92"/>
              <p:cNvSpPr/>
              <p:nvPr/>
            </p:nvSpPr>
            <p:spPr>
              <a:xfrm>
                <a:off x="4176361" y="186168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92"/>
              <p:cNvSpPr/>
              <p:nvPr/>
            </p:nvSpPr>
            <p:spPr>
              <a:xfrm>
                <a:off x="4140663" y="1897377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92"/>
              <p:cNvSpPr/>
              <p:nvPr/>
            </p:nvSpPr>
            <p:spPr>
              <a:xfrm>
                <a:off x="4154018" y="186168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92"/>
              <p:cNvSpPr/>
              <p:nvPr/>
            </p:nvSpPr>
            <p:spPr>
              <a:xfrm>
                <a:off x="4118238" y="1897377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92"/>
              <p:cNvSpPr/>
              <p:nvPr/>
            </p:nvSpPr>
            <p:spPr>
              <a:xfrm>
                <a:off x="4158469" y="186168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92"/>
              <p:cNvSpPr/>
              <p:nvPr/>
            </p:nvSpPr>
            <p:spPr>
              <a:xfrm>
                <a:off x="4122773" y="1897377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92"/>
              <p:cNvSpPr/>
              <p:nvPr/>
            </p:nvSpPr>
            <p:spPr>
              <a:xfrm>
                <a:off x="4162922" y="186168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92"/>
              <p:cNvSpPr/>
              <p:nvPr/>
            </p:nvSpPr>
            <p:spPr>
              <a:xfrm>
                <a:off x="4127224" y="1897377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92"/>
              <p:cNvSpPr/>
              <p:nvPr/>
            </p:nvSpPr>
            <p:spPr>
              <a:xfrm>
                <a:off x="4167373" y="186168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92"/>
              <p:cNvSpPr/>
              <p:nvPr/>
            </p:nvSpPr>
            <p:spPr>
              <a:xfrm>
                <a:off x="4131676" y="1897377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92"/>
              <p:cNvSpPr/>
              <p:nvPr/>
            </p:nvSpPr>
            <p:spPr>
              <a:xfrm>
                <a:off x="4171908" y="186168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92"/>
              <p:cNvSpPr/>
              <p:nvPr/>
            </p:nvSpPr>
            <p:spPr>
              <a:xfrm>
                <a:off x="4136128" y="1897377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92"/>
              <p:cNvSpPr/>
              <p:nvPr/>
            </p:nvSpPr>
            <p:spPr>
              <a:xfrm>
                <a:off x="3650566" y="1658082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92"/>
              <p:cNvSpPr/>
              <p:nvPr/>
            </p:nvSpPr>
            <p:spPr>
              <a:xfrm>
                <a:off x="3614785" y="1693863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92"/>
              <p:cNvSpPr/>
              <p:nvPr/>
            </p:nvSpPr>
            <p:spPr>
              <a:xfrm>
                <a:off x="3656193" y="1658082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92"/>
              <p:cNvSpPr/>
              <p:nvPr/>
            </p:nvSpPr>
            <p:spPr>
              <a:xfrm>
                <a:off x="3620413" y="1693863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92"/>
              <p:cNvSpPr/>
              <p:nvPr/>
            </p:nvSpPr>
            <p:spPr>
              <a:xfrm>
                <a:off x="3661821" y="1658082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92"/>
              <p:cNvSpPr/>
              <p:nvPr/>
            </p:nvSpPr>
            <p:spPr>
              <a:xfrm>
                <a:off x="3626041" y="1693863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92"/>
              <p:cNvSpPr/>
              <p:nvPr/>
            </p:nvSpPr>
            <p:spPr>
              <a:xfrm>
                <a:off x="3667449" y="1658082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92"/>
              <p:cNvSpPr/>
              <p:nvPr/>
            </p:nvSpPr>
            <p:spPr>
              <a:xfrm>
                <a:off x="3631667" y="1693863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92"/>
              <p:cNvSpPr/>
              <p:nvPr/>
            </p:nvSpPr>
            <p:spPr>
              <a:xfrm>
                <a:off x="3673076" y="1658082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92"/>
              <p:cNvSpPr/>
              <p:nvPr/>
            </p:nvSpPr>
            <p:spPr>
              <a:xfrm>
                <a:off x="3637295" y="1693863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92"/>
              <p:cNvSpPr/>
              <p:nvPr/>
            </p:nvSpPr>
            <p:spPr>
              <a:xfrm>
                <a:off x="3678703" y="1658082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92"/>
              <p:cNvSpPr/>
              <p:nvPr/>
            </p:nvSpPr>
            <p:spPr>
              <a:xfrm>
                <a:off x="3642923" y="1693863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92"/>
              <p:cNvSpPr/>
              <p:nvPr/>
            </p:nvSpPr>
            <p:spPr>
              <a:xfrm>
                <a:off x="3690798" y="1665389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92"/>
              <p:cNvSpPr/>
              <p:nvPr/>
            </p:nvSpPr>
            <p:spPr>
              <a:xfrm>
                <a:off x="3655102" y="170108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92"/>
              <p:cNvSpPr/>
              <p:nvPr/>
            </p:nvSpPr>
            <p:spPr>
              <a:xfrm>
                <a:off x="3709865" y="172443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92"/>
              <p:cNvSpPr/>
              <p:nvPr/>
            </p:nvSpPr>
            <p:spPr>
              <a:xfrm>
                <a:off x="3674168" y="176013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92"/>
              <p:cNvSpPr/>
              <p:nvPr/>
            </p:nvSpPr>
            <p:spPr>
              <a:xfrm>
                <a:off x="3699533" y="1707553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92"/>
              <p:cNvSpPr/>
              <p:nvPr/>
            </p:nvSpPr>
            <p:spPr>
              <a:xfrm>
                <a:off x="3663837" y="1743251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92"/>
              <p:cNvSpPr/>
              <p:nvPr/>
            </p:nvSpPr>
            <p:spPr>
              <a:xfrm>
                <a:off x="3693907" y="1691090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92"/>
              <p:cNvSpPr/>
              <p:nvPr/>
            </p:nvSpPr>
            <p:spPr>
              <a:xfrm>
                <a:off x="3658209" y="1726788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92"/>
              <p:cNvSpPr/>
              <p:nvPr/>
            </p:nvSpPr>
            <p:spPr>
              <a:xfrm>
                <a:off x="3709865" y="1751650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92"/>
              <p:cNvSpPr/>
              <p:nvPr/>
            </p:nvSpPr>
            <p:spPr>
              <a:xfrm>
                <a:off x="3674168" y="1787430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92"/>
              <p:cNvSpPr/>
              <p:nvPr/>
            </p:nvSpPr>
            <p:spPr>
              <a:xfrm>
                <a:off x="3257648" y="162238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92"/>
              <p:cNvSpPr/>
              <p:nvPr/>
            </p:nvSpPr>
            <p:spPr>
              <a:xfrm>
                <a:off x="3221952" y="1658082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92"/>
              <p:cNvSpPr/>
              <p:nvPr/>
            </p:nvSpPr>
            <p:spPr>
              <a:xfrm>
                <a:off x="3234299" y="162238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92"/>
              <p:cNvSpPr/>
              <p:nvPr/>
            </p:nvSpPr>
            <p:spPr>
              <a:xfrm>
                <a:off x="3198601" y="1658082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92"/>
              <p:cNvSpPr/>
              <p:nvPr/>
            </p:nvSpPr>
            <p:spPr>
              <a:xfrm>
                <a:off x="3216660" y="1600714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92"/>
              <p:cNvSpPr/>
              <p:nvPr/>
            </p:nvSpPr>
            <p:spPr>
              <a:xfrm>
                <a:off x="3180963" y="1636412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92"/>
              <p:cNvSpPr/>
              <p:nvPr/>
            </p:nvSpPr>
            <p:spPr>
              <a:xfrm>
                <a:off x="3203473" y="1586688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92"/>
              <p:cNvSpPr/>
              <p:nvPr/>
            </p:nvSpPr>
            <p:spPr>
              <a:xfrm>
                <a:off x="3167776" y="1622385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92"/>
              <p:cNvSpPr/>
              <p:nvPr/>
            </p:nvSpPr>
            <p:spPr>
              <a:xfrm>
                <a:off x="3209688" y="1594247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92"/>
              <p:cNvSpPr/>
              <p:nvPr/>
            </p:nvSpPr>
            <p:spPr>
              <a:xfrm>
                <a:off x="3173992" y="1629944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5BAC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53" name="Google Shape;953;p92"/>
            <p:cNvSpPr/>
            <p:nvPr/>
          </p:nvSpPr>
          <p:spPr>
            <a:xfrm>
              <a:off x="1220910" y="1110869"/>
              <a:ext cx="4480886" cy="982555"/>
            </a:xfrm>
            <a:custGeom>
              <a:avLst/>
              <a:gdLst/>
              <a:ahLst/>
              <a:cxnLst/>
              <a:rect l="l" t="t" r="r" b="b"/>
              <a:pathLst>
                <a:path w="5077491" h="1113377" extrusionOk="0">
                  <a:moveTo>
                    <a:pt x="0" y="0"/>
                  </a:moveTo>
                  <a:lnTo>
                    <a:pt x="125063" y="0"/>
                  </a:lnTo>
                  <a:lnTo>
                    <a:pt x="125063" y="34385"/>
                  </a:lnTo>
                  <a:lnTo>
                    <a:pt x="218123" y="34385"/>
                  </a:lnTo>
                  <a:lnTo>
                    <a:pt x="218123" y="59912"/>
                  </a:lnTo>
                  <a:lnTo>
                    <a:pt x="239268" y="59912"/>
                  </a:lnTo>
                  <a:lnTo>
                    <a:pt x="239268" y="72200"/>
                  </a:lnTo>
                  <a:lnTo>
                    <a:pt x="341662" y="72200"/>
                  </a:lnTo>
                  <a:lnTo>
                    <a:pt x="341662" y="81248"/>
                  </a:lnTo>
                  <a:lnTo>
                    <a:pt x="361283" y="81248"/>
                  </a:lnTo>
                  <a:lnTo>
                    <a:pt x="361283" y="95822"/>
                  </a:lnTo>
                  <a:lnTo>
                    <a:pt x="372047" y="95822"/>
                  </a:lnTo>
                  <a:lnTo>
                    <a:pt x="372047" y="115824"/>
                  </a:lnTo>
                  <a:lnTo>
                    <a:pt x="451961" y="115824"/>
                  </a:lnTo>
                  <a:lnTo>
                    <a:pt x="451961" y="134684"/>
                  </a:lnTo>
                  <a:lnTo>
                    <a:pt x="488061" y="134684"/>
                  </a:lnTo>
                  <a:lnTo>
                    <a:pt x="488061" y="159830"/>
                  </a:lnTo>
                  <a:lnTo>
                    <a:pt x="624269" y="159830"/>
                  </a:lnTo>
                  <a:lnTo>
                    <a:pt x="624269" y="168688"/>
                  </a:lnTo>
                  <a:lnTo>
                    <a:pt x="723329" y="168688"/>
                  </a:lnTo>
                  <a:lnTo>
                    <a:pt x="723329" y="181642"/>
                  </a:lnTo>
                  <a:lnTo>
                    <a:pt x="734092" y="181642"/>
                  </a:lnTo>
                  <a:lnTo>
                    <a:pt x="734092" y="217932"/>
                  </a:lnTo>
                  <a:lnTo>
                    <a:pt x="803243" y="217932"/>
                  </a:lnTo>
                  <a:lnTo>
                    <a:pt x="803243" y="230791"/>
                  </a:lnTo>
                  <a:lnTo>
                    <a:pt x="930593" y="230791"/>
                  </a:lnTo>
                  <a:lnTo>
                    <a:pt x="930593" y="242983"/>
                  </a:lnTo>
                  <a:lnTo>
                    <a:pt x="1053751" y="242983"/>
                  </a:lnTo>
                  <a:lnTo>
                    <a:pt x="1053751" y="252698"/>
                  </a:lnTo>
                  <a:lnTo>
                    <a:pt x="1095566" y="252698"/>
                  </a:lnTo>
                  <a:lnTo>
                    <a:pt x="1095566" y="267938"/>
                  </a:lnTo>
                  <a:lnTo>
                    <a:pt x="1121759" y="267938"/>
                  </a:lnTo>
                  <a:lnTo>
                    <a:pt x="1121759" y="302895"/>
                  </a:lnTo>
                  <a:lnTo>
                    <a:pt x="1263491" y="302895"/>
                  </a:lnTo>
                  <a:lnTo>
                    <a:pt x="1263491" y="327184"/>
                  </a:lnTo>
                  <a:lnTo>
                    <a:pt x="1289590" y="327184"/>
                  </a:lnTo>
                  <a:lnTo>
                    <a:pt x="1289590" y="342519"/>
                  </a:lnTo>
                  <a:lnTo>
                    <a:pt x="1376743" y="342519"/>
                  </a:lnTo>
                  <a:lnTo>
                    <a:pt x="1376743" y="364426"/>
                  </a:lnTo>
                  <a:lnTo>
                    <a:pt x="1496759" y="364426"/>
                  </a:lnTo>
                  <a:lnTo>
                    <a:pt x="1496759" y="388811"/>
                  </a:lnTo>
                  <a:lnTo>
                    <a:pt x="1528382" y="388811"/>
                  </a:lnTo>
                  <a:lnTo>
                    <a:pt x="1528382" y="402622"/>
                  </a:lnTo>
                  <a:lnTo>
                    <a:pt x="1593342" y="402622"/>
                  </a:lnTo>
                  <a:lnTo>
                    <a:pt x="1593342" y="424815"/>
                  </a:lnTo>
                  <a:lnTo>
                    <a:pt x="1615345" y="424815"/>
                  </a:lnTo>
                  <a:lnTo>
                    <a:pt x="1615345" y="441674"/>
                  </a:lnTo>
                  <a:lnTo>
                    <a:pt x="1646492" y="441674"/>
                  </a:lnTo>
                  <a:lnTo>
                    <a:pt x="1646492" y="502253"/>
                  </a:lnTo>
                  <a:lnTo>
                    <a:pt x="1967960" y="502253"/>
                  </a:lnTo>
                  <a:lnTo>
                    <a:pt x="1967960" y="514541"/>
                  </a:lnTo>
                  <a:lnTo>
                    <a:pt x="2077498" y="514541"/>
                  </a:lnTo>
                  <a:lnTo>
                    <a:pt x="2077498" y="527018"/>
                  </a:lnTo>
                  <a:lnTo>
                    <a:pt x="2149507" y="527018"/>
                  </a:lnTo>
                  <a:lnTo>
                    <a:pt x="2149507" y="541687"/>
                  </a:lnTo>
                  <a:lnTo>
                    <a:pt x="2210086" y="541687"/>
                  </a:lnTo>
                  <a:lnTo>
                    <a:pt x="2210086" y="549593"/>
                  </a:lnTo>
                  <a:lnTo>
                    <a:pt x="2236280" y="549593"/>
                  </a:lnTo>
                  <a:lnTo>
                    <a:pt x="2236280" y="561308"/>
                  </a:lnTo>
                  <a:lnTo>
                    <a:pt x="2248281" y="561308"/>
                  </a:lnTo>
                  <a:lnTo>
                    <a:pt x="2248281" y="580073"/>
                  </a:lnTo>
                  <a:lnTo>
                    <a:pt x="2255330" y="580073"/>
                  </a:lnTo>
                  <a:lnTo>
                    <a:pt x="2255330" y="588645"/>
                  </a:lnTo>
                  <a:lnTo>
                    <a:pt x="2263235" y="588645"/>
                  </a:lnTo>
                  <a:lnTo>
                    <a:pt x="2263235" y="620649"/>
                  </a:lnTo>
                  <a:lnTo>
                    <a:pt x="2605278" y="620649"/>
                  </a:lnTo>
                  <a:lnTo>
                    <a:pt x="2605278" y="638365"/>
                  </a:lnTo>
                  <a:lnTo>
                    <a:pt x="2714720" y="638365"/>
                  </a:lnTo>
                  <a:lnTo>
                    <a:pt x="2714720" y="651034"/>
                  </a:lnTo>
                  <a:lnTo>
                    <a:pt x="2731008" y="651034"/>
                  </a:lnTo>
                  <a:lnTo>
                    <a:pt x="2731008" y="661130"/>
                  </a:lnTo>
                  <a:lnTo>
                    <a:pt x="2787206" y="661130"/>
                  </a:lnTo>
                  <a:lnTo>
                    <a:pt x="2787206" y="669322"/>
                  </a:lnTo>
                  <a:lnTo>
                    <a:pt x="2800922" y="669322"/>
                  </a:lnTo>
                  <a:lnTo>
                    <a:pt x="2800922" y="698468"/>
                  </a:lnTo>
                  <a:lnTo>
                    <a:pt x="2804446" y="698468"/>
                  </a:lnTo>
                  <a:lnTo>
                    <a:pt x="2804446" y="717137"/>
                  </a:lnTo>
                  <a:lnTo>
                    <a:pt x="2822543" y="717137"/>
                  </a:lnTo>
                  <a:lnTo>
                    <a:pt x="2822543" y="788289"/>
                  </a:lnTo>
                  <a:lnTo>
                    <a:pt x="2845784" y="788289"/>
                  </a:lnTo>
                  <a:lnTo>
                    <a:pt x="2845784" y="819531"/>
                  </a:lnTo>
                  <a:lnTo>
                    <a:pt x="2943416" y="819531"/>
                  </a:lnTo>
                  <a:lnTo>
                    <a:pt x="2943416" y="841820"/>
                  </a:lnTo>
                  <a:lnTo>
                    <a:pt x="3066955" y="841820"/>
                  </a:lnTo>
                  <a:lnTo>
                    <a:pt x="3066955" y="865727"/>
                  </a:lnTo>
                  <a:lnTo>
                    <a:pt x="3326130" y="865727"/>
                  </a:lnTo>
                  <a:lnTo>
                    <a:pt x="3326130" y="891921"/>
                  </a:lnTo>
                  <a:lnTo>
                    <a:pt x="3364421" y="891921"/>
                  </a:lnTo>
                  <a:lnTo>
                    <a:pt x="3364421" y="904304"/>
                  </a:lnTo>
                  <a:lnTo>
                    <a:pt x="3375470" y="904304"/>
                  </a:lnTo>
                  <a:lnTo>
                    <a:pt x="3375470" y="952214"/>
                  </a:lnTo>
                  <a:lnTo>
                    <a:pt x="3431381" y="952214"/>
                  </a:lnTo>
                  <a:lnTo>
                    <a:pt x="3431381" y="1001173"/>
                  </a:lnTo>
                  <a:lnTo>
                    <a:pt x="3952970" y="1001173"/>
                  </a:lnTo>
                  <a:lnTo>
                    <a:pt x="3952970" y="1113377"/>
                  </a:lnTo>
                  <a:lnTo>
                    <a:pt x="5077492" y="1113377"/>
                  </a:lnTo>
                </a:path>
              </a:pathLst>
            </a:custGeom>
            <a:noFill/>
            <a:ln w="19050" cap="flat" cmpd="sng">
              <a:solidFill>
                <a:srgbClr val="5BAC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457189"/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92"/>
          <p:cNvGrpSpPr/>
          <p:nvPr/>
        </p:nvGrpSpPr>
        <p:grpSpPr>
          <a:xfrm>
            <a:off x="2742417" y="2333364"/>
            <a:ext cx="4018612" cy="1155514"/>
            <a:chOff x="1218415" y="1109885"/>
            <a:chExt cx="4018612" cy="1155514"/>
          </a:xfrm>
        </p:grpSpPr>
        <p:grpSp>
          <p:nvGrpSpPr>
            <p:cNvPr id="955" name="Google Shape;955;p92"/>
            <p:cNvGrpSpPr/>
            <p:nvPr/>
          </p:nvGrpSpPr>
          <p:grpSpPr>
            <a:xfrm>
              <a:off x="1522444" y="1222688"/>
              <a:ext cx="3714583" cy="1042711"/>
              <a:chOff x="1522444" y="1222688"/>
              <a:chExt cx="3714583" cy="1042711"/>
            </a:xfrm>
          </p:grpSpPr>
          <p:sp>
            <p:nvSpPr>
              <p:cNvPr id="956" name="Google Shape;956;p92"/>
              <p:cNvSpPr/>
              <p:nvPr/>
            </p:nvSpPr>
            <p:spPr>
              <a:xfrm>
                <a:off x="5201301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92"/>
              <p:cNvSpPr/>
              <p:nvPr/>
            </p:nvSpPr>
            <p:spPr>
              <a:xfrm>
                <a:off x="5165578" y="222967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92"/>
              <p:cNvSpPr/>
              <p:nvPr/>
            </p:nvSpPr>
            <p:spPr>
              <a:xfrm>
                <a:off x="5183565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92"/>
              <p:cNvSpPr/>
              <p:nvPr/>
            </p:nvSpPr>
            <p:spPr>
              <a:xfrm>
                <a:off x="5147842" y="222967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92"/>
              <p:cNvSpPr/>
              <p:nvPr/>
            </p:nvSpPr>
            <p:spPr>
              <a:xfrm>
                <a:off x="4088322" y="203903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92"/>
              <p:cNvSpPr/>
              <p:nvPr/>
            </p:nvSpPr>
            <p:spPr>
              <a:xfrm>
                <a:off x="4052598" y="207475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92"/>
              <p:cNvSpPr/>
              <p:nvPr/>
            </p:nvSpPr>
            <p:spPr>
              <a:xfrm>
                <a:off x="3871627" y="203903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92"/>
              <p:cNvSpPr/>
              <p:nvPr/>
            </p:nvSpPr>
            <p:spPr>
              <a:xfrm>
                <a:off x="3835903" y="2074759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92"/>
              <p:cNvSpPr/>
              <p:nvPr/>
            </p:nvSpPr>
            <p:spPr>
              <a:xfrm>
                <a:off x="3783873" y="1996083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92"/>
              <p:cNvSpPr/>
              <p:nvPr/>
            </p:nvSpPr>
            <p:spPr>
              <a:xfrm>
                <a:off x="3748150" y="203180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92"/>
              <p:cNvSpPr/>
              <p:nvPr/>
            </p:nvSpPr>
            <p:spPr>
              <a:xfrm>
                <a:off x="3742854" y="19767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92"/>
              <p:cNvSpPr/>
              <p:nvPr/>
            </p:nvSpPr>
            <p:spPr>
              <a:xfrm>
                <a:off x="3707130" y="2012474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92"/>
              <p:cNvSpPr/>
              <p:nvPr/>
            </p:nvSpPr>
            <p:spPr>
              <a:xfrm>
                <a:off x="3725539" y="196557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92"/>
              <p:cNvSpPr/>
              <p:nvPr/>
            </p:nvSpPr>
            <p:spPr>
              <a:xfrm>
                <a:off x="3689815" y="2001295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92"/>
              <p:cNvSpPr/>
              <p:nvPr/>
            </p:nvSpPr>
            <p:spPr>
              <a:xfrm>
                <a:off x="3725539" y="195456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92"/>
              <p:cNvSpPr/>
              <p:nvPr/>
            </p:nvSpPr>
            <p:spPr>
              <a:xfrm>
                <a:off x="3689815" y="199028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92"/>
              <p:cNvSpPr/>
              <p:nvPr/>
            </p:nvSpPr>
            <p:spPr>
              <a:xfrm>
                <a:off x="3613913" y="1871933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92"/>
              <p:cNvSpPr/>
              <p:nvPr/>
            </p:nvSpPr>
            <p:spPr>
              <a:xfrm>
                <a:off x="3578189" y="190765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92"/>
              <p:cNvSpPr/>
              <p:nvPr/>
            </p:nvSpPr>
            <p:spPr>
              <a:xfrm>
                <a:off x="3637532" y="1871933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92"/>
              <p:cNvSpPr/>
              <p:nvPr/>
            </p:nvSpPr>
            <p:spPr>
              <a:xfrm>
                <a:off x="3601809" y="190765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92"/>
              <p:cNvSpPr/>
              <p:nvPr/>
            </p:nvSpPr>
            <p:spPr>
              <a:xfrm>
                <a:off x="3649132" y="1871933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92"/>
              <p:cNvSpPr/>
              <p:nvPr/>
            </p:nvSpPr>
            <p:spPr>
              <a:xfrm>
                <a:off x="3613408" y="1907656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92"/>
              <p:cNvSpPr/>
              <p:nvPr/>
            </p:nvSpPr>
            <p:spPr>
              <a:xfrm>
                <a:off x="3660899" y="1871933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92"/>
              <p:cNvSpPr/>
              <p:nvPr/>
            </p:nvSpPr>
            <p:spPr>
              <a:xfrm>
                <a:off x="3625176" y="190765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92"/>
              <p:cNvSpPr/>
              <p:nvPr/>
            </p:nvSpPr>
            <p:spPr>
              <a:xfrm>
                <a:off x="3702087" y="1936740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92"/>
              <p:cNvSpPr/>
              <p:nvPr/>
            </p:nvSpPr>
            <p:spPr>
              <a:xfrm>
                <a:off x="3666364" y="1972547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92"/>
              <p:cNvSpPr/>
              <p:nvPr/>
            </p:nvSpPr>
            <p:spPr>
              <a:xfrm>
                <a:off x="3713603" y="1936740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92"/>
              <p:cNvSpPr/>
              <p:nvPr/>
            </p:nvSpPr>
            <p:spPr>
              <a:xfrm>
                <a:off x="3677879" y="1972547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92"/>
              <p:cNvSpPr/>
              <p:nvPr/>
            </p:nvSpPr>
            <p:spPr>
              <a:xfrm>
                <a:off x="3695951" y="1921778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92"/>
              <p:cNvSpPr/>
              <p:nvPr/>
            </p:nvSpPr>
            <p:spPr>
              <a:xfrm>
                <a:off x="3660227" y="1957501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92"/>
              <p:cNvSpPr/>
              <p:nvPr/>
            </p:nvSpPr>
            <p:spPr>
              <a:xfrm>
                <a:off x="3695951" y="1904967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92"/>
              <p:cNvSpPr/>
              <p:nvPr/>
            </p:nvSpPr>
            <p:spPr>
              <a:xfrm>
                <a:off x="3660227" y="1940690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92"/>
              <p:cNvSpPr/>
              <p:nvPr/>
            </p:nvSpPr>
            <p:spPr>
              <a:xfrm>
                <a:off x="3679476" y="1904967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92"/>
              <p:cNvSpPr/>
              <p:nvPr/>
            </p:nvSpPr>
            <p:spPr>
              <a:xfrm>
                <a:off x="3643752" y="1940690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92"/>
              <p:cNvSpPr/>
              <p:nvPr/>
            </p:nvSpPr>
            <p:spPr>
              <a:xfrm>
                <a:off x="3666195" y="1882776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92"/>
              <p:cNvSpPr/>
              <p:nvPr/>
            </p:nvSpPr>
            <p:spPr>
              <a:xfrm>
                <a:off x="3630472" y="191849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92"/>
              <p:cNvSpPr/>
              <p:nvPr/>
            </p:nvSpPr>
            <p:spPr>
              <a:xfrm>
                <a:off x="3684771" y="1904967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92"/>
              <p:cNvSpPr/>
              <p:nvPr/>
            </p:nvSpPr>
            <p:spPr>
              <a:xfrm>
                <a:off x="3649048" y="1940690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92"/>
              <p:cNvSpPr/>
              <p:nvPr/>
            </p:nvSpPr>
            <p:spPr>
              <a:xfrm>
                <a:off x="3690067" y="1904967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92"/>
              <p:cNvSpPr/>
              <p:nvPr/>
            </p:nvSpPr>
            <p:spPr>
              <a:xfrm>
                <a:off x="3654344" y="1940690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92"/>
              <p:cNvSpPr/>
              <p:nvPr/>
            </p:nvSpPr>
            <p:spPr>
              <a:xfrm>
                <a:off x="3508591" y="1858988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92"/>
              <p:cNvSpPr/>
              <p:nvPr/>
            </p:nvSpPr>
            <p:spPr>
              <a:xfrm>
                <a:off x="3472784" y="1894712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92"/>
              <p:cNvSpPr/>
              <p:nvPr/>
            </p:nvSpPr>
            <p:spPr>
              <a:xfrm>
                <a:off x="3403102" y="1858988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92"/>
              <p:cNvSpPr/>
              <p:nvPr/>
            </p:nvSpPr>
            <p:spPr>
              <a:xfrm>
                <a:off x="3367378" y="1894712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92"/>
              <p:cNvSpPr/>
              <p:nvPr/>
            </p:nvSpPr>
            <p:spPr>
              <a:xfrm>
                <a:off x="3303496" y="1858988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92"/>
              <p:cNvSpPr/>
              <p:nvPr/>
            </p:nvSpPr>
            <p:spPr>
              <a:xfrm>
                <a:off x="3267772" y="1894712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92"/>
              <p:cNvSpPr/>
              <p:nvPr/>
            </p:nvSpPr>
            <p:spPr>
              <a:xfrm>
                <a:off x="3268613" y="1846044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92"/>
              <p:cNvSpPr/>
              <p:nvPr/>
            </p:nvSpPr>
            <p:spPr>
              <a:xfrm>
                <a:off x="3232889" y="1881767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92"/>
              <p:cNvSpPr/>
              <p:nvPr/>
            </p:nvSpPr>
            <p:spPr>
              <a:xfrm>
                <a:off x="3221457" y="182015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92"/>
              <p:cNvSpPr/>
              <p:nvPr/>
            </p:nvSpPr>
            <p:spPr>
              <a:xfrm>
                <a:off x="3185650" y="1855878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92"/>
              <p:cNvSpPr/>
              <p:nvPr/>
            </p:nvSpPr>
            <p:spPr>
              <a:xfrm>
                <a:off x="3139588" y="1729627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92"/>
              <p:cNvSpPr/>
              <p:nvPr/>
            </p:nvSpPr>
            <p:spPr>
              <a:xfrm>
                <a:off x="3103780" y="1765350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92"/>
              <p:cNvSpPr/>
              <p:nvPr/>
            </p:nvSpPr>
            <p:spPr>
              <a:xfrm>
                <a:off x="3174722" y="175652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92"/>
              <p:cNvSpPr/>
              <p:nvPr/>
            </p:nvSpPr>
            <p:spPr>
              <a:xfrm>
                <a:off x="3138915" y="1792332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92"/>
              <p:cNvSpPr/>
              <p:nvPr/>
            </p:nvSpPr>
            <p:spPr>
              <a:xfrm>
                <a:off x="3197166" y="1779052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92"/>
              <p:cNvSpPr/>
              <p:nvPr/>
            </p:nvSpPr>
            <p:spPr>
              <a:xfrm>
                <a:off x="3161442" y="1814775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92"/>
              <p:cNvSpPr/>
              <p:nvPr/>
            </p:nvSpPr>
            <p:spPr>
              <a:xfrm>
                <a:off x="3193383" y="1779052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92"/>
              <p:cNvSpPr/>
              <p:nvPr/>
            </p:nvSpPr>
            <p:spPr>
              <a:xfrm>
                <a:off x="3157660" y="1814775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92"/>
              <p:cNvSpPr/>
              <p:nvPr/>
            </p:nvSpPr>
            <p:spPr>
              <a:xfrm>
                <a:off x="3197166" y="1794097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92"/>
              <p:cNvSpPr/>
              <p:nvPr/>
            </p:nvSpPr>
            <p:spPr>
              <a:xfrm>
                <a:off x="3161442" y="1829821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92"/>
              <p:cNvSpPr/>
              <p:nvPr/>
            </p:nvSpPr>
            <p:spPr>
              <a:xfrm>
                <a:off x="3193383" y="1794097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92"/>
              <p:cNvSpPr/>
              <p:nvPr/>
            </p:nvSpPr>
            <p:spPr>
              <a:xfrm>
                <a:off x="3157660" y="1829821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92"/>
              <p:cNvSpPr/>
              <p:nvPr/>
            </p:nvSpPr>
            <p:spPr>
              <a:xfrm>
                <a:off x="3116136" y="1729627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92"/>
              <p:cNvSpPr/>
              <p:nvPr/>
            </p:nvSpPr>
            <p:spPr>
              <a:xfrm>
                <a:off x="3080329" y="1765350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92"/>
              <p:cNvSpPr/>
              <p:nvPr/>
            </p:nvSpPr>
            <p:spPr>
              <a:xfrm>
                <a:off x="2922641" y="1695584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92"/>
              <p:cNvSpPr/>
              <p:nvPr/>
            </p:nvSpPr>
            <p:spPr>
              <a:xfrm>
                <a:off x="2886916" y="1731308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92"/>
              <p:cNvSpPr/>
              <p:nvPr/>
            </p:nvSpPr>
            <p:spPr>
              <a:xfrm>
                <a:off x="2208169" y="1481495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92"/>
              <p:cNvSpPr/>
              <p:nvPr/>
            </p:nvSpPr>
            <p:spPr>
              <a:xfrm>
                <a:off x="2172445" y="151721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92"/>
              <p:cNvSpPr/>
              <p:nvPr/>
            </p:nvSpPr>
            <p:spPr>
              <a:xfrm>
                <a:off x="1938770" y="1387773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92"/>
              <p:cNvSpPr/>
              <p:nvPr/>
            </p:nvSpPr>
            <p:spPr>
              <a:xfrm>
                <a:off x="1903047" y="142349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92"/>
              <p:cNvSpPr/>
              <p:nvPr/>
            </p:nvSpPr>
            <p:spPr>
              <a:xfrm>
                <a:off x="1558167" y="1222688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92"/>
              <p:cNvSpPr/>
              <p:nvPr/>
            </p:nvSpPr>
            <p:spPr>
              <a:xfrm>
                <a:off x="1522444" y="1258411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92"/>
              <p:cNvSpPr/>
              <p:nvPr/>
            </p:nvSpPr>
            <p:spPr>
              <a:xfrm>
                <a:off x="2516568" y="1588161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92"/>
              <p:cNvSpPr/>
              <p:nvPr/>
            </p:nvSpPr>
            <p:spPr>
              <a:xfrm>
                <a:off x="2480845" y="1623885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92"/>
              <p:cNvSpPr/>
              <p:nvPr/>
            </p:nvSpPr>
            <p:spPr>
              <a:xfrm>
                <a:off x="3209438" y="182015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92"/>
              <p:cNvSpPr/>
              <p:nvPr/>
            </p:nvSpPr>
            <p:spPr>
              <a:xfrm>
                <a:off x="3173714" y="1855878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92"/>
              <p:cNvSpPr/>
              <p:nvPr/>
            </p:nvSpPr>
            <p:spPr>
              <a:xfrm>
                <a:off x="3203974" y="182015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92"/>
              <p:cNvSpPr/>
              <p:nvPr/>
            </p:nvSpPr>
            <p:spPr>
              <a:xfrm>
                <a:off x="3168250" y="1855878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92"/>
              <p:cNvSpPr/>
              <p:nvPr/>
            </p:nvSpPr>
            <p:spPr>
              <a:xfrm>
                <a:off x="3203974" y="1811413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92"/>
              <p:cNvSpPr/>
              <p:nvPr/>
            </p:nvSpPr>
            <p:spPr>
              <a:xfrm>
                <a:off x="3168250" y="1847220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92"/>
              <p:cNvSpPr/>
              <p:nvPr/>
            </p:nvSpPr>
            <p:spPr>
              <a:xfrm>
                <a:off x="3203974" y="1815784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92"/>
              <p:cNvSpPr/>
              <p:nvPr/>
            </p:nvSpPr>
            <p:spPr>
              <a:xfrm>
                <a:off x="3168250" y="1851507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92"/>
              <p:cNvSpPr/>
              <p:nvPr/>
            </p:nvSpPr>
            <p:spPr>
              <a:xfrm>
                <a:off x="4100090" y="203903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92"/>
              <p:cNvSpPr/>
              <p:nvPr/>
            </p:nvSpPr>
            <p:spPr>
              <a:xfrm>
                <a:off x="4064366" y="207475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92"/>
              <p:cNvSpPr/>
              <p:nvPr/>
            </p:nvSpPr>
            <p:spPr>
              <a:xfrm>
                <a:off x="4135561" y="203903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92"/>
              <p:cNvSpPr/>
              <p:nvPr/>
            </p:nvSpPr>
            <p:spPr>
              <a:xfrm>
                <a:off x="4099838" y="207475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92"/>
              <p:cNvSpPr/>
              <p:nvPr/>
            </p:nvSpPr>
            <p:spPr>
              <a:xfrm>
                <a:off x="4140857" y="203903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92"/>
              <p:cNvSpPr/>
              <p:nvPr/>
            </p:nvSpPr>
            <p:spPr>
              <a:xfrm>
                <a:off x="4105133" y="207475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92"/>
              <p:cNvSpPr/>
              <p:nvPr/>
            </p:nvSpPr>
            <p:spPr>
              <a:xfrm>
                <a:off x="4153128" y="203903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92"/>
              <p:cNvSpPr/>
              <p:nvPr/>
            </p:nvSpPr>
            <p:spPr>
              <a:xfrm>
                <a:off x="4117405" y="207475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92"/>
              <p:cNvSpPr/>
              <p:nvPr/>
            </p:nvSpPr>
            <p:spPr>
              <a:xfrm>
                <a:off x="4187676" y="203903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92"/>
              <p:cNvSpPr/>
              <p:nvPr/>
            </p:nvSpPr>
            <p:spPr>
              <a:xfrm>
                <a:off x="4151952" y="207475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92"/>
              <p:cNvSpPr/>
              <p:nvPr/>
            </p:nvSpPr>
            <p:spPr>
              <a:xfrm>
                <a:off x="4158088" y="203903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92"/>
              <p:cNvSpPr/>
              <p:nvPr/>
            </p:nvSpPr>
            <p:spPr>
              <a:xfrm>
                <a:off x="4122281" y="2074759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92"/>
              <p:cNvSpPr/>
              <p:nvPr/>
            </p:nvSpPr>
            <p:spPr>
              <a:xfrm>
                <a:off x="4162964" y="203903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92"/>
              <p:cNvSpPr/>
              <p:nvPr/>
            </p:nvSpPr>
            <p:spPr>
              <a:xfrm>
                <a:off x="4127239" y="207475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92"/>
              <p:cNvSpPr/>
              <p:nvPr/>
            </p:nvSpPr>
            <p:spPr>
              <a:xfrm>
                <a:off x="4167922" y="203903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92"/>
              <p:cNvSpPr/>
              <p:nvPr/>
            </p:nvSpPr>
            <p:spPr>
              <a:xfrm>
                <a:off x="4132199" y="207475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92"/>
              <p:cNvSpPr/>
              <p:nvPr/>
            </p:nvSpPr>
            <p:spPr>
              <a:xfrm>
                <a:off x="4172882" y="203903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92"/>
              <p:cNvSpPr/>
              <p:nvPr/>
            </p:nvSpPr>
            <p:spPr>
              <a:xfrm>
                <a:off x="4137158" y="207475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92"/>
              <p:cNvSpPr/>
              <p:nvPr/>
            </p:nvSpPr>
            <p:spPr>
              <a:xfrm>
                <a:off x="4177757" y="203903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92"/>
              <p:cNvSpPr/>
              <p:nvPr/>
            </p:nvSpPr>
            <p:spPr>
              <a:xfrm>
                <a:off x="4142033" y="2074759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92"/>
              <p:cNvSpPr/>
              <p:nvPr/>
            </p:nvSpPr>
            <p:spPr>
              <a:xfrm>
                <a:off x="4182716" y="203903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92"/>
              <p:cNvSpPr/>
              <p:nvPr/>
            </p:nvSpPr>
            <p:spPr>
              <a:xfrm>
                <a:off x="4146993" y="207475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92"/>
              <p:cNvSpPr/>
              <p:nvPr/>
            </p:nvSpPr>
            <p:spPr>
              <a:xfrm>
                <a:off x="4234915" y="206929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92"/>
              <p:cNvSpPr/>
              <p:nvPr/>
            </p:nvSpPr>
            <p:spPr>
              <a:xfrm>
                <a:off x="4199107" y="2105019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92"/>
              <p:cNvSpPr/>
              <p:nvPr/>
            </p:nvSpPr>
            <p:spPr>
              <a:xfrm>
                <a:off x="4222979" y="206929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92"/>
              <p:cNvSpPr/>
              <p:nvPr/>
            </p:nvSpPr>
            <p:spPr>
              <a:xfrm>
                <a:off x="4187255" y="210501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92"/>
              <p:cNvSpPr/>
              <p:nvPr/>
            </p:nvSpPr>
            <p:spPr>
              <a:xfrm>
                <a:off x="4193811" y="206929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92"/>
              <p:cNvSpPr/>
              <p:nvPr/>
            </p:nvSpPr>
            <p:spPr>
              <a:xfrm>
                <a:off x="4158088" y="210501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92"/>
              <p:cNvSpPr/>
              <p:nvPr/>
            </p:nvSpPr>
            <p:spPr>
              <a:xfrm>
                <a:off x="4198687" y="206929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92"/>
              <p:cNvSpPr/>
              <p:nvPr/>
            </p:nvSpPr>
            <p:spPr>
              <a:xfrm>
                <a:off x="4162879" y="2105019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92"/>
              <p:cNvSpPr/>
              <p:nvPr/>
            </p:nvSpPr>
            <p:spPr>
              <a:xfrm>
                <a:off x="4203562" y="206929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92"/>
              <p:cNvSpPr/>
              <p:nvPr/>
            </p:nvSpPr>
            <p:spPr>
              <a:xfrm>
                <a:off x="4167755" y="2105019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92"/>
              <p:cNvSpPr/>
              <p:nvPr/>
            </p:nvSpPr>
            <p:spPr>
              <a:xfrm>
                <a:off x="4208354" y="206929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92"/>
              <p:cNvSpPr/>
              <p:nvPr/>
            </p:nvSpPr>
            <p:spPr>
              <a:xfrm>
                <a:off x="4172629" y="2105019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92"/>
              <p:cNvSpPr/>
              <p:nvPr/>
            </p:nvSpPr>
            <p:spPr>
              <a:xfrm>
                <a:off x="4218104" y="206929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92"/>
              <p:cNvSpPr/>
              <p:nvPr/>
            </p:nvSpPr>
            <p:spPr>
              <a:xfrm>
                <a:off x="4182380" y="210501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92"/>
              <p:cNvSpPr/>
              <p:nvPr/>
            </p:nvSpPr>
            <p:spPr>
              <a:xfrm>
                <a:off x="4213228" y="206929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92"/>
              <p:cNvSpPr/>
              <p:nvPr/>
            </p:nvSpPr>
            <p:spPr>
              <a:xfrm>
                <a:off x="4177505" y="2105019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92"/>
              <p:cNvSpPr/>
              <p:nvPr/>
            </p:nvSpPr>
            <p:spPr>
              <a:xfrm>
                <a:off x="5178354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92"/>
              <p:cNvSpPr/>
              <p:nvPr/>
            </p:nvSpPr>
            <p:spPr>
              <a:xfrm>
                <a:off x="5142546" y="2229673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92"/>
              <p:cNvSpPr/>
              <p:nvPr/>
            </p:nvSpPr>
            <p:spPr>
              <a:xfrm>
                <a:off x="4797078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92"/>
              <p:cNvSpPr/>
              <p:nvPr/>
            </p:nvSpPr>
            <p:spPr>
              <a:xfrm>
                <a:off x="4761354" y="222967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92"/>
              <p:cNvSpPr/>
              <p:nvPr/>
            </p:nvSpPr>
            <p:spPr>
              <a:xfrm>
                <a:off x="4603834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92"/>
              <p:cNvSpPr/>
              <p:nvPr/>
            </p:nvSpPr>
            <p:spPr>
              <a:xfrm>
                <a:off x="4568111" y="222967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92"/>
              <p:cNvSpPr/>
              <p:nvPr/>
            </p:nvSpPr>
            <p:spPr>
              <a:xfrm>
                <a:off x="4615518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92"/>
              <p:cNvSpPr/>
              <p:nvPr/>
            </p:nvSpPr>
            <p:spPr>
              <a:xfrm>
                <a:off x="4579710" y="2229673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92"/>
              <p:cNvSpPr/>
              <p:nvPr/>
            </p:nvSpPr>
            <p:spPr>
              <a:xfrm>
                <a:off x="4627286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92"/>
              <p:cNvSpPr/>
              <p:nvPr/>
            </p:nvSpPr>
            <p:spPr>
              <a:xfrm>
                <a:off x="4591562" y="222967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92"/>
              <p:cNvSpPr/>
              <p:nvPr/>
            </p:nvSpPr>
            <p:spPr>
              <a:xfrm>
                <a:off x="4644854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92"/>
              <p:cNvSpPr/>
              <p:nvPr/>
            </p:nvSpPr>
            <p:spPr>
              <a:xfrm>
                <a:off x="4609130" y="222967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92"/>
              <p:cNvSpPr/>
              <p:nvPr/>
            </p:nvSpPr>
            <p:spPr>
              <a:xfrm>
                <a:off x="4656621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92"/>
              <p:cNvSpPr/>
              <p:nvPr/>
            </p:nvSpPr>
            <p:spPr>
              <a:xfrm>
                <a:off x="4620898" y="222967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92"/>
              <p:cNvSpPr/>
              <p:nvPr/>
            </p:nvSpPr>
            <p:spPr>
              <a:xfrm>
                <a:off x="4709324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92"/>
              <p:cNvSpPr/>
              <p:nvPr/>
            </p:nvSpPr>
            <p:spPr>
              <a:xfrm>
                <a:off x="4673600" y="222967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92"/>
              <p:cNvSpPr/>
              <p:nvPr/>
            </p:nvSpPr>
            <p:spPr>
              <a:xfrm>
                <a:off x="4691420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92"/>
              <p:cNvSpPr/>
              <p:nvPr/>
            </p:nvSpPr>
            <p:spPr>
              <a:xfrm>
                <a:off x="4655697" y="222967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92"/>
              <p:cNvSpPr/>
              <p:nvPr/>
            </p:nvSpPr>
            <p:spPr>
              <a:xfrm>
                <a:off x="4674273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92"/>
              <p:cNvSpPr/>
              <p:nvPr/>
            </p:nvSpPr>
            <p:spPr>
              <a:xfrm>
                <a:off x="4638549" y="222967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92"/>
              <p:cNvSpPr/>
              <p:nvPr/>
            </p:nvSpPr>
            <p:spPr>
              <a:xfrm>
                <a:off x="4678560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92"/>
              <p:cNvSpPr/>
              <p:nvPr/>
            </p:nvSpPr>
            <p:spPr>
              <a:xfrm>
                <a:off x="4642836" y="222967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92"/>
              <p:cNvSpPr/>
              <p:nvPr/>
            </p:nvSpPr>
            <p:spPr>
              <a:xfrm>
                <a:off x="4682847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92"/>
              <p:cNvSpPr/>
              <p:nvPr/>
            </p:nvSpPr>
            <p:spPr>
              <a:xfrm>
                <a:off x="4647123" y="222967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92"/>
              <p:cNvSpPr/>
              <p:nvPr/>
            </p:nvSpPr>
            <p:spPr>
              <a:xfrm>
                <a:off x="4687134" y="2193950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92"/>
              <p:cNvSpPr/>
              <p:nvPr/>
            </p:nvSpPr>
            <p:spPr>
              <a:xfrm>
                <a:off x="4651409" y="2229673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6878C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E17BB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2" name="Google Shape;1102;p92"/>
            <p:cNvSpPr/>
            <p:nvPr/>
          </p:nvSpPr>
          <p:spPr>
            <a:xfrm>
              <a:off x="1218415" y="1109885"/>
              <a:ext cx="3983009" cy="1119822"/>
            </a:xfrm>
            <a:custGeom>
              <a:avLst/>
              <a:gdLst/>
              <a:ahLst/>
              <a:cxnLst/>
              <a:rect l="l" t="t" r="r" b="b"/>
              <a:pathLst>
                <a:path w="4513325" h="1268920" extrusionOk="0">
                  <a:moveTo>
                    <a:pt x="4513326" y="1268921"/>
                  </a:moveTo>
                  <a:lnTo>
                    <a:pt x="3481388" y="1268921"/>
                  </a:lnTo>
                  <a:lnTo>
                    <a:pt x="3481388" y="1194435"/>
                  </a:lnTo>
                  <a:lnTo>
                    <a:pt x="3454337" y="1194435"/>
                  </a:lnTo>
                  <a:lnTo>
                    <a:pt x="3454337" y="1127665"/>
                  </a:lnTo>
                  <a:lnTo>
                    <a:pt x="3364897" y="1127665"/>
                  </a:lnTo>
                  <a:lnTo>
                    <a:pt x="3364897" y="1093375"/>
                  </a:lnTo>
                  <a:lnTo>
                    <a:pt x="2930652" y="1093375"/>
                  </a:lnTo>
                  <a:lnTo>
                    <a:pt x="2930652" y="1044702"/>
                  </a:lnTo>
                  <a:lnTo>
                    <a:pt x="2899791" y="1044702"/>
                  </a:lnTo>
                  <a:lnTo>
                    <a:pt x="2899791" y="1022795"/>
                  </a:lnTo>
                  <a:lnTo>
                    <a:pt x="2860643" y="1022795"/>
                  </a:lnTo>
                  <a:lnTo>
                    <a:pt x="2860643" y="1010126"/>
                  </a:lnTo>
                  <a:lnTo>
                    <a:pt x="2841022" y="1010126"/>
                  </a:lnTo>
                  <a:lnTo>
                    <a:pt x="2841022" y="977551"/>
                  </a:lnTo>
                  <a:lnTo>
                    <a:pt x="2815304" y="977551"/>
                  </a:lnTo>
                  <a:lnTo>
                    <a:pt x="2815304" y="960501"/>
                  </a:lnTo>
                  <a:lnTo>
                    <a:pt x="2807494" y="960501"/>
                  </a:lnTo>
                  <a:lnTo>
                    <a:pt x="2807494" y="941451"/>
                  </a:lnTo>
                  <a:lnTo>
                    <a:pt x="2788825" y="941451"/>
                  </a:lnTo>
                  <a:lnTo>
                    <a:pt x="2788825" y="916305"/>
                  </a:lnTo>
                  <a:lnTo>
                    <a:pt x="2767774" y="916305"/>
                  </a:lnTo>
                  <a:lnTo>
                    <a:pt x="2767774" y="904018"/>
                  </a:lnTo>
                  <a:lnTo>
                    <a:pt x="2714530" y="904018"/>
                  </a:lnTo>
                  <a:lnTo>
                    <a:pt x="2714530" y="889349"/>
                  </a:lnTo>
                  <a:lnTo>
                    <a:pt x="2351723" y="889349"/>
                  </a:lnTo>
                  <a:lnTo>
                    <a:pt x="2351723" y="874681"/>
                  </a:lnTo>
                  <a:lnTo>
                    <a:pt x="2323338" y="874681"/>
                  </a:lnTo>
                  <a:lnTo>
                    <a:pt x="2323338" y="845344"/>
                  </a:lnTo>
                  <a:lnTo>
                    <a:pt x="2250091" y="845344"/>
                  </a:lnTo>
                  <a:lnTo>
                    <a:pt x="2250091" y="815816"/>
                  </a:lnTo>
                  <a:lnTo>
                    <a:pt x="2242376" y="815816"/>
                  </a:lnTo>
                  <a:lnTo>
                    <a:pt x="2242376" y="798767"/>
                  </a:lnTo>
                  <a:lnTo>
                    <a:pt x="2216849" y="798767"/>
                  </a:lnTo>
                  <a:lnTo>
                    <a:pt x="2216849" y="742664"/>
                  </a:lnTo>
                  <a:lnTo>
                    <a:pt x="2108740" y="742664"/>
                  </a:lnTo>
                  <a:lnTo>
                    <a:pt x="2108740" y="729044"/>
                  </a:lnTo>
                  <a:lnTo>
                    <a:pt x="1969580" y="729044"/>
                  </a:lnTo>
                  <a:lnTo>
                    <a:pt x="1969580" y="717899"/>
                  </a:lnTo>
                  <a:lnTo>
                    <a:pt x="1935480" y="717899"/>
                  </a:lnTo>
                  <a:lnTo>
                    <a:pt x="1935480" y="702183"/>
                  </a:lnTo>
                  <a:lnTo>
                    <a:pt x="1772222" y="702183"/>
                  </a:lnTo>
                  <a:lnTo>
                    <a:pt x="1772222" y="677513"/>
                  </a:lnTo>
                  <a:lnTo>
                    <a:pt x="1702403" y="677513"/>
                  </a:lnTo>
                  <a:lnTo>
                    <a:pt x="1702403" y="663321"/>
                  </a:lnTo>
                  <a:lnTo>
                    <a:pt x="1682972" y="663321"/>
                  </a:lnTo>
                  <a:lnTo>
                    <a:pt x="1682972" y="595408"/>
                  </a:lnTo>
                  <a:lnTo>
                    <a:pt x="1574483" y="595408"/>
                  </a:lnTo>
                  <a:lnTo>
                    <a:pt x="1574483" y="582549"/>
                  </a:lnTo>
                  <a:lnTo>
                    <a:pt x="1471041" y="582549"/>
                  </a:lnTo>
                  <a:lnTo>
                    <a:pt x="1471041" y="535019"/>
                  </a:lnTo>
                  <a:lnTo>
                    <a:pt x="1263015" y="535019"/>
                  </a:lnTo>
                  <a:lnTo>
                    <a:pt x="1263015" y="526161"/>
                  </a:lnTo>
                  <a:lnTo>
                    <a:pt x="1204246" y="526161"/>
                  </a:lnTo>
                  <a:lnTo>
                    <a:pt x="1204246" y="504920"/>
                  </a:lnTo>
                  <a:lnTo>
                    <a:pt x="1128998" y="504920"/>
                  </a:lnTo>
                  <a:lnTo>
                    <a:pt x="1128998" y="484156"/>
                  </a:lnTo>
                  <a:lnTo>
                    <a:pt x="1121569" y="484156"/>
                  </a:lnTo>
                  <a:lnTo>
                    <a:pt x="1121569" y="448628"/>
                  </a:lnTo>
                  <a:lnTo>
                    <a:pt x="1042416" y="448628"/>
                  </a:lnTo>
                  <a:lnTo>
                    <a:pt x="1042416" y="430530"/>
                  </a:lnTo>
                  <a:lnTo>
                    <a:pt x="948500" y="430530"/>
                  </a:lnTo>
                  <a:lnTo>
                    <a:pt x="948500" y="406241"/>
                  </a:lnTo>
                  <a:lnTo>
                    <a:pt x="935831" y="406241"/>
                  </a:lnTo>
                  <a:lnTo>
                    <a:pt x="935831" y="380333"/>
                  </a:lnTo>
                  <a:lnTo>
                    <a:pt x="856869" y="380333"/>
                  </a:lnTo>
                  <a:lnTo>
                    <a:pt x="856869" y="355473"/>
                  </a:lnTo>
                  <a:lnTo>
                    <a:pt x="816293" y="355473"/>
                  </a:lnTo>
                  <a:lnTo>
                    <a:pt x="816293" y="305657"/>
                  </a:lnTo>
                  <a:lnTo>
                    <a:pt x="748856" y="305657"/>
                  </a:lnTo>
                  <a:lnTo>
                    <a:pt x="748856" y="286512"/>
                  </a:lnTo>
                  <a:lnTo>
                    <a:pt x="715804" y="286512"/>
                  </a:lnTo>
                  <a:lnTo>
                    <a:pt x="715804" y="274892"/>
                  </a:lnTo>
                  <a:lnTo>
                    <a:pt x="621697" y="274892"/>
                  </a:lnTo>
                  <a:lnTo>
                    <a:pt x="621697" y="249555"/>
                  </a:lnTo>
                  <a:lnTo>
                    <a:pt x="495014" y="249555"/>
                  </a:lnTo>
                  <a:lnTo>
                    <a:pt x="495014" y="209836"/>
                  </a:lnTo>
                  <a:lnTo>
                    <a:pt x="397955" y="209836"/>
                  </a:lnTo>
                  <a:lnTo>
                    <a:pt x="397955" y="168307"/>
                  </a:lnTo>
                  <a:lnTo>
                    <a:pt x="372237" y="168307"/>
                  </a:lnTo>
                  <a:lnTo>
                    <a:pt x="372237" y="101251"/>
                  </a:lnTo>
                  <a:lnTo>
                    <a:pt x="361664" y="101251"/>
                  </a:lnTo>
                  <a:lnTo>
                    <a:pt x="361664" y="40100"/>
                  </a:lnTo>
                  <a:lnTo>
                    <a:pt x="262509" y="40100"/>
                  </a:lnTo>
                  <a:lnTo>
                    <a:pt x="262509" y="25051"/>
                  </a:lnTo>
                  <a:lnTo>
                    <a:pt x="140494" y="25051"/>
                  </a:lnTo>
                  <a:lnTo>
                    <a:pt x="140494" y="12478"/>
                  </a:lnTo>
                  <a:lnTo>
                    <a:pt x="119444" y="12478"/>
                  </a:lnTo>
                  <a:lnTo>
                    <a:pt x="119444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E6878C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457189"/>
              <a:endParaRPr sz="1400" dirty="0">
                <a:solidFill>
                  <a:srgbClr val="E17BB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3" name="Google Shape;1103;p92"/>
          <p:cNvGrpSpPr/>
          <p:nvPr/>
        </p:nvGrpSpPr>
        <p:grpSpPr>
          <a:xfrm>
            <a:off x="2706617" y="2297334"/>
            <a:ext cx="3586200" cy="1741777"/>
            <a:chOff x="1182617" y="1073851"/>
            <a:chExt cx="3586200" cy="1741777"/>
          </a:xfrm>
        </p:grpSpPr>
        <p:grpSp>
          <p:nvGrpSpPr>
            <p:cNvPr id="1104" name="Google Shape;1104;p92"/>
            <p:cNvGrpSpPr/>
            <p:nvPr/>
          </p:nvGrpSpPr>
          <p:grpSpPr>
            <a:xfrm>
              <a:off x="1182617" y="1073851"/>
              <a:ext cx="3586200" cy="1741777"/>
              <a:chOff x="1182617" y="1073851"/>
              <a:chExt cx="3586200" cy="1741777"/>
            </a:xfrm>
          </p:grpSpPr>
          <p:sp>
            <p:nvSpPr>
              <p:cNvPr id="1105" name="Google Shape;1105;p92"/>
              <p:cNvSpPr/>
              <p:nvPr/>
            </p:nvSpPr>
            <p:spPr>
              <a:xfrm>
                <a:off x="4733094" y="274409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92"/>
              <p:cNvSpPr/>
              <p:nvPr/>
            </p:nvSpPr>
            <p:spPr>
              <a:xfrm>
                <a:off x="4697368" y="2779905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92"/>
              <p:cNvSpPr/>
              <p:nvPr/>
            </p:nvSpPr>
            <p:spPr>
              <a:xfrm>
                <a:off x="4692072" y="274409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92"/>
              <p:cNvSpPr/>
              <p:nvPr/>
            </p:nvSpPr>
            <p:spPr>
              <a:xfrm>
                <a:off x="4656345" y="2779905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92"/>
              <p:cNvSpPr/>
              <p:nvPr/>
            </p:nvSpPr>
            <p:spPr>
              <a:xfrm>
                <a:off x="4615911" y="274409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92"/>
              <p:cNvSpPr/>
              <p:nvPr/>
            </p:nvSpPr>
            <p:spPr>
              <a:xfrm>
                <a:off x="4580185" y="2779905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92"/>
              <p:cNvSpPr/>
              <p:nvPr/>
            </p:nvSpPr>
            <p:spPr>
              <a:xfrm>
                <a:off x="4434419" y="274409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92"/>
              <p:cNvSpPr/>
              <p:nvPr/>
            </p:nvSpPr>
            <p:spPr>
              <a:xfrm>
                <a:off x="4398609" y="2779905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92"/>
              <p:cNvSpPr/>
              <p:nvPr/>
            </p:nvSpPr>
            <p:spPr>
              <a:xfrm>
                <a:off x="4217621" y="2744095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92"/>
              <p:cNvSpPr/>
              <p:nvPr/>
            </p:nvSpPr>
            <p:spPr>
              <a:xfrm>
                <a:off x="4181895" y="2779905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92"/>
              <p:cNvSpPr/>
              <p:nvPr/>
            </p:nvSpPr>
            <p:spPr>
              <a:xfrm>
                <a:off x="4164830" y="2622961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92"/>
              <p:cNvSpPr/>
              <p:nvPr/>
            </p:nvSpPr>
            <p:spPr>
              <a:xfrm>
                <a:off x="4129103" y="2658687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92"/>
              <p:cNvSpPr/>
              <p:nvPr/>
            </p:nvSpPr>
            <p:spPr>
              <a:xfrm>
                <a:off x="4053447" y="2622961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92"/>
              <p:cNvSpPr/>
              <p:nvPr/>
            </p:nvSpPr>
            <p:spPr>
              <a:xfrm>
                <a:off x="4017720" y="2658687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92"/>
              <p:cNvSpPr/>
              <p:nvPr/>
            </p:nvSpPr>
            <p:spPr>
              <a:xfrm>
                <a:off x="3971485" y="2622961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92"/>
              <p:cNvSpPr/>
              <p:nvPr/>
            </p:nvSpPr>
            <p:spPr>
              <a:xfrm>
                <a:off x="3935759" y="2658687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92"/>
              <p:cNvSpPr/>
              <p:nvPr/>
            </p:nvSpPr>
            <p:spPr>
              <a:xfrm>
                <a:off x="3655241" y="2477279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92"/>
              <p:cNvSpPr/>
              <p:nvPr/>
            </p:nvSpPr>
            <p:spPr>
              <a:xfrm>
                <a:off x="3619515" y="251300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92"/>
              <p:cNvSpPr/>
              <p:nvPr/>
            </p:nvSpPr>
            <p:spPr>
              <a:xfrm>
                <a:off x="3207271" y="2301168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92"/>
              <p:cNvSpPr/>
              <p:nvPr/>
            </p:nvSpPr>
            <p:spPr>
              <a:xfrm>
                <a:off x="3171459" y="2336895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92"/>
              <p:cNvSpPr/>
              <p:nvPr/>
            </p:nvSpPr>
            <p:spPr>
              <a:xfrm>
                <a:off x="1218428" y="1073851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92"/>
              <p:cNvSpPr/>
              <p:nvPr/>
            </p:nvSpPr>
            <p:spPr>
              <a:xfrm>
                <a:off x="1182617" y="1109577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92"/>
              <p:cNvSpPr/>
              <p:nvPr/>
            </p:nvSpPr>
            <p:spPr>
              <a:xfrm>
                <a:off x="1224564" y="1073851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92"/>
              <p:cNvSpPr/>
              <p:nvPr/>
            </p:nvSpPr>
            <p:spPr>
              <a:xfrm>
                <a:off x="1188754" y="1109577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92"/>
              <p:cNvSpPr/>
              <p:nvPr/>
            </p:nvSpPr>
            <p:spPr>
              <a:xfrm>
                <a:off x="1221454" y="1073851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92"/>
              <p:cNvSpPr/>
              <p:nvPr/>
            </p:nvSpPr>
            <p:spPr>
              <a:xfrm>
                <a:off x="1185728" y="1109577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92"/>
              <p:cNvSpPr/>
              <p:nvPr/>
            </p:nvSpPr>
            <p:spPr>
              <a:xfrm>
                <a:off x="3186759" y="2276706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92"/>
              <p:cNvSpPr/>
              <p:nvPr/>
            </p:nvSpPr>
            <p:spPr>
              <a:xfrm>
                <a:off x="3151032" y="2312432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92"/>
              <p:cNvSpPr/>
              <p:nvPr/>
            </p:nvSpPr>
            <p:spPr>
              <a:xfrm>
                <a:off x="3198443" y="2276706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92"/>
              <p:cNvSpPr/>
              <p:nvPr/>
            </p:nvSpPr>
            <p:spPr>
              <a:xfrm>
                <a:off x="3162717" y="2312432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92"/>
              <p:cNvSpPr/>
              <p:nvPr/>
            </p:nvSpPr>
            <p:spPr>
              <a:xfrm>
                <a:off x="3684579" y="2477279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92"/>
              <p:cNvSpPr/>
              <p:nvPr/>
            </p:nvSpPr>
            <p:spPr>
              <a:xfrm>
                <a:off x="3648852" y="2513006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92"/>
              <p:cNvSpPr/>
              <p:nvPr/>
            </p:nvSpPr>
            <p:spPr>
              <a:xfrm>
                <a:off x="3702233" y="2477279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92"/>
              <p:cNvSpPr/>
              <p:nvPr/>
            </p:nvSpPr>
            <p:spPr>
              <a:xfrm>
                <a:off x="3666505" y="251300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92"/>
              <p:cNvSpPr/>
              <p:nvPr/>
            </p:nvSpPr>
            <p:spPr>
              <a:xfrm>
                <a:off x="3697861" y="2477279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92"/>
              <p:cNvSpPr/>
              <p:nvPr/>
            </p:nvSpPr>
            <p:spPr>
              <a:xfrm>
                <a:off x="3662134" y="251300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92"/>
              <p:cNvSpPr/>
              <p:nvPr/>
            </p:nvSpPr>
            <p:spPr>
              <a:xfrm>
                <a:off x="3693405" y="2477279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92"/>
              <p:cNvSpPr/>
              <p:nvPr/>
            </p:nvSpPr>
            <p:spPr>
              <a:xfrm>
                <a:off x="3657679" y="251300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92"/>
              <p:cNvSpPr/>
              <p:nvPr/>
            </p:nvSpPr>
            <p:spPr>
              <a:xfrm>
                <a:off x="3689034" y="2477279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92"/>
              <p:cNvSpPr/>
              <p:nvPr/>
            </p:nvSpPr>
            <p:spPr>
              <a:xfrm>
                <a:off x="3653308" y="2513006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92"/>
              <p:cNvSpPr/>
              <p:nvPr/>
            </p:nvSpPr>
            <p:spPr>
              <a:xfrm>
                <a:off x="4176598" y="2622961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92"/>
              <p:cNvSpPr/>
              <p:nvPr/>
            </p:nvSpPr>
            <p:spPr>
              <a:xfrm>
                <a:off x="4140872" y="2658687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3953A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7" name="Google Shape;1147;p92"/>
            <p:cNvSpPr/>
            <p:nvPr/>
          </p:nvSpPr>
          <p:spPr>
            <a:xfrm>
              <a:off x="1218428" y="1109577"/>
              <a:ext cx="3514470" cy="1670235"/>
            </a:xfrm>
            <a:custGeom>
              <a:avLst/>
              <a:gdLst/>
              <a:ahLst/>
              <a:cxnLst/>
              <a:rect l="l" t="t" r="r" b="b"/>
              <a:pathLst>
                <a:path w="3982402" h="1892617" extrusionOk="0">
                  <a:moveTo>
                    <a:pt x="3982403" y="1892618"/>
                  </a:moveTo>
                  <a:lnTo>
                    <a:pt x="3374993" y="1892618"/>
                  </a:lnTo>
                  <a:lnTo>
                    <a:pt x="3374993" y="1755267"/>
                  </a:lnTo>
                  <a:lnTo>
                    <a:pt x="3016472" y="1755267"/>
                  </a:lnTo>
                  <a:lnTo>
                    <a:pt x="3016472" y="1674209"/>
                  </a:lnTo>
                  <a:lnTo>
                    <a:pt x="2927128" y="1674209"/>
                  </a:lnTo>
                  <a:lnTo>
                    <a:pt x="2927128" y="1590199"/>
                  </a:lnTo>
                  <a:lnTo>
                    <a:pt x="2372773" y="1590199"/>
                  </a:lnTo>
                  <a:lnTo>
                    <a:pt x="2372773" y="1530953"/>
                  </a:lnTo>
                  <a:lnTo>
                    <a:pt x="2273332" y="1530953"/>
                  </a:lnTo>
                  <a:lnTo>
                    <a:pt x="2273332" y="1474946"/>
                  </a:lnTo>
                  <a:lnTo>
                    <a:pt x="2253520" y="1474946"/>
                  </a:lnTo>
                  <a:lnTo>
                    <a:pt x="2253520" y="1362932"/>
                  </a:lnTo>
                  <a:lnTo>
                    <a:pt x="1815084" y="1362932"/>
                  </a:lnTo>
                  <a:lnTo>
                    <a:pt x="1815084" y="1312926"/>
                  </a:lnTo>
                  <a:lnTo>
                    <a:pt x="1785366" y="1312926"/>
                  </a:lnTo>
                  <a:lnTo>
                    <a:pt x="1785366" y="1262825"/>
                  </a:lnTo>
                  <a:lnTo>
                    <a:pt x="1642777" y="1262825"/>
                  </a:lnTo>
                  <a:lnTo>
                    <a:pt x="1642777" y="1212914"/>
                  </a:lnTo>
                  <a:lnTo>
                    <a:pt x="1165003" y="1212914"/>
                  </a:lnTo>
                  <a:lnTo>
                    <a:pt x="1165003" y="1166146"/>
                  </a:lnTo>
                  <a:lnTo>
                    <a:pt x="1118902" y="1166146"/>
                  </a:lnTo>
                  <a:lnTo>
                    <a:pt x="1118902" y="1115949"/>
                  </a:lnTo>
                  <a:lnTo>
                    <a:pt x="1101852" y="1115949"/>
                  </a:lnTo>
                  <a:lnTo>
                    <a:pt x="1101852" y="1019461"/>
                  </a:lnTo>
                  <a:lnTo>
                    <a:pt x="1085374" y="1019461"/>
                  </a:lnTo>
                  <a:lnTo>
                    <a:pt x="1085374" y="969931"/>
                  </a:lnTo>
                  <a:lnTo>
                    <a:pt x="753332" y="969931"/>
                  </a:lnTo>
                  <a:lnTo>
                    <a:pt x="753332" y="922973"/>
                  </a:lnTo>
                  <a:lnTo>
                    <a:pt x="720281" y="922973"/>
                  </a:lnTo>
                  <a:lnTo>
                    <a:pt x="720281" y="876014"/>
                  </a:lnTo>
                  <a:lnTo>
                    <a:pt x="687229" y="876014"/>
                  </a:lnTo>
                  <a:lnTo>
                    <a:pt x="687229" y="826103"/>
                  </a:lnTo>
                  <a:lnTo>
                    <a:pt x="643795" y="826103"/>
                  </a:lnTo>
                  <a:lnTo>
                    <a:pt x="643795" y="776478"/>
                  </a:lnTo>
                  <a:lnTo>
                    <a:pt x="508254" y="776478"/>
                  </a:lnTo>
                  <a:lnTo>
                    <a:pt x="508254" y="679704"/>
                  </a:lnTo>
                  <a:lnTo>
                    <a:pt x="474821" y="679704"/>
                  </a:lnTo>
                  <a:lnTo>
                    <a:pt x="474821" y="633032"/>
                  </a:lnTo>
                  <a:lnTo>
                    <a:pt x="461296" y="633032"/>
                  </a:lnTo>
                  <a:lnTo>
                    <a:pt x="461296" y="582359"/>
                  </a:lnTo>
                  <a:lnTo>
                    <a:pt x="434721" y="582359"/>
                  </a:lnTo>
                  <a:lnTo>
                    <a:pt x="434721" y="534162"/>
                  </a:lnTo>
                  <a:lnTo>
                    <a:pt x="395383" y="534162"/>
                  </a:lnTo>
                  <a:lnTo>
                    <a:pt x="395383" y="486442"/>
                  </a:lnTo>
                  <a:lnTo>
                    <a:pt x="381762" y="486442"/>
                  </a:lnTo>
                  <a:lnTo>
                    <a:pt x="381762" y="389096"/>
                  </a:lnTo>
                  <a:lnTo>
                    <a:pt x="362045" y="389096"/>
                  </a:lnTo>
                  <a:lnTo>
                    <a:pt x="362045" y="339947"/>
                  </a:lnTo>
                  <a:lnTo>
                    <a:pt x="328517" y="339947"/>
                  </a:lnTo>
                  <a:lnTo>
                    <a:pt x="328517" y="290132"/>
                  </a:lnTo>
                  <a:lnTo>
                    <a:pt x="239077" y="290132"/>
                  </a:lnTo>
                  <a:lnTo>
                    <a:pt x="239077" y="239744"/>
                  </a:lnTo>
                  <a:lnTo>
                    <a:pt x="215837" y="239744"/>
                  </a:lnTo>
                  <a:lnTo>
                    <a:pt x="215837" y="193262"/>
                  </a:lnTo>
                  <a:lnTo>
                    <a:pt x="169545" y="193262"/>
                  </a:lnTo>
                  <a:lnTo>
                    <a:pt x="169545" y="146971"/>
                  </a:lnTo>
                  <a:lnTo>
                    <a:pt x="125920" y="146971"/>
                  </a:lnTo>
                  <a:lnTo>
                    <a:pt x="125920" y="47530"/>
                  </a:lnTo>
                  <a:lnTo>
                    <a:pt x="70104" y="47530"/>
                  </a:lnTo>
                  <a:lnTo>
                    <a:pt x="70104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3953A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457189"/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8" name="Google Shape;1148;p92"/>
          <p:cNvGrpSpPr/>
          <p:nvPr/>
        </p:nvGrpSpPr>
        <p:grpSpPr>
          <a:xfrm>
            <a:off x="2736976" y="2331637"/>
            <a:ext cx="3504911" cy="1942940"/>
            <a:chOff x="1212971" y="1108159"/>
            <a:chExt cx="3504911" cy="1942940"/>
          </a:xfrm>
        </p:grpSpPr>
        <p:grpSp>
          <p:nvGrpSpPr>
            <p:cNvPr id="1149" name="Google Shape;1149;p92"/>
            <p:cNvGrpSpPr/>
            <p:nvPr/>
          </p:nvGrpSpPr>
          <p:grpSpPr>
            <a:xfrm>
              <a:off x="3164826" y="2869192"/>
              <a:ext cx="1553056" cy="181907"/>
              <a:chOff x="3164826" y="2869192"/>
              <a:chExt cx="1553056" cy="181907"/>
            </a:xfrm>
          </p:grpSpPr>
          <p:sp>
            <p:nvSpPr>
              <p:cNvPr id="1150" name="Google Shape;1150;p92"/>
              <p:cNvSpPr/>
              <p:nvPr/>
            </p:nvSpPr>
            <p:spPr>
              <a:xfrm>
                <a:off x="4682160" y="297956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D1C2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92"/>
              <p:cNvSpPr/>
              <p:nvPr/>
            </p:nvSpPr>
            <p:spPr>
              <a:xfrm>
                <a:off x="4646433" y="3015292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D1C2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92"/>
              <p:cNvSpPr/>
              <p:nvPr/>
            </p:nvSpPr>
            <p:spPr>
              <a:xfrm>
                <a:off x="4201742" y="297956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D1C2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92"/>
              <p:cNvSpPr/>
              <p:nvPr/>
            </p:nvSpPr>
            <p:spPr>
              <a:xfrm>
                <a:off x="4166014" y="3015292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D1C2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92"/>
              <p:cNvSpPr/>
              <p:nvPr/>
            </p:nvSpPr>
            <p:spPr>
              <a:xfrm>
                <a:off x="4184256" y="297956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D1C2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92"/>
              <p:cNvSpPr/>
              <p:nvPr/>
            </p:nvSpPr>
            <p:spPr>
              <a:xfrm>
                <a:off x="4148529" y="3015292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D1C2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92"/>
              <p:cNvSpPr/>
              <p:nvPr/>
            </p:nvSpPr>
            <p:spPr>
              <a:xfrm>
                <a:off x="4108179" y="2979566"/>
                <a:ext cx="8406" cy="71533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1057" extrusionOk="0">
                    <a:moveTo>
                      <a:pt x="0" y="0"/>
                    </a:moveTo>
                    <a:lnTo>
                      <a:pt x="0" y="81058"/>
                    </a:lnTo>
                  </a:path>
                </a:pathLst>
              </a:custGeom>
              <a:noFill/>
              <a:ln w="12700" cap="flat" cmpd="sng">
                <a:solidFill>
                  <a:srgbClr val="ED1C2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92"/>
              <p:cNvSpPr/>
              <p:nvPr/>
            </p:nvSpPr>
            <p:spPr>
              <a:xfrm>
                <a:off x="4072369" y="3015292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D1C2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92"/>
              <p:cNvSpPr/>
              <p:nvPr/>
            </p:nvSpPr>
            <p:spPr>
              <a:xfrm>
                <a:off x="3739060" y="2918872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2"/>
                    </a:lnTo>
                  </a:path>
                </a:pathLst>
              </a:custGeom>
              <a:noFill/>
              <a:ln w="12700" cap="flat" cmpd="sng">
                <a:solidFill>
                  <a:srgbClr val="ED1C2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92"/>
              <p:cNvSpPr/>
              <p:nvPr/>
            </p:nvSpPr>
            <p:spPr>
              <a:xfrm>
                <a:off x="3703332" y="2954599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3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D1C2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92"/>
              <p:cNvSpPr/>
              <p:nvPr/>
            </p:nvSpPr>
            <p:spPr>
              <a:xfrm>
                <a:off x="3200637" y="2869192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D1C2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92"/>
              <p:cNvSpPr/>
              <p:nvPr/>
            </p:nvSpPr>
            <p:spPr>
              <a:xfrm>
                <a:off x="3164826" y="2904918"/>
                <a:ext cx="71533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1057" h="9525" extrusionOk="0">
                    <a:moveTo>
                      <a:pt x="81058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D1C2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92"/>
              <p:cNvSpPr/>
              <p:nvPr/>
            </p:nvSpPr>
            <p:spPr>
              <a:xfrm>
                <a:off x="3211902" y="2869192"/>
                <a:ext cx="8406" cy="7144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80962" extrusionOk="0">
                    <a:moveTo>
                      <a:pt x="0" y="0"/>
                    </a:moveTo>
                    <a:lnTo>
                      <a:pt x="0" y="80963"/>
                    </a:lnTo>
                  </a:path>
                </a:pathLst>
              </a:custGeom>
              <a:noFill/>
              <a:ln w="12700" cap="flat" cmpd="sng">
                <a:solidFill>
                  <a:srgbClr val="ED1C2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92"/>
              <p:cNvSpPr/>
              <p:nvPr/>
            </p:nvSpPr>
            <p:spPr>
              <a:xfrm>
                <a:off x="3176175" y="2904918"/>
                <a:ext cx="71449" cy="8406"/>
              </a:xfrm>
              <a:custGeom>
                <a:avLst/>
                <a:gdLst/>
                <a:ahLst/>
                <a:cxnLst/>
                <a:rect l="l" t="t" r="r" b="b"/>
                <a:pathLst>
                  <a:path w="80962" h="9525" extrusionOk="0">
                    <a:moveTo>
                      <a:pt x="80962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 cap="flat" cmpd="sng">
                <a:solidFill>
                  <a:srgbClr val="ED1C24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defTabSz="457189"/>
                <a:endParaRPr sz="14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4" name="Google Shape;1164;p92"/>
            <p:cNvSpPr/>
            <p:nvPr/>
          </p:nvSpPr>
          <p:spPr>
            <a:xfrm>
              <a:off x="1212971" y="1108159"/>
              <a:ext cx="3468995" cy="1907111"/>
            </a:xfrm>
            <a:custGeom>
              <a:avLst/>
              <a:gdLst/>
              <a:ahLst/>
              <a:cxnLst/>
              <a:rect l="l" t="t" r="r" b="b"/>
              <a:pathLst>
                <a:path w="3930872" h="2161032" extrusionOk="0">
                  <a:moveTo>
                    <a:pt x="3930872" y="2161032"/>
                  </a:moveTo>
                  <a:lnTo>
                    <a:pt x="2942082" y="2161032"/>
                  </a:lnTo>
                  <a:lnTo>
                    <a:pt x="2942082" y="2092071"/>
                  </a:lnTo>
                  <a:lnTo>
                    <a:pt x="2560034" y="2092071"/>
                  </a:lnTo>
                  <a:lnTo>
                    <a:pt x="2560034" y="2035874"/>
                  </a:lnTo>
                  <a:lnTo>
                    <a:pt x="2252186" y="2035874"/>
                  </a:lnTo>
                  <a:lnTo>
                    <a:pt x="2252186" y="1989011"/>
                  </a:lnTo>
                  <a:lnTo>
                    <a:pt x="1949863" y="1989011"/>
                  </a:lnTo>
                  <a:lnTo>
                    <a:pt x="1949863" y="1942433"/>
                  </a:lnTo>
                  <a:lnTo>
                    <a:pt x="1823752" y="1942433"/>
                  </a:lnTo>
                  <a:lnTo>
                    <a:pt x="1823752" y="1898714"/>
                  </a:lnTo>
                  <a:lnTo>
                    <a:pt x="1617726" y="1898714"/>
                  </a:lnTo>
                  <a:lnTo>
                    <a:pt x="1617726" y="1854803"/>
                  </a:lnTo>
                  <a:lnTo>
                    <a:pt x="1392555" y="1854803"/>
                  </a:lnTo>
                  <a:lnTo>
                    <a:pt x="1392555" y="1808036"/>
                  </a:lnTo>
                  <a:lnTo>
                    <a:pt x="1352455" y="1808036"/>
                  </a:lnTo>
                  <a:lnTo>
                    <a:pt x="1352455" y="1761649"/>
                  </a:lnTo>
                  <a:lnTo>
                    <a:pt x="1187006" y="1761649"/>
                  </a:lnTo>
                  <a:lnTo>
                    <a:pt x="1187006" y="1717548"/>
                  </a:lnTo>
                  <a:lnTo>
                    <a:pt x="1150144" y="1717548"/>
                  </a:lnTo>
                  <a:lnTo>
                    <a:pt x="1150144" y="1674876"/>
                  </a:lnTo>
                  <a:lnTo>
                    <a:pt x="1133094" y="1674876"/>
                  </a:lnTo>
                  <a:lnTo>
                    <a:pt x="1133094" y="1627346"/>
                  </a:lnTo>
                  <a:lnTo>
                    <a:pt x="1126522" y="1627346"/>
                  </a:lnTo>
                  <a:lnTo>
                    <a:pt x="1126522" y="1583246"/>
                  </a:lnTo>
                  <a:lnTo>
                    <a:pt x="1120140" y="1583246"/>
                  </a:lnTo>
                  <a:lnTo>
                    <a:pt x="1120140" y="1537049"/>
                  </a:lnTo>
                  <a:lnTo>
                    <a:pt x="848201" y="1537049"/>
                  </a:lnTo>
                  <a:lnTo>
                    <a:pt x="848201" y="1493139"/>
                  </a:lnTo>
                  <a:lnTo>
                    <a:pt x="781622" y="1493139"/>
                  </a:lnTo>
                  <a:lnTo>
                    <a:pt x="781622" y="1446752"/>
                  </a:lnTo>
                  <a:lnTo>
                    <a:pt x="754952" y="1446752"/>
                  </a:lnTo>
                  <a:lnTo>
                    <a:pt x="754952" y="1351979"/>
                  </a:lnTo>
                  <a:lnTo>
                    <a:pt x="748475" y="1351979"/>
                  </a:lnTo>
                  <a:lnTo>
                    <a:pt x="748475" y="1265587"/>
                  </a:lnTo>
                  <a:lnTo>
                    <a:pt x="731711" y="1265587"/>
                  </a:lnTo>
                  <a:lnTo>
                    <a:pt x="731711" y="1175004"/>
                  </a:lnTo>
                  <a:lnTo>
                    <a:pt x="635699" y="1175004"/>
                  </a:lnTo>
                  <a:lnTo>
                    <a:pt x="635699" y="1131951"/>
                  </a:lnTo>
                  <a:lnTo>
                    <a:pt x="589217" y="1131951"/>
                  </a:lnTo>
                  <a:lnTo>
                    <a:pt x="589217" y="1081564"/>
                  </a:lnTo>
                  <a:lnTo>
                    <a:pt x="582740" y="1081564"/>
                  </a:lnTo>
                  <a:lnTo>
                    <a:pt x="582740" y="1040987"/>
                  </a:lnTo>
                  <a:lnTo>
                    <a:pt x="556165" y="1040987"/>
                  </a:lnTo>
                  <a:lnTo>
                    <a:pt x="556165" y="996696"/>
                  </a:lnTo>
                  <a:lnTo>
                    <a:pt x="542830" y="996696"/>
                  </a:lnTo>
                  <a:lnTo>
                    <a:pt x="542830" y="950690"/>
                  </a:lnTo>
                  <a:lnTo>
                    <a:pt x="469868" y="950690"/>
                  </a:lnTo>
                  <a:lnTo>
                    <a:pt x="469868" y="901065"/>
                  </a:lnTo>
                  <a:lnTo>
                    <a:pt x="396907" y="901065"/>
                  </a:lnTo>
                  <a:lnTo>
                    <a:pt x="396907" y="810292"/>
                  </a:lnTo>
                  <a:lnTo>
                    <a:pt x="390335" y="810292"/>
                  </a:lnTo>
                  <a:lnTo>
                    <a:pt x="390335" y="766001"/>
                  </a:lnTo>
                  <a:lnTo>
                    <a:pt x="382905" y="766001"/>
                  </a:lnTo>
                  <a:lnTo>
                    <a:pt x="382905" y="722090"/>
                  </a:lnTo>
                  <a:lnTo>
                    <a:pt x="379762" y="722090"/>
                  </a:lnTo>
                  <a:lnTo>
                    <a:pt x="379762" y="585978"/>
                  </a:lnTo>
                  <a:lnTo>
                    <a:pt x="373380" y="585978"/>
                  </a:lnTo>
                  <a:lnTo>
                    <a:pt x="373380" y="542354"/>
                  </a:lnTo>
                  <a:lnTo>
                    <a:pt x="363379" y="542354"/>
                  </a:lnTo>
                  <a:lnTo>
                    <a:pt x="363379" y="496443"/>
                  </a:lnTo>
                  <a:lnTo>
                    <a:pt x="356521" y="496443"/>
                  </a:lnTo>
                  <a:lnTo>
                    <a:pt x="356521" y="361950"/>
                  </a:lnTo>
                  <a:lnTo>
                    <a:pt x="350234" y="361950"/>
                  </a:lnTo>
                  <a:lnTo>
                    <a:pt x="350234" y="317849"/>
                  </a:lnTo>
                  <a:lnTo>
                    <a:pt x="344329" y="317849"/>
                  </a:lnTo>
                  <a:lnTo>
                    <a:pt x="344329" y="269367"/>
                  </a:lnTo>
                  <a:lnTo>
                    <a:pt x="336804" y="269367"/>
                  </a:lnTo>
                  <a:lnTo>
                    <a:pt x="336804" y="224504"/>
                  </a:lnTo>
                  <a:lnTo>
                    <a:pt x="310420" y="224504"/>
                  </a:lnTo>
                  <a:lnTo>
                    <a:pt x="310420" y="177737"/>
                  </a:lnTo>
                  <a:lnTo>
                    <a:pt x="287369" y="177737"/>
                  </a:lnTo>
                  <a:lnTo>
                    <a:pt x="287369" y="133636"/>
                  </a:lnTo>
                  <a:lnTo>
                    <a:pt x="264224" y="133636"/>
                  </a:lnTo>
                  <a:lnTo>
                    <a:pt x="264224" y="90773"/>
                  </a:lnTo>
                  <a:lnTo>
                    <a:pt x="146304" y="90773"/>
                  </a:lnTo>
                  <a:lnTo>
                    <a:pt x="146304" y="37529"/>
                  </a:lnTo>
                  <a:lnTo>
                    <a:pt x="127825" y="37529"/>
                  </a:lnTo>
                  <a:lnTo>
                    <a:pt x="127825" y="0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ED1C24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defTabSz="457189"/>
              <a:endParaRPr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69" name="Google Shape;1169;p92"/>
          <p:cNvSpPr/>
          <p:nvPr/>
        </p:nvSpPr>
        <p:spPr>
          <a:xfrm>
            <a:off x="2691165" y="2333821"/>
            <a:ext cx="4747051" cy="2325504"/>
          </a:xfrm>
          <a:custGeom>
            <a:avLst/>
            <a:gdLst/>
            <a:ahLst/>
            <a:cxnLst/>
            <a:rect l="l" t="t" r="r" b="b"/>
            <a:pathLst>
              <a:path w="7900" h="3717" extrusionOk="0">
                <a:moveTo>
                  <a:pt x="0" y="0"/>
                </a:moveTo>
                <a:lnTo>
                  <a:pt x="0" y="1176"/>
                </a:lnTo>
                <a:lnTo>
                  <a:pt x="0" y="3717"/>
                </a:lnTo>
                <a:lnTo>
                  <a:pt x="7900" y="3717"/>
                </a:lnTo>
              </a:path>
            </a:pathLst>
          </a:custGeom>
          <a:noFill/>
          <a:ln w="12700" cap="sq" cmpd="sng">
            <a:solidFill>
              <a:srgbClr val="231F2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defTabSz="457189"/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0" name="Google Shape;1170;p92"/>
          <p:cNvGrpSpPr/>
          <p:nvPr/>
        </p:nvGrpSpPr>
        <p:grpSpPr>
          <a:xfrm>
            <a:off x="2747263" y="4659324"/>
            <a:ext cx="4690947" cy="54000"/>
            <a:chOff x="1167160" y="3435846"/>
            <a:chExt cx="4690947" cy="54000"/>
          </a:xfrm>
        </p:grpSpPr>
        <p:cxnSp>
          <p:nvCxnSpPr>
            <p:cNvPr id="1171" name="Google Shape;1171;p92"/>
            <p:cNvCxnSpPr/>
            <p:nvPr/>
          </p:nvCxnSpPr>
          <p:spPr>
            <a:xfrm rot="10800000">
              <a:off x="1167160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72" name="Google Shape;1172;p92"/>
            <p:cNvCxnSpPr/>
            <p:nvPr/>
          </p:nvCxnSpPr>
          <p:spPr>
            <a:xfrm rot="10800000">
              <a:off x="5858107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73" name="Google Shape;1173;p92"/>
            <p:cNvCxnSpPr/>
            <p:nvPr/>
          </p:nvCxnSpPr>
          <p:spPr>
            <a:xfrm rot="10800000">
              <a:off x="5611216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74" name="Google Shape;1174;p92"/>
            <p:cNvCxnSpPr/>
            <p:nvPr/>
          </p:nvCxnSpPr>
          <p:spPr>
            <a:xfrm rot="10800000">
              <a:off x="4870540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75" name="Google Shape;1175;p92"/>
            <p:cNvCxnSpPr/>
            <p:nvPr/>
          </p:nvCxnSpPr>
          <p:spPr>
            <a:xfrm rot="10800000">
              <a:off x="3142296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76" name="Google Shape;1176;p92"/>
            <p:cNvCxnSpPr/>
            <p:nvPr/>
          </p:nvCxnSpPr>
          <p:spPr>
            <a:xfrm rot="10800000">
              <a:off x="1907836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77" name="Google Shape;1177;p92"/>
            <p:cNvCxnSpPr/>
            <p:nvPr/>
          </p:nvCxnSpPr>
          <p:spPr>
            <a:xfrm rot="10800000">
              <a:off x="1414052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78" name="Google Shape;1178;p92"/>
            <p:cNvCxnSpPr/>
            <p:nvPr/>
          </p:nvCxnSpPr>
          <p:spPr>
            <a:xfrm rot="10800000">
              <a:off x="2401620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79" name="Google Shape;1179;p92"/>
            <p:cNvCxnSpPr/>
            <p:nvPr/>
          </p:nvCxnSpPr>
          <p:spPr>
            <a:xfrm rot="10800000">
              <a:off x="4129864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80" name="Google Shape;1180;p92"/>
            <p:cNvCxnSpPr/>
            <p:nvPr/>
          </p:nvCxnSpPr>
          <p:spPr>
            <a:xfrm rot="10800000">
              <a:off x="2648512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81" name="Google Shape;1181;p92"/>
            <p:cNvCxnSpPr/>
            <p:nvPr/>
          </p:nvCxnSpPr>
          <p:spPr>
            <a:xfrm rot="10800000">
              <a:off x="4376756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82" name="Google Shape;1182;p92"/>
            <p:cNvCxnSpPr/>
            <p:nvPr/>
          </p:nvCxnSpPr>
          <p:spPr>
            <a:xfrm rot="10800000">
              <a:off x="5364324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83" name="Google Shape;1183;p92"/>
            <p:cNvCxnSpPr/>
            <p:nvPr/>
          </p:nvCxnSpPr>
          <p:spPr>
            <a:xfrm rot="10800000">
              <a:off x="3636080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84" name="Google Shape;1184;p92"/>
            <p:cNvCxnSpPr/>
            <p:nvPr/>
          </p:nvCxnSpPr>
          <p:spPr>
            <a:xfrm rot="10800000">
              <a:off x="2154728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85" name="Google Shape;1185;p92"/>
            <p:cNvCxnSpPr/>
            <p:nvPr/>
          </p:nvCxnSpPr>
          <p:spPr>
            <a:xfrm rot="10800000">
              <a:off x="3882972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86" name="Google Shape;1186;p92"/>
            <p:cNvCxnSpPr/>
            <p:nvPr/>
          </p:nvCxnSpPr>
          <p:spPr>
            <a:xfrm rot="10800000">
              <a:off x="5117432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87" name="Google Shape;1187;p92"/>
            <p:cNvCxnSpPr/>
            <p:nvPr/>
          </p:nvCxnSpPr>
          <p:spPr>
            <a:xfrm rot="10800000">
              <a:off x="3389188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88" name="Google Shape;1188;p92"/>
            <p:cNvCxnSpPr/>
            <p:nvPr/>
          </p:nvCxnSpPr>
          <p:spPr>
            <a:xfrm rot="10800000">
              <a:off x="4623648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89" name="Google Shape;1189;p92"/>
            <p:cNvCxnSpPr/>
            <p:nvPr/>
          </p:nvCxnSpPr>
          <p:spPr>
            <a:xfrm rot="10800000">
              <a:off x="2895404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90" name="Google Shape;1190;p92"/>
            <p:cNvCxnSpPr/>
            <p:nvPr/>
          </p:nvCxnSpPr>
          <p:spPr>
            <a:xfrm rot="10800000">
              <a:off x="1660944" y="3435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1191" name="Google Shape;1191;p92"/>
          <p:cNvGrpSpPr/>
          <p:nvPr/>
        </p:nvGrpSpPr>
        <p:grpSpPr>
          <a:xfrm>
            <a:off x="2637160" y="2334394"/>
            <a:ext cx="54000" cy="2268830"/>
            <a:chOff x="1113160" y="1167016"/>
            <a:chExt cx="54000" cy="2268830"/>
          </a:xfrm>
        </p:grpSpPr>
        <p:cxnSp>
          <p:nvCxnSpPr>
            <p:cNvPr id="1192" name="Google Shape;1192;p92"/>
            <p:cNvCxnSpPr>
              <a:cxnSpLocks/>
            </p:cNvCxnSpPr>
            <p:nvPr/>
          </p:nvCxnSpPr>
          <p:spPr>
            <a:xfrm rot="5400000">
              <a:off x="1140160" y="114001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93" name="Google Shape;1193;p92"/>
            <p:cNvCxnSpPr>
              <a:cxnSpLocks/>
            </p:cNvCxnSpPr>
            <p:nvPr/>
          </p:nvCxnSpPr>
          <p:spPr>
            <a:xfrm rot="5400000">
              <a:off x="1140160" y="3408846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94" name="Google Shape;1194;p92"/>
            <p:cNvCxnSpPr>
              <a:cxnSpLocks/>
            </p:cNvCxnSpPr>
            <p:nvPr/>
          </p:nvCxnSpPr>
          <p:spPr>
            <a:xfrm rot="5400000">
              <a:off x="1140160" y="1366899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95" name="Google Shape;1195;p92"/>
            <p:cNvCxnSpPr>
              <a:cxnSpLocks/>
            </p:cNvCxnSpPr>
            <p:nvPr/>
          </p:nvCxnSpPr>
          <p:spPr>
            <a:xfrm rot="5400000">
              <a:off x="1140160" y="2047548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96" name="Google Shape;1196;p92"/>
            <p:cNvCxnSpPr>
              <a:cxnSpLocks/>
            </p:cNvCxnSpPr>
            <p:nvPr/>
          </p:nvCxnSpPr>
          <p:spPr>
            <a:xfrm rot="5400000">
              <a:off x="1140160" y="2728197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97" name="Google Shape;1197;p92"/>
            <p:cNvCxnSpPr>
              <a:cxnSpLocks/>
            </p:cNvCxnSpPr>
            <p:nvPr/>
          </p:nvCxnSpPr>
          <p:spPr>
            <a:xfrm rot="5400000">
              <a:off x="1140160" y="3181963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98" name="Google Shape;1198;p92"/>
            <p:cNvCxnSpPr>
              <a:cxnSpLocks/>
            </p:cNvCxnSpPr>
            <p:nvPr/>
          </p:nvCxnSpPr>
          <p:spPr>
            <a:xfrm rot="5400000">
              <a:off x="1140160" y="2955080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199" name="Google Shape;1199;p92"/>
            <p:cNvCxnSpPr>
              <a:cxnSpLocks/>
            </p:cNvCxnSpPr>
            <p:nvPr/>
          </p:nvCxnSpPr>
          <p:spPr>
            <a:xfrm rot="5400000">
              <a:off x="1140160" y="2501314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00" name="Google Shape;1200;p92"/>
            <p:cNvCxnSpPr>
              <a:cxnSpLocks/>
            </p:cNvCxnSpPr>
            <p:nvPr/>
          </p:nvCxnSpPr>
          <p:spPr>
            <a:xfrm rot="5400000">
              <a:off x="1140160" y="1820665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01" name="Google Shape;1201;p92"/>
            <p:cNvCxnSpPr>
              <a:cxnSpLocks/>
            </p:cNvCxnSpPr>
            <p:nvPr/>
          </p:nvCxnSpPr>
          <p:spPr>
            <a:xfrm rot="5400000">
              <a:off x="1140160" y="1593782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202" name="Google Shape;1202;p92"/>
            <p:cNvCxnSpPr>
              <a:cxnSpLocks/>
            </p:cNvCxnSpPr>
            <p:nvPr/>
          </p:nvCxnSpPr>
          <p:spPr>
            <a:xfrm rot="5400000">
              <a:off x="1140160" y="2274431"/>
              <a:ext cx="0" cy="54000"/>
            </a:xfrm>
            <a:prstGeom prst="straightConnector1">
              <a:avLst/>
            </a:prstGeom>
            <a:noFill/>
            <a:ln w="12700" cap="flat" cmpd="sng">
              <a:solidFill>
                <a:srgbClr val="231F20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</p:grpSp>
      <p:grpSp>
        <p:nvGrpSpPr>
          <p:cNvPr id="1203" name="Google Shape;1203;p92"/>
          <p:cNvGrpSpPr/>
          <p:nvPr/>
        </p:nvGrpSpPr>
        <p:grpSpPr>
          <a:xfrm>
            <a:off x="2387608" y="2255326"/>
            <a:ext cx="180000" cy="2427447"/>
            <a:chOff x="863608" y="1087945"/>
            <a:chExt cx="180000" cy="2427447"/>
          </a:xfrm>
        </p:grpSpPr>
        <p:sp>
          <p:nvSpPr>
            <p:cNvPr id="1204" name="Google Shape;1204;p92"/>
            <p:cNvSpPr txBox="1"/>
            <p:nvPr/>
          </p:nvSpPr>
          <p:spPr>
            <a:xfrm>
              <a:off x="863608" y="3361492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0.0</a:t>
              </a:r>
              <a:endParaRPr dirty="0">
                <a:solidFill>
                  <a:srgbClr val="000000"/>
                </a:solidFill>
              </a:endParaRPr>
            </a:p>
          </p:txBody>
        </p:sp>
        <p:sp>
          <p:nvSpPr>
            <p:cNvPr id="1205" name="Google Shape;1205;p92"/>
            <p:cNvSpPr txBox="1"/>
            <p:nvPr/>
          </p:nvSpPr>
          <p:spPr>
            <a:xfrm>
              <a:off x="863608" y="1087945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 defTabSz="457189"/>
              <a:r>
                <a:rPr lang="en" sz="1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1.0</a:t>
              </a:r>
              <a:endParaRPr dirty="0">
                <a:solidFill>
                  <a:srgbClr val="000000"/>
                </a:solidFill>
              </a:endParaRPr>
            </a:p>
          </p:txBody>
        </p:sp>
        <p:sp>
          <p:nvSpPr>
            <p:cNvPr id="1206" name="Google Shape;1206;p92"/>
            <p:cNvSpPr txBox="1"/>
            <p:nvPr/>
          </p:nvSpPr>
          <p:spPr>
            <a:xfrm>
              <a:off x="863608" y="1315300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 defTabSz="457189"/>
              <a:r>
                <a:rPr lang="en" sz="1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0.9</a:t>
              </a:r>
              <a:endParaRPr dirty="0">
                <a:solidFill>
                  <a:srgbClr val="000000"/>
                </a:solidFill>
              </a:endParaRPr>
            </a:p>
          </p:txBody>
        </p:sp>
        <p:sp>
          <p:nvSpPr>
            <p:cNvPr id="1207" name="Google Shape;1207;p92"/>
            <p:cNvSpPr txBox="1"/>
            <p:nvPr/>
          </p:nvSpPr>
          <p:spPr>
            <a:xfrm>
              <a:off x="863608" y="1542655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0.8</a:t>
              </a:r>
              <a:endParaRPr dirty="0">
                <a:solidFill>
                  <a:srgbClr val="000000"/>
                </a:solidFill>
              </a:endParaRPr>
            </a:p>
          </p:txBody>
        </p:sp>
        <p:sp>
          <p:nvSpPr>
            <p:cNvPr id="1208" name="Google Shape;1208;p92"/>
            <p:cNvSpPr txBox="1"/>
            <p:nvPr/>
          </p:nvSpPr>
          <p:spPr>
            <a:xfrm>
              <a:off x="863608" y="1770010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0.7</a:t>
              </a:r>
              <a:endParaRPr dirty="0">
                <a:solidFill>
                  <a:srgbClr val="000000"/>
                </a:solidFill>
              </a:endParaRPr>
            </a:p>
          </p:txBody>
        </p:sp>
        <p:sp>
          <p:nvSpPr>
            <p:cNvPr id="1209" name="Google Shape;1209;p92"/>
            <p:cNvSpPr txBox="1"/>
            <p:nvPr/>
          </p:nvSpPr>
          <p:spPr>
            <a:xfrm>
              <a:off x="863608" y="1997365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0.6</a:t>
              </a:r>
              <a:endParaRPr dirty="0">
                <a:solidFill>
                  <a:srgbClr val="000000"/>
                </a:solidFill>
              </a:endParaRPr>
            </a:p>
          </p:txBody>
        </p:sp>
        <p:sp>
          <p:nvSpPr>
            <p:cNvPr id="1210" name="Google Shape;1210;p92"/>
            <p:cNvSpPr txBox="1"/>
            <p:nvPr/>
          </p:nvSpPr>
          <p:spPr>
            <a:xfrm>
              <a:off x="863608" y="2224720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 defTabSz="457189"/>
              <a:r>
                <a:rPr lang="en" sz="1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0.5</a:t>
              </a:r>
              <a:endParaRPr dirty="0">
                <a:solidFill>
                  <a:srgbClr val="000000"/>
                </a:solidFill>
              </a:endParaRPr>
            </a:p>
          </p:txBody>
        </p:sp>
        <p:sp>
          <p:nvSpPr>
            <p:cNvPr id="1211" name="Google Shape;1211;p92"/>
            <p:cNvSpPr txBox="1"/>
            <p:nvPr/>
          </p:nvSpPr>
          <p:spPr>
            <a:xfrm>
              <a:off x="863608" y="2452075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0.4</a:t>
              </a:r>
              <a:endParaRPr dirty="0">
                <a:solidFill>
                  <a:srgbClr val="000000"/>
                </a:solidFill>
              </a:endParaRPr>
            </a:p>
          </p:txBody>
        </p:sp>
        <p:sp>
          <p:nvSpPr>
            <p:cNvPr id="1212" name="Google Shape;1212;p92"/>
            <p:cNvSpPr txBox="1"/>
            <p:nvPr/>
          </p:nvSpPr>
          <p:spPr>
            <a:xfrm>
              <a:off x="863608" y="2679430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0.3</a:t>
              </a:r>
              <a:endParaRPr dirty="0">
                <a:solidFill>
                  <a:srgbClr val="000000"/>
                </a:solidFill>
              </a:endParaRPr>
            </a:p>
          </p:txBody>
        </p:sp>
        <p:sp>
          <p:nvSpPr>
            <p:cNvPr id="1213" name="Google Shape;1213;p92"/>
            <p:cNvSpPr txBox="1"/>
            <p:nvPr/>
          </p:nvSpPr>
          <p:spPr>
            <a:xfrm>
              <a:off x="863608" y="2906785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0.2</a:t>
              </a:r>
              <a:endParaRPr dirty="0">
                <a:solidFill>
                  <a:srgbClr val="000000"/>
                </a:solidFill>
              </a:endParaRPr>
            </a:p>
          </p:txBody>
        </p:sp>
        <p:sp>
          <p:nvSpPr>
            <p:cNvPr id="1214" name="Google Shape;1214;p92"/>
            <p:cNvSpPr txBox="1"/>
            <p:nvPr/>
          </p:nvSpPr>
          <p:spPr>
            <a:xfrm>
              <a:off x="863608" y="3134140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0.1</a:t>
              </a:r>
              <a:endParaRPr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15" name="Google Shape;1215;p92"/>
          <p:cNvGrpSpPr/>
          <p:nvPr/>
        </p:nvGrpSpPr>
        <p:grpSpPr>
          <a:xfrm>
            <a:off x="2656596" y="4744486"/>
            <a:ext cx="4865854" cy="153900"/>
            <a:chOff x="1076494" y="3521008"/>
            <a:chExt cx="4865854" cy="153900"/>
          </a:xfrm>
        </p:grpSpPr>
        <p:sp>
          <p:nvSpPr>
            <p:cNvPr id="1216" name="Google Shape;1216;p92"/>
            <p:cNvSpPr txBox="1"/>
            <p:nvPr/>
          </p:nvSpPr>
          <p:spPr>
            <a:xfrm>
              <a:off x="1076494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7" name="Google Shape;1217;p92"/>
            <p:cNvSpPr txBox="1"/>
            <p:nvPr/>
          </p:nvSpPr>
          <p:spPr>
            <a:xfrm>
              <a:off x="5762348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57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8" name="Google Shape;1218;p92"/>
            <p:cNvSpPr txBox="1"/>
            <p:nvPr/>
          </p:nvSpPr>
          <p:spPr>
            <a:xfrm>
              <a:off x="1323118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9" name="Google Shape;1219;p92"/>
            <p:cNvSpPr txBox="1"/>
            <p:nvPr/>
          </p:nvSpPr>
          <p:spPr>
            <a:xfrm>
              <a:off x="1569742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0" name="Google Shape;1220;p92"/>
            <p:cNvSpPr txBox="1"/>
            <p:nvPr/>
          </p:nvSpPr>
          <p:spPr>
            <a:xfrm>
              <a:off x="1816366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1" name="Google Shape;1221;p92"/>
            <p:cNvSpPr txBox="1"/>
            <p:nvPr/>
          </p:nvSpPr>
          <p:spPr>
            <a:xfrm>
              <a:off x="2062990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2" name="Google Shape;1222;p92"/>
            <p:cNvSpPr txBox="1"/>
            <p:nvPr/>
          </p:nvSpPr>
          <p:spPr>
            <a:xfrm>
              <a:off x="2309614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3" name="Google Shape;1223;p92"/>
            <p:cNvSpPr txBox="1"/>
            <p:nvPr/>
          </p:nvSpPr>
          <p:spPr>
            <a:xfrm>
              <a:off x="2556238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18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4" name="Google Shape;1224;p92"/>
            <p:cNvSpPr txBox="1"/>
            <p:nvPr/>
          </p:nvSpPr>
          <p:spPr>
            <a:xfrm>
              <a:off x="2802862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21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5" name="Google Shape;1225;p92"/>
            <p:cNvSpPr txBox="1"/>
            <p:nvPr/>
          </p:nvSpPr>
          <p:spPr>
            <a:xfrm>
              <a:off x="3049486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24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6" name="Google Shape;1226;p92"/>
            <p:cNvSpPr txBox="1"/>
            <p:nvPr/>
          </p:nvSpPr>
          <p:spPr>
            <a:xfrm>
              <a:off x="3296110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27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7" name="Google Shape;1227;p92"/>
            <p:cNvSpPr txBox="1"/>
            <p:nvPr/>
          </p:nvSpPr>
          <p:spPr>
            <a:xfrm>
              <a:off x="3542734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8" name="Google Shape;1228;p92"/>
            <p:cNvSpPr txBox="1"/>
            <p:nvPr/>
          </p:nvSpPr>
          <p:spPr>
            <a:xfrm>
              <a:off x="3789358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33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9" name="Google Shape;1229;p92"/>
            <p:cNvSpPr txBox="1"/>
            <p:nvPr/>
          </p:nvSpPr>
          <p:spPr>
            <a:xfrm>
              <a:off x="4035982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36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0" name="Google Shape;1230;p92"/>
            <p:cNvSpPr txBox="1"/>
            <p:nvPr/>
          </p:nvSpPr>
          <p:spPr>
            <a:xfrm>
              <a:off x="4282606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39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1" name="Google Shape;1231;p92"/>
            <p:cNvSpPr txBox="1"/>
            <p:nvPr/>
          </p:nvSpPr>
          <p:spPr>
            <a:xfrm>
              <a:off x="4529230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42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2" name="Google Shape;1232;p92"/>
            <p:cNvSpPr txBox="1"/>
            <p:nvPr/>
          </p:nvSpPr>
          <p:spPr>
            <a:xfrm>
              <a:off x="4775854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45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3" name="Google Shape;1233;p92"/>
            <p:cNvSpPr txBox="1"/>
            <p:nvPr/>
          </p:nvSpPr>
          <p:spPr>
            <a:xfrm>
              <a:off x="5022478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48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4" name="Google Shape;1234;p92"/>
            <p:cNvSpPr txBox="1"/>
            <p:nvPr/>
          </p:nvSpPr>
          <p:spPr>
            <a:xfrm>
              <a:off x="5269102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51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5" name="Google Shape;1235;p92"/>
            <p:cNvSpPr txBox="1"/>
            <p:nvPr/>
          </p:nvSpPr>
          <p:spPr>
            <a:xfrm>
              <a:off x="5515726" y="3521008"/>
              <a:ext cx="1800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algn="ctr" defTabSz="457189"/>
              <a:r>
                <a:rPr lang="en" sz="10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54</a:t>
              </a:r>
              <a:endParaRPr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236" name="Google Shape;1236;p92"/>
          <p:cNvSpPr txBox="1"/>
          <p:nvPr/>
        </p:nvSpPr>
        <p:spPr>
          <a:xfrm rot="-5400000">
            <a:off x="1095160" y="3382521"/>
            <a:ext cx="22812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189"/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DFS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237" name="Google Shape;1237;p92"/>
          <p:cNvSpPr txBox="1"/>
          <p:nvPr/>
        </p:nvSpPr>
        <p:spPr>
          <a:xfrm>
            <a:off x="2638407" y="4937484"/>
            <a:ext cx="4691400" cy="1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 defTabSz="457189"/>
            <a:r>
              <a:rPr lang="en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Months</a:t>
            </a:r>
            <a:endParaRPr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897A7C-6ACE-4E74-9306-C7D50469DA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4869" y="1244817"/>
            <a:ext cx="3586670" cy="809773"/>
          </a:xfrm>
        </p:spPr>
        <p:txBody>
          <a:bodyPr/>
          <a:lstStyle/>
          <a:p>
            <a:r>
              <a:rPr lang="en-US" dirty="0"/>
              <a:t>In all </a:t>
            </a:r>
            <a:r>
              <a:rPr lang="en-US" dirty="0" err="1"/>
              <a:t>ctDNA</a:t>
            </a:r>
            <a:r>
              <a:rPr lang="en-US" dirty="0"/>
              <a:t>-evaluable stage II-IIIA patients, mDFS was NR (atezo) vs 31.4 months (BSC), with an HR of 0.69 (95% CI: 0.53, 0.89)</a:t>
            </a:r>
          </a:p>
          <a:p>
            <a:pPr lvl="1"/>
            <a:endParaRPr lang="en-US" sz="1000" dirty="0"/>
          </a:p>
        </p:txBody>
      </p:sp>
      <p:sp>
        <p:nvSpPr>
          <p:cNvPr id="539" name="Footer Placeholder 8">
            <a:extLst>
              <a:ext uri="{FF2B5EF4-FFF2-40B4-BE49-F238E27FC236}">
                <a16:creationId xmlns:a16="http://schemas.microsoft.com/office/drawing/2014/main" id="{3099C19F-1A95-4EE1-A59D-D54BAC93719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1848740" y="5971544"/>
            <a:ext cx="6270734" cy="366183"/>
          </a:xfrm>
        </p:spPr>
        <p:txBody>
          <a:bodyPr/>
          <a:lstStyle/>
          <a:p>
            <a:pPr defTabSz="457189"/>
            <a:r>
              <a:rPr lang="en-US" dirty="0">
                <a:solidFill>
                  <a:srgbClr val="000000"/>
                </a:solidFill>
              </a:rPr>
              <a:t>Clinical cutoff: 21 January 2021. Unstratified HRs are shown.</a:t>
            </a:r>
          </a:p>
        </p:txBody>
      </p:sp>
      <p:sp>
        <p:nvSpPr>
          <p:cNvPr id="1244" name="Google Shape;1244;p92"/>
          <p:cNvSpPr txBox="1">
            <a:spLocks noGrp="1"/>
          </p:cNvSpPr>
          <p:nvPr>
            <p:ph type="title"/>
          </p:nvPr>
        </p:nvSpPr>
        <p:spPr>
          <a:xfrm>
            <a:off x="558801" y="229035"/>
            <a:ext cx="8520839" cy="694730"/>
          </a:xfrm>
        </p:spPr>
        <p:txBody>
          <a:bodyPr spcFirstLastPara="1" vert="horz" wrap="square" lIns="91440" tIns="91440" rIns="0" bIns="0" rtlCol="0" anchor="b" anchorCtr="0">
            <a:noAutofit/>
          </a:bodyPr>
          <a:lstStyle/>
          <a:p>
            <a:r>
              <a:rPr lang="en-US" b="1" dirty="0"/>
              <a:t>IMpower010 – Exploratory </a:t>
            </a:r>
            <a:r>
              <a:rPr lang="en-US" b="1" dirty="0" err="1"/>
              <a:t>ctDNA</a:t>
            </a:r>
            <a:r>
              <a:rPr lang="en-US" b="1" dirty="0"/>
              <a:t> results</a:t>
            </a:r>
          </a:p>
        </p:txBody>
      </p:sp>
      <p:grpSp>
        <p:nvGrpSpPr>
          <p:cNvPr id="1247" name="Google Shape;1247;p92"/>
          <p:cNvGrpSpPr/>
          <p:nvPr/>
        </p:nvGrpSpPr>
        <p:grpSpPr>
          <a:xfrm>
            <a:off x="1813803" y="5325240"/>
            <a:ext cx="5709990" cy="107724"/>
            <a:chOff x="289803" y="3945400"/>
            <a:chExt cx="5709990" cy="107724"/>
          </a:xfrm>
        </p:grpSpPr>
        <p:sp>
          <p:nvSpPr>
            <p:cNvPr id="1248" name="Google Shape;1248;p92"/>
            <p:cNvSpPr txBox="1"/>
            <p:nvPr/>
          </p:nvSpPr>
          <p:spPr>
            <a:xfrm>
              <a:off x="289803" y="3945400"/>
              <a:ext cx="7455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 defTabSz="457189"/>
              <a:r>
                <a:rPr lang="en" sz="700" dirty="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BSC, </a:t>
              </a:r>
              <a:r>
                <a:rPr lang="en" sz="700" dirty="0">
                  <a:solidFill>
                    <a:srgbClr val="E6878C"/>
                  </a:solidFill>
                  <a:latin typeface="Arial"/>
                </a:rPr>
                <a:t>ctDNA</a:t>
              </a:r>
              <a:r>
                <a:rPr lang="en" sz="700" dirty="0">
                  <a:solidFill>
                    <a:srgbClr val="E6878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49" name="Google Shape;1249;p92"/>
            <p:cNvSpPr txBox="1"/>
            <p:nvPr/>
          </p:nvSpPr>
          <p:spPr>
            <a:xfrm>
              <a:off x="5581938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50" name="Google Shape;1250;p92"/>
            <p:cNvSpPr txBox="1"/>
            <p:nvPr/>
          </p:nvSpPr>
          <p:spPr>
            <a:xfrm>
              <a:off x="5088214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51" name="Google Shape;1251;p92"/>
            <p:cNvSpPr txBox="1"/>
            <p:nvPr/>
          </p:nvSpPr>
          <p:spPr>
            <a:xfrm>
              <a:off x="4594490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52" name="Google Shape;1252;p92"/>
            <p:cNvSpPr txBox="1"/>
            <p:nvPr/>
          </p:nvSpPr>
          <p:spPr>
            <a:xfrm>
              <a:off x="3853904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62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53" name="Google Shape;1253;p92"/>
            <p:cNvSpPr txBox="1"/>
            <p:nvPr/>
          </p:nvSpPr>
          <p:spPr>
            <a:xfrm>
              <a:off x="3113318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124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54" name="Google Shape;1254;p92"/>
            <p:cNvSpPr txBox="1"/>
            <p:nvPr/>
          </p:nvSpPr>
          <p:spPr>
            <a:xfrm>
              <a:off x="2619594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143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55" name="Google Shape;1255;p92"/>
            <p:cNvSpPr txBox="1"/>
            <p:nvPr/>
          </p:nvSpPr>
          <p:spPr>
            <a:xfrm>
              <a:off x="2125870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158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56" name="Google Shape;1256;p92"/>
            <p:cNvSpPr txBox="1"/>
            <p:nvPr/>
          </p:nvSpPr>
          <p:spPr>
            <a:xfrm>
              <a:off x="1632146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 dirty="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176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57" name="Google Shape;1257;p92"/>
            <p:cNvSpPr txBox="1"/>
            <p:nvPr/>
          </p:nvSpPr>
          <p:spPr>
            <a:xfrm>
              <a:off x="1385284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193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58" name="Google Shape;1258;p92"/>
            <p:cNvSpPr txBox="1"/>
            <p:nvPr/>
          </p:nvSpPr>
          <p:spPr>
            <a:xfrm>
              <a:off x="1879008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167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59" name="Google Shape;1259;p92"/>
            <p:cNvSpPr txBox="1"/>
            <p:nvPr/>
          </p:nvSpPr>
          <p:spPr>
            <a:xfrm>
              <a:off x="2372732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 dirty="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152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60" name="Google Shape;1260;p92"/>
            <p:cNvSpPr txBox="1"/>
            <p:nvPr/>
          </p:nvSpPr>
          <p:spPr>
            <a:xfrm>
              <a:off x="2866456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137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61" name="Google Shape;1261;p92"/>
            <p:cNvSpPr txBox="1"/>
            <p:nvPr/>
          </p:nvSpPr>
          <p:spPr>
            <a:xfrm>
              <a:off x="3360180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106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62" name="Google Shape;1262;p92"/>
            <p:cNvSpPr txBox="1"/>
            <p:nvPr/>
          </p:nvSpPr>
          <p:spPr>
            <a:xfrm>
              <a:off x="4100766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44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63" name="Google Shape;1263;p92"/>
            <p:cNvSpPr txBox="1"/>
            <p:nvPr/>
          </p:nvSpPr>
          <p:spPr>
            <a:xfrm>
              <a:off x="4841352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64" name="Google Shape;1264;p92"/>
            <p:cNvSpPr txBox="1"/>
            <p:nvPr/>
          </p:nvSpPr>
          <p:spPr>
            <a:xfrm>
              <a:off x="5335076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65" name="Google Shape;1265;p92"/>
            <p:cNvSpPr txBox="1"/>
            <p:nvPr/>
          </p:nvSpPr>
          <p:spPr>
            <a:xfrm>
              <a:off x="4347628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19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66" name="Google Shape;1266;p92"/>
            <p:cNvSpPr txBox="1"/>
            <p:nvPr/>
          </p:nvSpPr>
          <p:spPr>
            <a:xfrm>
              <a:off x="3607042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88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67" name="Google Shape;1267;p92"/>
            <p:cNvSpPr txBox="1"/>
            <p:nvPr/>
          </p:nvSpPr>
          <p:spPr>
            <a:xfrm>
              <a:off x="1138422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204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  <p:sp>
          <p:nvSpPr>
            <p:cNvPr id="1268" name="Google Shape;1268;p92"/>
            <p:cNvSpPr txBox="1"/>
            <p:nvPr/>
          </p:nvSpPr>
          <p:spPr>
            <a:xfrm>
              <a:off x="5828793" y="3945402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6878C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 dirty="0">
                <a:solidFill>
                  <a:srgbClr val="E6878C"/>
                </a:solidFill>
                <a:latin typeface="Arial"/>
              </a:endParaRPr>
            </a:p>
          </p:txBody>
        </p:sp>
      </p:grpSp>
      <p:grpSp>
        <p:nvGrpSpPr>
          <p:cNvPr id="1269" name="Google Shape;1269;p92"/>
          <p:cNvGrpSpPr/>
          <p:nvPr/>
        </p:nvGrpSpPr>
        <p:grpSpPr>
          <a:xfrm>
            <a:off x="1827238" y="5418778"/>
            <a:ext cx="5696559" cy="107723"/>
            <a:chOff x="303234" y="4038899"/>
            <a:chExt cx="5696559" cy="107723"/>
          </a:xfrm>
        </p:grpSpPr>
        <p:sp>
          <p:nvSpPr>
            <p:cNvPr id="1270" name="Google Shape;1270;p92"/>
            <p:cNvSpPr txBox="1"/>
            <p:nvPr/>
          </p:nvSpPr>
          <p:spPr>
            <a:xfrm>
              <a:off x="303234" y="4038900"/>
              <a:ext cx="7317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 defTabSz="457189"/>
              <a:r>
                <a:rPr lang="en" sz="700" dirty="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BSC, </a:t>
              </a:r>
              <a:r>
                <a:rPr lang="en" sz="700" dirty="0">
                  <a:solidFill>
                    <a:srgbClr val="ED1C24"/>
                  </a:solidFill>
                  <a:latin typeface="Arial"/>
                </a:rPr>
                <a:t>ctDNA+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71" name="Google Shape;1271;p92"/>
            <p:cNvSpPr txBox="1"/>
            <p:nvPr/>
          </p:nvSpPr>
          <p:spPr>
            <a:xfrm>
              <a:off x="5581938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72" name="Google Shape;1272;p92"/>
            <p:cNvSpPr txBox="1"/>
            <p:nvPr/>
          </p:nvSpPr>
          <p:spPr>
            <a:xfrm>
              <a:off x="5088214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73" name="Google Shape;1273;p92"/>
            <p:cNvSpPr txBox="1"/>
            <p:nvPr/>
          </p:nvSpPr>
          <p:spPr>
            <a:xfrm>
              <a:off x="4594490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74" name="Google Shape;1274;p92"/>
            <p:cNvSpPr txBox="1"/>
            <p:nvPr/>
          </p:nvSpPr>
          <p:spPr>
            <a:xfrm>
              <a:off x="3853904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75" name="Google Shape;1275;p92"/>
            <p:cNvSpPr txBox="1"/>
            <p:nvPr/>
          </p:nvSpPr>
          <p:spPr>
            <a:xfrm>
              <a:off x="3113318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76" name="Google Shape;1276;p92"/>
            <p:cNvSpPr txBox="1"/>
            <p:nvPr/>
          </p:nvSpPr>
          <p:spPr>
            <a:xfrm>
              <a:off x="2619594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77" name="Google Shape;1277;p92"/>
            <p:cNvSpPr txBox="1"/>
            <p:nvPr/>
          </p:nvSpPr>
          <p:spPr>
            <a:xfrm>
              <a:off x="2125870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21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78" name="Google Shape;1278;p92"/>
            <p:cNvSpPr txBox="1"/>
            <p:nvPr/>
          </p:nvSpPr>
          <p:spPr>
            <a:xfrm>
              <a:off x="1632146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34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79" name="Google Shape;1279;p92"/>
            <p:cNvSpPr txBox="1"/>
            <p:nvPr/>
          </p:nvSpPr>
          <p:spPr>
            <a:xfrm>
              <a:off x="1385284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53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80" name="Google Shape;1280;p92"/>
            <p:cNvSpPr txBox="1"/>
            <p:nvPr/>
          </p:nvSpPr>
          <p:spPr>
            <a:xfrm>
              <a:off x="1879008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24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81" name="Google Shape;1281;p92"/>
            <p:cNvSpPr txBox="1"/>
            <p:nvPr/>
          </p:nvSpPr>
          <p:spPr>
            <a:xfrm>
              <a:off x="2372732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82" name="Google Shape;1282;p92"/>
            <p:cNvSpPr txBox="1"/>
            <p:nvPr/>
          </p:nvSpPr>
          <p:spPr>
            <a:xfrm>
              <a:off x="2866456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83" name="Google Shape;1283;p92"/>
            <p:cNvSpPr txBox="1"/>
            <p:nvPr/>
          </p:nvSpPr>
          <p:spPr>
            <a:xfrm>
              <a:off x="3360180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84" name="Google Shape;1284;p92"/>
            <p:cNvSpPr txBox="1"/>
            <p:nvPr/>
          </p:nvSpPr>
          <p:spPr>
            <a:xfrm>
              <a:off x="4100766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85" name="Google Shape;1285;p92"/>
            <p:cNvSpPr txBox="1"/>
            <p:nvPr/>
          </p:nvSpPr>
          <p:spPr>
            <a:xfrm>
              <a:off x="4841352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86" name="Google Shape;1286;p92"/>
            <p:cNvSpPr txBox="1"/>
            <p:nvPr/>
          </p:nvSpPr>
          <p:spPr>
            <a:xfrm>
              <a:off x="5335076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87" name="Google Shape;1287;p92"/>
            <p:cNvSpPr txBox="1"/>
            <p:nvPr/>
          </p:nvSpPr>
          <p:spPr>
            <a:xfrm>
              <a:off x="4347628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88" name="Google Shape;1288;p92"/>
            <p:cNvSpPr txBox="1"/>
            <p:nvPr/>
          </p:nvSpPr>
          <p:spPr>
            <a:xfrm>
              <a:off x="3607042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89" name="Google Shape;1289;p92"/>
            <p:cNvSpPr txBox="1"/>
            <p:nvPr/>
          </p:nvSpPr>
          <p:spPr>
            <a:xfrm>
              <a:off x="1138422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59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  <p:sp>
          <p:nvSpPr>
            <p:cNvPr id="1290" name="Google Shape;1290;p92"/>
            <p:cNvSpPr txBox="1"/>
            <p:nvPr/>
          </p:nvSpPr>
          <p:spPr>
            <a:xfrm>
              <a:off x="5828793" y="4038899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ED1C24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 dirty="0">
                <a:solidFill>
                  <a:srgbClr val="ED1C24"/>
                </a:solidFill>
                <a:latin typeface="Arial"/>
              </a:endParaRPr>
            </a:p>
          </p:txBody>
        </p:sp>
      </p:grpSp>
      <p:grpSp>
        <p:nvGrpSpPr>
          <p:cNvPr id="1291" name="Google Shape;1291;p92"/>
          <p:cNvGrpSpPr/>
          <p:nvPr/>
        </p:nvGrpSpPr>
        <p:grpSpPr>
          <a:xfrm>
            <a:off x="1811883" y="5125443"/>
            <a:ext cx="5711910" cy="107726"/>
            <a:chOff x="287883" y="4132396"/>
            <a:chExt cx="5711910" cy="107725"/>
          </a:xfrm>
        </p:grpSpPr>
        <p:sp>
          <p:nvSpPr>
            <p:cNvPr id="1292" name="Google Shape;1292;p92"/>
            <p:cNvSpPr txBox="1"/>
            <p:nvPr/>
          </p:nvSpPr>
          <p:spPr>
            <a:xfrm>
              <a:off x="287883" y="4132400"/>
              <a:ext cx="747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 defTabSz="457189"/>
              <a:r>
                <a:rPr lang="en" sz="700" dirty="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Atezo, </a:t>
              </a:r>
              <a:r>
                <a:rPr lang="en" sz="700" dirty="0">
                  <a:solidFill>
                    <a:srgbClr val="5BACFF"/>
                  </a:solidFill>
                  <a:latin typeface="Arial"/>
                </a:rPr>
                <a:t>ctDNA</a:t>
              </a:r>
              <a:r>
                <a:rPr lang="en" sz="700" dirty="0">
                  <a:solidFill>
                    <a:srgbClr val="5BAC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−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293" name="Google Shape;1293;p92"/>
            <p:cNvSpPr txBox="1"/>
            <p:nvPr/>
          </p:nvSpPr>
          <p:spPr>
            <a:xfrm>
              <a:off x="5581938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294" name="Google Shape;1294;p92"/>
            <p:cNvSpPr txBox="1"/>
            <p:nvPr/>
          </p:nvSpPr>
          <p:spPr>
            <a:xfrm>
              <a:off x="5088214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295" name="Google Shape;1295;p92"/>
            <p:cNvSpPr txBox="1"/>
            <p:nvPr/>
          </p:nvSpPr>
          <p:spPr>
            <a:xfrm>
              <a:off x="4594490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24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296" name="Google Shape;1296;p92"/>
            <p:cNvSpPr txBox="1"/>
            <p:nvPr/>
          </p:nvSpPr>
          <p:spPr>
            <a:xfrm>
              <a:off x="3853904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73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297" name="Google Shape;1297;p92"/>
            <p:cNvSpPr txBox="1"/>
            <p:nvPr/>
          </p:nvSpPr>
          <p:spPr>
            <a:xfrm>
              <a:off x="3113318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151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298" name="Google Shape;1298;p92"/>
            <p:cNvSpPr txBox="1"/>
            <p:nvPr/>
          </p:nvSpPr>
          <p:spPr>
            <a:xfrm>
              <a:off x="2619594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170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299" name="Google Shape;1299;p92"/>
            <p:cNvSpPr txBox="1"/>
            <p:nvPr/>
          </p:nvSpPr>
          <p:spPr>
            <a:xfrm>
              <a:off x="2125870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189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300" name="Google Shape;1300;p92"/>
            <p:cNvSpPr txBox="1"/>
            <p:nvPr/>
          </p:nvSpPr>
          <p:spPr>
            <a:xfrm>
              <a:off x="1632146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199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301" name="Google Shape;1301;p92"/>
            <p:cNvSpPr txBox="1"/>
            <p:nvPr/>
          </p:nvSpPr>
          <p:spPr>
            <a:xfrm>
              <a:off x="1385284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206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302" name="Google Shape;1302;p92"/>
            <p:cNvSpPr txBox="1"/>
            <p:nvPr/>
          </p:nvSpPr>
          <p:spPr>
            <a:xfrm>
              <a:off x="1879008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 dirty="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192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303" name="Google Shape;1303;p92"/>
            <p:cNvSpPr txBox="1"/>
            <p:nvPr/>
          </p:nvSpPr>
          <p:spPr>
            <a:xfrm>
              <a:off x="2372732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180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304" name="Google Shape;1304;p92"/>
            <p:cNvSpPr txBox="1"/>
            <p:nvPr/>
          </p:nvSpPr>
          <p:spPr>
            <a:xfrm>
              <a:off x="2866456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166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305" name="Google Shape;1305;p92"/>
            <p:cNvSpPr txBox="1"/>
            <p:nvPr/>
          </p:nvSpPr>
          <p:spPr>
            <a:xfrm>
              <a:off x="3360180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131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306" name="Google Shape;1306;p92"/>
            <p:cNvSpPr txBox="1"/>
            <p:nvPr/>
          </p:nvSpPr>
          <p:spPr>
            <a:xfrm>
              <a:off x="4100766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58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307" name="Google Shape;1307;p92"/>
            <p:cNvSpPr txBox="1"/>
            <p:nvPr/>
          </p:nvSpPr>
          <p:spPr>
            <a:xfrm>
              <a:off x="4841352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308" name="Google Shape;1308;p92"/>
            <p:cNvSpPr txBox="1"/>
            <p:nvPr/>
          </p:nvSpPr>
          <p:spPr>
            <a:xfrm>
              <a:off x="5335076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309" name="Google Shape;1309;p92"/>
            <p:cNvSpPr txBox="1"/>
            <p:nvPr/>
          </p:nvSpPr>
          <p:spPr>
            <a:xfrm>
              <a:off x="4347628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33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310" name="Google Shape;1310;p92"/>
            <p:cNvSpPr txBox="1"/>
            <p:nvPr/>
          </p:nvSpPr>
          <p:spPr>
            <a:xfrm>
              <a:off x="3607042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112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311" name="Google Shape;1311;p92"/>
            <p:cNvSpPr txBox="1"/>
            <p:nvPr/>
          </p:nvSpPr>
          <p:spPr>
            <a:xfrm>
              <a:off x="1138422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218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  <p:sp>
          <p:nvSpPr>
            <p:cNvPr id="1312" name="Google Shape;1312;p92"/>
            <p:cNvSpPr txBox="1"/>
            <p:nvPr/>
          </p:nvSpPr>
          <p:spPr>
            <a:xfrm>
              <a:off x="5828793" y="4132396"/>
              <a:ext cx="171000" cy="1077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5BACFF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 dirty="0">
                <a:solidFill>
                  <a:srgbClr val="5BACFF"/>
                </a:solidFill>
                <a:latin typeface="Arial"/>
              </a:endParaRPr>
            </a:p>
          </p:txBody>
        </p:sp>
      </p:grpSp>
      <p:grpSp>
        <p:nvGrpSpPr>
          <p:cNvPr id="1313" name="Google Shape;1313;p92"/>
          <p:cNvGrpSpPr/>
          <p:nvPr/>
        </p:nvGrpSpPr>
        <p:grpSpPr>
          <a:xfrm>
            <a:off x="1811872" y="5218928"/>
            <a:ext cx="5711925" cy="107729"/>
            <a:chOff x="287868" y="4225893"/>
            <a:chExt cx="5711925" cy="107729"/>
          </a:xfrm>
        </p:grpSpPr>
        <p:sp>
          <p:nvSpPr>
            <p:cNvPr id="1314" name="Google Shape;1314;p92"/>
            <p:cNvSpPr txBox="1"/>
            <p:nvPr/>
          </p:nvSpPr>
          <p:spPr>
            <a:xfrm>
              <a:off x="287868" y="4225900"/>
              <a:ext cx="747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r" defTabSz="457189"/>
              <a:r>
                <a:rPr lang="en" sz="700" dirty="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Atezo, </a:t>
              </a:r>
              <a:r>
                <a:rPr lang="en" sz="700" dirty="0">
                  <a:solidFill>
                    <a:srgbClr val="3953A4"/>
                  </a:solidFill>
                  <a:latin typeface="Arial"/>
                </a:rPr>
                <a:t>ctDNA+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15" name="Google Shape;1315;p92"/>
            <p:cNvSpPr txBox="1"/>
            <p:nvPr/>
          </p:nvSpPr>
          <p:spPr>
            <a:xfrm>
              <a:off x="1138422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53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16" name="Google Shape;1316;p92"/>
            <p:cNvSpPr txBox="1"/>
            <p:nvPr/>
          </p:nvSpPr>
          <p:spPr>
            <a:xfrm>
              <a:off x="5828793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17" name="Google Shape;1317;p92"/>
            <p:cNvSpPr txBox="1"/>
            <p:nvPr/>
          </p:nvSpPr>
          <p:spPr>
            <a:xfrm>
              <a:off x="5581938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18" name="Google Shape;1318;p92"/>
            <p:cNvSpPr txBox="1"/>
            <p:nvPr/>
          </p:nvSpPr>
          <p:spPr>
            <a:xfrm>
              <a:off x="5088214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19" name="Google Shape;1319;p92"/>
            <p:cNvSpPr txBox="1"/>
            <p:nvPr/>
          </p:nvSpPr>
          <p:spPr>
            <a:xfrm>
              <a:off x="4594490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20" name="Google Shape;1320;p92"/>
            <p:cNvSpPr txBox="1"/>
            <p:nvPr/>
          </p:nvSpPr>
          <p:spPr>
            <a:xfrm>
              <a:off x="3853904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21" name="Google Shape;1321;p92"/>
            <p:cNvSpPr txBox="1"/>
            <p:nvPr/>
          </p:nvSpPr>
          <p:spPr>
            <a:xfrm>
              <a:off x="3113318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23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22" name="Google Shape;1322;p92"/>
            <p:cNvSpPr txBox="1"/>
            <p:nvPr/>
          </p:nvSpPr>
          <p:spPr>
            <a:xfrm>
              <a:off x="2619594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27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23" name="Google Shape;1323;p92"/>
            <p:cNvSpPr txBox="1"/>
            <p:nvPr/>
          </p:nvSpPr>
          <p:spPr>
            <a:xfrm>
              <a:off x="2125870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29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24" name="Google Shape;1324;p92"/>
            <p:cNvSpPr txBox="1"/>
            <p:nvPr/>
          </p:nvSpPr>
          <p:spPr>
            <a:xfrm>
              <a:off x="1632146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37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25" name="Google Shape;1325;p92"/>
            <p:cNvSpPr txBox="1"/>
            <p:nvPr/>
          </p:nvSpPr>
          <p:spPr>
            <a:xfrm>
              <a:off x="1385284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47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26" name="Google Shape;1326;p92"/>
            <p:cNvSpPr txBox="1"/>
            <p:nvPr/>
          </p:nvSpPr>
          <p:spPr>
            <a:xfrm>
              <a:off x="1879008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 dirty="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33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27" name="Google Shape;1327;p92"/>
            <p:cNvSpPr txBox="1"/>
            <p:nvPr/>
          </p:nvSpPr>
          <p:spPr>
            <a:xfrm>
              <a:off x="2372732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28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28" name="Google Shape;1328;p92"/>
            <p:cNvSpPr txBox="1"/>
            <p:nvPr/>
          </p:nvSpPr>
          <p:spPr>
            <a:xfrm>
              <a:off x="2866456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25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29" name="Google Shape;1329;p92"/>
            <p:cNvSpPr txBox="1"/>
            <p:nvPr/>
          </p:nvSpPr>
          <p:spPr>
            <a:xfrm>
              <a:off x="3360180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17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30" name="Google Shape;1330;p92"/>
            <p:cNvSpPr txBox="1"/>
            <p:nvPr/>
          </p:nvSpPr>
          <p:spPr>
            <a:xfrm>
              <a:off x="4100766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31" name="Google Shape;1331;p92"/>
            <p:cNvSpPr txBox="1"/>
            <p:nvPr/>
          </p:nvSpPr>
          <p:spPr>
            <a:xfrm>
              <a:off x="4841352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32" name="Google Shape;1332;p92"/>
            <p:cNvSpPr txBox="1"/>
            <p:nvPr/>
          </p:nvSpPr>
          <p:spPr>
            <a:xfrm>
              <a:off x="5335076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33" name="Google Shape;1333;p92"/>
            <p:cNvSpPr txBox="1"/>
            <p:nvPr/>
          </p:nvSpPr>
          <p:spPr>
            <a:xfrm>
              <a:off x="4347628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  <p:sp>
          <p:nvSpPr>
            <p:cNvPr id="1334" name="Google Shape;1334;p92"/>
            <p:cNvSpPr txBox="1"/>
            <p:nvPr/>
          </p:nvSpPr>
          <p:spPr>
            <a:xfrm>
              <a:off x="3607042" y="4225893"/>
              <a:ext cx="171000" cy="107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 defTabSz="457189"/>
              <a:r>
                <a:rPr lang="en" sz="700">
                  <a:solidFill>
                    <a:srgbClr val="3953A4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  <a:endParaRPr sz="700" dirty="0">
                <a:solidFill>
                  <a:srgbClr val="3953A4"/>
                </a:solidFill>
                <a:latin typeface="Arial"/>
              </a:endParaRPr>
            </a:p>
          </p:txBody>
        </p:sp>
      </p:grpSp>
      <p:sp>
        <p:nvSpPr>
          <p:cNvPr id="546" name="TextBox 545">
            <a:extLst>
              <a:ext uri="{FF2B5EF4-FFF2-40B4-BE49-F238E27FC236}">
                <a16:creationId xmlns:a16="http://schemas.microsoft.com/office/drawing/2014/main" id="{E166F44A-01D1-4366-849B-9485B9956F31}"/>
              </a:ext>
            </a:extLst>
          </p:cNvPr>
          <p:cNvSpPr txBox="1"/>
          <p:nvPr/>
        </p:nvSpPr>
        <p:spPr>
          <a:xfrm>
            <a:off x="7465189" y="3212742"/>
            <a:ext cx="885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buClr>
                <a:srgbClr val="000000"/>
              </a:buClr>
              <a:buSzPts val="800"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ctDNA– </a:t>
            </a:r>
          </a:p>
        </p:txBody>
      </p:sp>
      <p:sp>
        <p:nvSpPr>
          <p:cNvPr id="547" name="TextBox 546">
            <a:extLst>
              <a:ext uri="{FF2B5EF4-FFF2-40B4-BE49-F238E27FC236}">
                <a16:creationId xmlns:a16="http://schemas.microsoft.com/office/drawing/2014/main" id="{D9B1A0F7-3353-416B-914C-E4665E352F0E}"/>
              </a:ext>
            </a:extLst>
          </p:cNvPr>
          <p:cNvSpPr txBox="1"/>
          <p:nvPr/>
        </p:nvSpPr>
        <p:spPr>
          <a:xfrm>
            <a:off x="7465189" y="4025936"/>
            <a:ext cx="88507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457189">
              <a:buClr>
                <a:srgbClr val="000000"/>
              </a:buClr>
              <a:buSzPts val="800"/>
            </a:pPr>
            <a:r>
              <a:rPr lang="en-US" sz="1200" dirty="0">
                <a:solidFill>
                  <a:srgbClr val="000000"/>
                </a:solidFill>
                <a:latin typeface="Arial"/>
              </a:rPr>
              <a:t>ctDNA+</a:t>
            </a:r>
          </a:p>
        </p:txBody>
      </p:sp>
      <p:sp>
        <p:nvSpPr>
          <p:cNvPr id="548" name="TextBox 547">
            <a:extLst>
              <a:ext uri="{FF2B5EF4-FFF2-40B4-BE49-F238E27FC236}">
                <a16:creationId xmlns:a16="http://schemas.microsoft.com/office/drawing/2014/main" id="{62950204-A794-4A73-A79A-4286A2E60ABC}"/>
              </a:ext>
            </a:extLst>
          </p:cNvPr>
          <p:cNvSpPr txBox="1"/>
          <p:nvPr/>
        </p:nvSpPr>
        <p:spPr>
          <a:xfrm>
            <a:off x="1753340" y="4946909"/>
            <a:ext cx="88507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189">
              <a:buClr>
                <a:srgbClr val="000000"/>
              </a:buClr>
              <a:buSzPts val="800"/>
            </a:pPr>
            <a:r>
              <a:rPr lang="en-US" sz="800" b="1" dirty="0">
                <a:solidFill>
                  <a:srgbClr val="000000"/>
                </a:solidFill>
                <a:latin typeface="Arial"/>
              </a:rPr>
              <a:t>No. at risk</a:t>
            </a:r>
          </a:p>
        </p:txBody>
      </p:sp>
      <p:sp>
        <p:nvSpPr>
          <p:cNvPr id="550" name="TextBox 549">
            <a:extLst>
              <a:ext uri="{FF2B5EF4-FFF2-40B4-BE49-F238E27FC236}">
                <a16:creationId xmlns:a16="http://schemas.microsoft.com/office/drawing/2014/main" id="{6AC55E4E-349D-4127-9FE2-6E3B82A46714}"/>
              </a:ext>
            </a:extLst>
          </p:cNvPr>
          <p:cNvSpPr txBox="1"/>
          <p:nvPr/>
        </p:nvSpPr>
        <p:spPr>
          <a:xfrm>
            <a:off x="2734717" y="1908224"/>
            <a:ext cx="474705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189"/>
            <a:r>
              <a:rPr lang="en-US" sz="1400" b="1" dirty="0">
                <a:solidFill>
                  <a:srgbClr val="000000"/>
                </a:solidFill>
                <a:latin typeface="Arial"/>
              </a:rPr>
              <a:t>DFS in ctDNA-defined subgroups </a:t>
            </a:r>
            <a:br>
              <a:rPr lang="en-US" sz="1400" b="1" dirty="0">
                <a:solidFill>
                  <a:srgbClr val="000000"/>
                </a:solidFill>
                <a:latin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</a:rPr>
              <a:t>(stage II-IIIA population)</a:t>
            </a:r>
          </a:p>
        </p:txBody>
      </p:sp>
      <p:graphicFrame>
        <p:nvGraphicFramePr>
          <p:cNvPr id="538" name="Google Shape;796;p92">
            <a:extLst>
              <a:ext uri="{FF2B5EF4-FFF2-40B4-BE49-F238E27FC236}">
                <a16:creationId xmlns:a16="http://schemas.microsoft.com/office/drawing/2014/main" id="{99125E4C-1A99-4B34-8FF3-9099EFD5DA5D}"/>
              </a:ext>
            </a:extLst>
          </p:cNvPr>
          <p:cNvGraphicFramePr/>
          <p:nvPr/>
        </p:nvGraphicFramePr>
        <p:xfrm>
          <a:off x="8200708" y="4152189"/>
          <a:ext cx="2303300" cy="8950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3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907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rgbClr val="000000"/>
                          </a:solidFill>
                        </a:rPr>
                        <a:t>ctDNA+</a:t>
                      </a:r>
                      <a:endParaRPr sz="11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bg1"/>
                          </a:solidFill>
                        </a:rPr>
                        <a:t>Atezo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bg1"/>
                          </a:solidFill>
                        </a:rPr>
                        <a:t>(n=53)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95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4E2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bg1"/>
                          </a:solidFill>
                        </a:rPr>
                        <a:t>BSC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4E2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1" u="none" strike="noStrike" cap="none" dirty="0">
                          <a:solidFill>
                            <a:schemeClr val="bg1"/>
                          </a:solidFill>
                        </a:rPr>
                        <a:t>(n=59)</a:t>
                      </a:r>
                      <a:endParaRPr sz="1100" b="1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9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rgbClr val="000000"/>
                          </a:solidFill>
                        </a:rPr>
                        <a:t>mDFS, mo</a:t>
                      </a:r>
                      <a:endParaRPr sz="11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000000"/>
                          </a:solidFill>
                        </a:rPr>
                        <a:t>19.1</a:t>
                      </a:r>
                      <a:endParaRPr sz="11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 dirty="0">
                          <a:solidFill>
                            <a:srgbClr val="000000"/>
                          </a:solidFill>
                        </a:rPr>
                        <a:t>7.9</a:t>
                      </a:r>
                      <a:endParaRPr sz="11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90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u="none" strike="noStrike" cap="none">
                          <a:solidFill>
                            <a:srgbClr val="000000"/>
                          </a:solidFill>
                        </a:rPr>
                        <a:t>HR (95% CI)</a:t>
                      </a:r>
                      <a:endParaRPr sz="11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" sz="1100" b="0" u="none" strike="noStrike" cap="none" dirty="0">
                          <a:solidFill>
                            <a:srgbClr val="000000"/>
                          </a:solidFill>
                        </a:rPr>
                        <a:t>0.61 (0.39, 0.94)</a:t>
                      </a:r>
                      <a:endParaRPr sz="1100" b="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51425" marR="51425" marT="25775" marB="257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4CDE242F-E7CB-F841-BA0A-C38342B3F1A1}"/>
              </a:ext>
            </a:extLst>
          </p:cNvPr>
          <p:cNvSpPr txBox="1"/>
          <p:nvPr/>
        </p:nvSpPr>
        <p:spPr>
          <a:xfrm>
            <a:off x="5445941" y="6119421"/>
            <a:ext cx="32197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100" i="1" dirty="0"/>
              <a:t>Zhou C et al, ESMO IO 2021</a:t>
            </a:r>
          </a:p>
        </p:txBody>
      </p:sp>
    </p:spTree>
    <p:extLst>
      <p:ext uri="{BB962C8B-B14F-4D97-AF65-F5344CB8AC3E}">
        <p14:creationId xmlns:p14="http://schemas.microsoft.com/office/powerpoint/2010/main" val="691551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F3A1AB-4700-4FB8-9B8B-9D0709D3B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PEARLS/KEYNOTE-091 Study Design</a:t>
            </a:r>
            <a:br>
              <a:rPr lang="en-US" sz="2100" dirty="0">
                <a:solidFill>
                  <a:srgbClr val="C00000"/>
                </a:solidFill>
              </a:rPr>
            </a:br>
            <a:r>
              <a:rPr lang="en-US" sz="2100" dirty="0"/>
              <a:t>Global, Randomized, Triple-Blind Phase 3 Study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D421B7-CA94-49F8-B81B-A9C618FB21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0B88B-5414-4C2F-8F01-DBE3CF90B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48147" y="5656096"/>
            <a:ext cx="9144002" cy="376238"/>
          </a:xfrm>
        </p:spPr>
        <p:txBody>
          <a:bodyPr/>
          <a:lstStyle/>
          <a:p>
            <a:r>
              <a:rPr lang="en-US" baseline="30000" dirty="0">
                <a:latin typeface="+mn-lt"/>
              </a:rPr>
              <a:t>a</a:t>
            </a:r>
            <a:r>
              <a:rPr lang="en-US" dirty="0">
                <a:latin typeface="+mn-lt"/>
              </a:rPr>
              <a:t>2 (0.3%) participants in the placebo arm had stage IV disease; neither had TPS </a:t>
            </a: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≥50%. </a:t>
            </a:r>
            <a:b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30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i="1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EGFR</a:t>
            </a: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 mutation status was unknown for 670 (63.5%) in the overall population and 198 (59.5%) in the TPS ≥50% population. </a:t>
            </a:r>
            <a:b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aseline="30000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ALK translocation status was unknown for 747 (63.5%) in the overall population and 217 (65.2%) in the TPS ≥50% population. </a:t>
            </a:r>
            <a:endParaRPr lang="en-US" baseline="300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7B5261-1D6F-4C43-9702-0F4C43096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327"/>
          <a:stretch/>
        </p:blipFill>
        <p:spPr>
          <a:xfrm>
            <a:off x="241030" y="1524309"/>
            <a:ext cx="7048022" cy="1559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26045F-7024-46E1-8E58-FCE9EE1F9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34" t="7541" r="5255"/>
          <a:stretch/>
        </p:blipFill>
        <p:spPr>
          <a:xfrm>
            <a:off x="7365252" y="1690017"/>
            <a:ext cx="4585718" cy="1367285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CE71A2C-2C1F-426E-A075-4B8EE5C81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661974"/>
              </p:ext>
            </p:extLst>
          </p:nvPr>
        </p:nvGraphicFramePr>
        <p:xfrm>
          <a:off x="1320800" y="3282824"/>
          <a:ext cx="4499348" cy="187833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85528">
                  <a:extLst>
                    <a:ext uri="{9D8B030D-6E8A-4147-A177-3AD203B41FA5}">
                      <a16:colId xmlns:a16="http://schemas.microsoft.com/office/drawing/2014/main" val="3673811914"/>
                    </a:ext>
                  </a:extLst>
                </a:gridCol>
                <a:gridCol w="803455">
                  <a:extLst>
                    <a:ext uri="{9D8B030D-6E8A-4147-A177-3AD203B41FA5}">
                      <a16:colId xmlns:a16="http://schemas.microsoft.com/office/drawing/2014/main" val="155642759"/>
                    </a:ext>
                  </a:extLst>
                </a:gridCol>
                <a:gridCol w="803455">
                  <a:extLst>
                    <a:ext uri="{9D8B030D-6E8A-4147-A177-3AD203B41FA5}">
                      <a16:colId xmlns:a16="http://schemas.microsoft.com/office/drawing/2014/main" val="3455204232"/>
                    </a:ext>
                  </a:extLst>
                </a:gridCol>
                <a:gridCol w="803455">
                  <a:extLst>
                    <a:ext uri="{9D8B030D-6E8A-4147-A177-3AD203B41FA5}">
                      <a16:colId xmlns:a16="http://schemas.microsoft.com/office/drawing/2014/main" val="177739012"/>
                    </a:ext>
                  </a:extLst>
                </a:gridCol>
                <a:gridCol w="803455">
                  <a:extLst>
                    <a:ext uri="{9D8B030D-6E8A-4147-A177-3AD203B41FA5}">
                      <a16:colId xmlns:a16="http://schemas.microsoft.com/office/drawing/2014/main" val="710411725"/>
                    </a:ext>
                  </a:extLst>
                </a:gridCol>
              </a:tblGrid>
              <a:tr h="17145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dirty="0">
                          <a:effectLst/>
                          <a:latin typeface="Arial Narrow" panose="020B0606020202030204" pitchFamily="34" charset="0"/>
                        </a:rPr>
                        <a:t>Characteristic</a:t>
                      </a:r>
                      <a:endParaRPr lang="en-US" sz="1100" b="1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53870" algn="l"/>
                        </a:tabLst>
                      </a:pPr>
                      <a:r>
                        <a:rPr lang="en-US" sz="1100" b="1" i="0" u="none" dirty="0">
                          <a:effectLst/>
                          <a:latin typeface="Arial Narrow" panose="020B0606020202030204" pitchFamily="34" charset="0"/>
                        </a:rPr>
                        <a:t>Overall</a:t>
                      </a:r>
                      <a:endParaRPr lang="en-US" sz="1100" b="1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53870" algn="l"/>
                        </a:tabLst>
                      </a:pPr>
                      <a:r>
                        <a:rPr lang="en-US" sz="1100" b="1" i="0" u="none" dirty="0">
                          <a:effectLst/>
                          <a:latin typeface="Arial Narrow" panose="020B0606020202030204" pitchFamily="34" charset="0"/>
                        </a:rPr>
                        <a:t>PD-L1 TPS ≥50%</a:t>
                      </a:r>
                      <a:endParaRPr lang="en-US" sz="1100" b="1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147910"/>
                  </a:ext>
                </a:extLst>
              </a:tr>
              <a:tr h="321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dirty="0">
                          <a:effectLst/>
                          <a:latin typeface="Arial Narrow" panose="020B0606020202030204" pitchFamily="34" charset="0"/>
                        </a:rPr>
                        <a:t>Pembro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dirty="0">
                          <a:effectLst/>
                          <a:latin typeface="Arial Narrow" panose="020B0606020202030204" pitchFamily="34" charset="0"/>
                        </a:rPr>
                        <a:t>(N = 590)</a:t>
                      </a:r>
                      <a:endParaRPr lang="en-US" sz="1100" b="1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53870" algn="l"/>
                        </a:tabLst>
                      </a:pPr>
                      <a:r>
                        <a:rPr lang="en-US" sz="1100" b="1" i="0" u="none" dirty="0">
                          <a:effectLst/>
                          <a:latin typeface="Arial Narrow" panose="020B0606020202030204" pitchFamily="34" charset="0"/>
                        </a:rPr>
                        <a:t>Placebo </a:t>
                      </a:r>
                      <a:br>
                        <a:rPr lang="en-US" sz="1100" b="1" i="0" u="non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100" b="1" i="0" u="none" dirty="0">
                          <a:effectLst/>
                          <a:latin typeface="Arial Narrow" panose="020B0606020202030204" pitchFamily="34" charset="0"/>
                        </a:rPr>
                        <a:t>(N = 587)</a:t>
                      </a:r>
                      <a:endParaRPr lang="en-US" sz="1100" b="1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dirty="0">
                          <a:effectLst/>
                          <a:latin typeface="Arial Narrow" panose="020B0606020202030204" pitchFamily="34" charset="0"/>
                        </a:rPr>
                        <a:t>Pembro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53870" algn="l"/>
                        </a:tabLst>
                      </a:pPr>
                      <a:r>
                        <a:rPr lang="en-US" sz="1100" b="1" i="0" u="none" dirty="0">
                          <a:effectLst/>
                          <a:latin typeface="Arial Narrow" panose="020B0606020202030204" pitchFamily="34" charset="0"/>
                        </a:rPr>
                        <a:t>(N = 168)</a:t>
                      </a:r>
                      <a:endParaRPr lang="en-US" sz="1100" b="1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53870" algn="l"/>
                        </a:tabLst>
                      </a:pPr>
                      <a:r>
                        <a:rPr lang="en-US" sz="1100" b="1" i="0" u="none" dirty="0">
                          <a:effectLst/>
                          <a:latin typeface="Arial Narrow" panose="020B0606020202030204" pitchFamily="34" charset="0"/>
                        </a:rPr>
                        <a:t>Placebo </a:t>
                      </a:r>
                      <a:br>
                        <a:rPr lang="en-US" sz="1100" b="1" i="0" u="non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1100" b="1" i="0" u="none" dirty="0">
                          <a:effectLst/>
                          <a:latin typeface="Arial Narrow" panose="020B0606020202030204" pitchFamily="34" charset="0"/>
                        </a:rPr>
                        <a:t>(N = 165)</a:t>
                      </a:r>
                      <a:endParaRPr lang="en-US" sz="1100" b="1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5482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Age, median (range), y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65.0 (31-87)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65.0 (37-85)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64.5 (38-82)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65.0 (37-85)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03854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Male sex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68.0%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68.7%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72.0%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70.3%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059123"/>
                  </a:ext>
                </a:extLst>
              </a:tr>
              <a:tr h="17145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Geographic region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7449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171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Asia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18.0%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17.9%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17.3%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17.6%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313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171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Eastern Europe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19.7%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19.3%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18.5%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18.2%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8999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171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Western Europe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51.4%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51.3%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53.6%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53.9%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5924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171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Rest of world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11.0%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11.6%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10.7%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10.3%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20443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ECOG PS 1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35.6%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41.6%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31.0%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0" u="none" dirty="0">
                          <a:effectLst/>
                          <a:latin typeface="Arial Narrow" panose="020B0606020202030204" pitchFamily="34" charset="0"/>
                        </a:rPr>
                        <a:t>38.8%</a:t>
                      </a:r>
                      <a:endParaRPr lang="en-US" sz="1100" i="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25939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362DF6F-7351-4761-AD3F-607351DFFC8D}"/>
              </a:ext>
            </a:extLst>
          </p:cNvPr>
          <p:cNvGraphicFramePr>
            <a:graphicFrameLocks noGrp="1"/>
          </p:cNvGraphicFramePr>
          <p:nvPr/>
        </p:nvGraphicFramePr>
        <p:xfrm>
          <a:off x="6371854" y="3282824"/>
          <a:ext cx="3703320" cy="23358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367381191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55642759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45520423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7773901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710411725"/>
                    </a:ext>
                  </a:extLst>
                </a:gridCol>
              </a:tblGrid>
              <a:tr h="17145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dirty="0">
                          <a:effectLst/>
                          <a:latin typeface="Arial Narrow" panose="020B0606020202030204" pitchFamily="34" charset="0"/>
                        </a:rPr>
                        <a:t>Characteristic</a:t>
                      </a:r>
                      <a:endParaRPr lang="en-US" sz="900" b="1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53870" algn="l"/>
                        </a:tabLst>
                      </a:pPr>
                      <a:r>
                        <a:rPr lang="en-US" sz="900" b="1" u="none" dirty="0">
                          <a:effectLst/>
                          <a:latin typeface="Arial Narrow" panose="020B0606020202030204" pitchFamily="34" charset="0"/>
                        </a:rPr>
                        <a:t>Overall</a:t>
                      </a:r>
                      <a:endParaRPr lang="en-US" sz="900" b="1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53870" algn="l"/>
                        </a:tabLst>
                      </a:pPr>
                      <a:r>
                        <a:rPr lang="en-US" sz="900" b="1" u="none" dirty="0">
                          <a:effectLst/>
                          <a:latin typeface="Arial Narrow" panose="020B0606020202030204" pitchFamily="34" charset="0"/>
                        </a:rPr>
                        <a:t>PD-L1 TPS ≥50%</a:t>
                      </a:r>
                      <a:endParaRPr lang="en-US" sz="900" b="1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147910"/>
                  </a:ext>
                </a:extLst>
              </a:tr>
              <a:tr h="3214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dirty="0">
                          <a:effectLst/>
                          <a:latin typeface="Arial Narrow" panose="020B0606020202030204" pitchFamily="34" charset="0"/>
                        </a:rPr>
                        <a:t>Pembro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dirty="0">
                          <a:effectLst/>
                          <a:latin typeface="Arial Narrow" panose="020B0606020202030204" pitchFamily="34" charset="0"/>
                        </a:rPr>
                        <a:t>(N = 590)</a:t>
                      </a:r>
                      <a:endParaRPr lang="en-US" sz="900" b="1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53870" algn="l"/>
                        </a:tabLst>
                      </a:pPr>
                      <a:r>
                        <a:rPr lang="en-US" sz="900" b="1" u="none" dirty="0">
                          <a:effectLst/>
                          <a:latin typeface="Arial Narrow" panose="020B0606020202030204" pitchFamily="34" charset="0"/>
                        </a:rPr>
                        <a:t>Placebo </a:t>
                      </a:r>
                      <a:br>
                        <a:rPr lang="en-US" sz="900" b="1" u="non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900" b="1" u="none" dirty="0">
                          <a:effectLst/>
                          <a:latin typeface="Arial Narrow" panose="020B0606020202030204" pitchFamily="34" charset="0"/>
                        </a:rPr>
                        <a:t>(N = 587)</a:t>
                      </a:r>
                      <a:endParaRPr lang="en-US" sz="900" b="1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u="none" dirty="0">
                          <a:effectLst/>
                          <a:latin typeface="Arial Narrow" panose="020B0606020202030204" pitchFamily="34" charset="0"/>
                        </a:rPr>
                        <a:t>Pembro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53870" algn="l"/>
                        </a:tabLst>
                      </a:pPr>
                      <a:r>
                        <a:rPr lang="en-US" sz="900" b="1" u="none" dirty="0">
                          <a:effectLst/>
                          <a:latin typeface="Arial Narrow" panose="020B0606020202030204" pitchFamily="34" charset="0"/>
                        </a:rPr>
                        <a:t>(N = 168)</a:t>
                      </a:r>
                      <a:endParaRPr lang="en-US" sz="900" b="1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53870" algn="l"/>
                        </a:tabLst>
                      </a:pPr>
                      <a:r>
                        <a:rPr lang="en-US" sz="900" b="1" u="none" dirty="0">
                          <a:effectLst/>
                          <a:latin typeface="Arial Narrow" panose="020B0606020202030204" pitchFamily="34" charset="0"/>
                        </a:rPr>
                        <a:t>Placebo </a:t>
                      </a:r>
                      <a:br>
                        <a:rPr lang="en-US" sz="900" b="1" u="none" dirty="0">
                          <a:effectLst/>
                          <a:latin typeface="Arial Narrow" panose="020B0606020202030204" pitchFamily="34" charset="0"/>
                        </a:rPr>
                      </a:br>
                      <a:r>
                        <a:rPr lang="en-US" sz="900" b="1" u="none" dirty="0">
                          <a:effectLst/>
                          <a:latin typeface="Arial Narrow" panose="020B0606020202030204" pitchFamily="34" charset="0"/>
                        </a:rPr>
                        <a:t>(N = 165)</a:t>
                      </a:r>
                      <a:endParaRPr lang="en-US" sz="900" b="1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75482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Current/former smoker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85.3%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88.8%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91.7%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92.1%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3044214"/>
                  </a:ext>
                </a:extLst>
              </a:tr>
              <a:tr h="32142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Nonsquamous histology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67.5%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61.8%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61.3%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63.6%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903175"/>
                  </a:ext>
                </a:extLst>
              </a:tr>
              <a:tr h="321423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Received adjuvant chemotherapy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85.8%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85.9%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85.1%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85.5%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688808"/>
                  </a:ext>
                </a:extLst>
              </a:tr>
              <a:tr h="17145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Pathologic stage</a:t>
                      </a:r>
                      <a:r>
                        <a:rPr lang="en-US" sz="900" u="none" baseline="30000" dirty="0">
                          <a:effectLst/>
                          <a:latin typeface="Arial Narrow" panose="020B0606020202030204" pitchFamily="34" charset="0"/>
                        </a:rPr>
                        <a:t>a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66478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171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IB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14.2%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14.5%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12.5%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13.3%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30424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171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II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55.8%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57.6%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56.5%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56.4%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0022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21717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IIIA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30.0%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27.6%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31.0%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30.3%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88744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EGFR mutation</a:t>
                      </a:r>
                      <a:r>
                        <a:rPr lang="en-US" sz="900" u="none" baseline="30000" dirty="0">
                          <a:effectLst/>
                          <a:latin typeface="Arial Narrow" panose="020B0606020202030204" pitchFamily="34" charset="0"/>
                        </a:rPr>
                        <a:t>b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6.6%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5.8%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3.6%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3.0%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91832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ALK translocation</a:t>
                      </a:r>
                      <a:r>
                        <a:rPr lang="en-US" sz="900" u="none" baseline="30000" dirty="0">
                          <a:effectLst/>
                          <a:latin typeface="Arial Narrow" panose="020B0606020202030204" pitchFamily="34" charset="0"/>
                        </a:rPr>
                        <a:t>c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1.2%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1.2%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1.8%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u="none" dirty="0">
                          <a:effectLst/>
                          <a:latin typeface="Arial Narrow" panose="020B0606020202030204" pitchFamily="34" charset="0"/>
                        </a:rPr>
                        <a:t>0.0%</a:t>
                      </a:r>
                      <a:endParaRPr lang="en-US" sz="900" u="none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637" marR="35637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5317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45260AE-ADC7-BF38-5C8E-A2648143ED26}"/>
              </a:ext>
            </a:extLst>
          </p:cNvPr>
          <p:cNvSpPr txBox="1"/>
          <p:nvPr/>
        </p:nvSpPr>
        <p:spPr>
          <a:xfrm>
            <a:off x="241534" y="6199809"/>
            <a:ext cx="36583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Paz-Ares ESMO plenary 2022, O’Brien ASCO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0A6E7F-23BE-2F66-CAD8-7C4C4EBB7960}"/>
              </a:ext>
            </a:extLst>
          </p:cNvPr>
          <p:cNvSpPr/>
          <p:nvPr/>
        </p:nvSpPr>
        <p:spPr>
          <a:xfrm>
            <a:off x="6371854" y="4267200"/>
            <a:ext cx="370332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6F2676-0E74-EF83-FE80-ED6C5D144AA7}"/>
              </a:ext>
            </a:extLst>
          </p:cNvPr>
          <p:cNvSpPr/>
          <p:nvPr/>
        </p:nvSpPr>
        <p:spPr>
          <a:xfrm>
            <a:off x="6371854" y="5271895"/>
            <a:ext cx="3703320" cy="3467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74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737C46A-AE83-3A49-AF59-9B3DB982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27" y="837984"/>
            <a:ext cx="3335041" cy="6430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DFS, Overall Population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624E235-A781-C347-9C9C-E4892EC800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0" y="1519239"/>
            <a:ext cx="8229600" cy="45307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2CED4-EA8E-469A-9E22-B296949C3062}"/>
              </a:ext>
            </a:extLst>
          </p:cNvPr>
          <p:cNvSpPr txBox="1"/>
          <p:nvPr/>
        </p:nvSpPr>
        <p:spPr>
          <a:xfrm>
            <a:off x="2261751" y="5491871"/>
            <a:ext cx="2963918" cy="351106"/>
          </a:xfrm>
          <a:prstGeom prst="rect">
            <a:avLst/>
          </a:prstGeom>
        </p:spPr>
        <p:txBody>
          <a:bodyPr wrap="none" rtlCol="0" anchor="b">
            <a:noAutofit/>
          </a:bodyPr>
          <a:lstStyle/>
          <a:p>
            <a:pPr algn="l"/>
            <a:r>
              <a:rPr lang="en-US" sz="800" dirty="0">
                <a:latin typeface="+mn-lt"/>
              </a:rPr>
              <a:t>Response assessed per RECIST v1.1 by investigator review.</a:t>
            </a:r>
          </a:p>
          <a:p>
            <a:pPr algn="l"/>
            <a:r>
              <a:rPr lang="en-US" sz="800" dirty="0">
                <a:latin typeface="+mn-lt"/>
              </a:rPr>
              <a:t>Data cutoff date: September 20, 2021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7B6966-BEAD-4D90-8CB5-EF16556F4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92" y="1388351"/>
            <a:ext cx="4907929" cy="3027531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A4E1D6A-EAD1-473F-BF0D-9782020E9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596270"/>
              </p:ext>
            </p:extLst>
          </p:nvPr>
        </p:nvGraphicFramePr>
        <p:xfrm>
          <a:off x="2278761" y="4657727"/>
          <a:ext cx="3369465" cy="859536"/>
        </p:xfrm>
        <a:graphic>
          <a:graphicData uri="http://schemas.openxmlformats.org/drawingml/2006/table">
            <a:tbl>
              <a:tblPr firstRow="1" bandRow="1"/>
              <a:tblGrid>
                <a:gridCol w="122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9470">
                  <a:extLst>
                    <a:ext uri="{9D8B030D-6E8A-4147-A177-3AD203B41FA5}">
                      <a16:colId xmlns:a16="http://schemas.microsoft.com/office/drawing/2014/main" val="226302517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Pts w/ Event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Median, mo</a:t>
                      </a:r>
                      <a:br>
                        <a:rPr lang="en-US" sz="12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200" b="0" dirty="0">
                          <a:solidFill>
                            <a:srgbClr val="00877C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Pembrolizumab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35.9%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53.6 (39.2-NR)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200" b="0" dirty="0">
                          <a:solidFill>
                            <a:srgbClr val="66203A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44.3%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42.0 (31.3-NR)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9803A3-81D7-4D7E-82C8-E8529F515B67}"/>
              </a:ext>
            </a:extLst>
          </p:cNvPr>
          <p:cNvCxnSpPr>
            <a:cxnSpLocks/>
          </p:cNvCxnSpPr>
          <p:nvPr/>
        </p:nvCxnSpPr>
        <p:spPr>
          <a:xfrm flipH="1" flipV="1">
            <a:off x="3142756" y="1468202"/>
            <a:ext cx="536" cy="2098502"/>
          </a:xfrm>
          <a:prstGeom prst="line">
            <a:avLst/>
          </a:prstGeom>
          <a:ln w="1270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836CAC2-4484-4062-AF0B-C6801368868D}"/>
              </a:ext>
            </a:extLst>
          </p:cNvPr>
          <p:cNvSpPr txBox="1"/>
          <p:nvPr/>
        </p:nvSpPr>
        <p:spPr>
          <a:xfrm>
            <a:off x="3142758" y="1468201"/>
            <a:ext cx="811925" cy="551794"/>
          </a:xfrm>
          <a:prstGeom prst="rect">
            <a:avLst/>
          </a:prstGeom>
        </p:spPr>
        <p:txBody>
          <a:bodyPr wrap="none" rtlCol="0"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>
                <a:latin typeface="+mn-lt"/>
              </a:rPr>
              <a:t>18-mo rate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857C"/>
                </a:solidFill>
                <a:latin typeface="+mn-lt"/>
              </a:rPr>
              <a:t>73.4%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600039"/>
                </a:solidFill>
                <a:latin typeface="+mn-lt"/>
              </a:rPr>
              <a:t>64.3%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EC84947-50C5-4555-ACA5-AAC703D1244D}"/>
              </a:ext>
            </a:extLst>
          </p:cNvPr>
          <p:cNvSpPr/>
          <p:nvPr/>
        </p:nvSpPr>
        <p:spPr>
          <a:xfrm>
            <a:off x="3142755" y="2753084"/>
            <a:ext cx="3054916" cy="625843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kern="600" spc="30" dirty="0">
                <a:solidFill>
                  <a:schemeClr val="tx1"/>
                </a:solidFill>
              </a:rPr>
              <a:t>HR 0.76 (95% CI, 0.63-0.91)</a:t>
            </a:r>
          </a:p>
          <a:p>
            <a:r>
              <a:rPr lang="it-IT" sz="1600" b="1" i="1" kern="600" spc="30" dirty="0">
                <a:solidFill>
                  <a:schemeClr val="tx1"/>
                </a:solidFill>
              </a:rPr>
              <a:t>P</a:t>
            </a:r>
            <a:r>
              <a:rPr lang="it-IT" sz="1600" b="1" kern="600" spc="30" dirty="0">
                <a:solidFill>
                  <a:schemeClr val="tx1"/>
                </a:solidFill>
              </a:rPr>
              <a:t> = 0.0014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0FE777-BB69-CA45-B94F-5FD5ACACD8A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845453" y="1403680"/>
            <a:ext cx="4668009" cy="2996870"/>
          </a:xfrm>
          <a:prstGeom prst="rect">
            <a:avLst/>
          </a:prstGeom>
        </p:spPr>
      </p:pic>
      <p:sp>
        <p:nvSpPr>
          <p:cNvPr id="16" name="Rectangle: Rounded Corners 19">
            <a:extLst>
              <a:ext uri="{FF2B5EF4-FFF2-40B4-BE49-F238E27FC236}">
                <a16:creationId xmlns:a16="http://schemas.microsoft.com/office/drawing/2014/main" id="{49D02359-6139-8248-9782-C43CE13783D0}"/>
              </a:ext>
            </a:extLst>
          </p:cNvPr>
          <p:cNvSpPr/>
          <p:nvPr/>
        </p:nvSpPr>
        <p:spPr>
          <a:xfrm>
            <a:off x="7440168" y="2753083"/>
            <a:ext cx="3073290" cy="625843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kern="600" spc="30" dirty="0">
                <a:solidFill>
                  <a:schemeClr val="tx1"/>
                </a:solidFill>
              </a:rPr>
              <a:t>HR 0.82 (95% CI, 0.57-1.18)</a:t>
            </a:r>
          </a:p>
          <a:p>
            <a:r>
              <a:rPr lang="it-IT" sz="1600" b="1" i="1" kern="600" spc="30" dirty="0">
                <a:solidFill>
                  <a:schemeClr val="tx1"/>
                </a:solidFill>
              </a:rPr>
              <a:t>P</a:t>
            </a:r>
            <a:r>
              <a:rPr lang="it-IT" sz="1600" b="1" kern="600" spc="30" dirty="0">
                <a:solidFill>
                  <a:schemeClr val="tx1"/>
                </a:solidFill>
              </a:rPr>
              <a:t> = 0.14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58EBC1E5-CC0A-4444-A987-1062FB698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26444"/>
              </p:ext>
            </p:extLst>
          </p:nvPr>
        </p:nvGraphicFramePr>
        <p:xfrm>
          <a:off x="6619544" y="4707463"/>
          <a:ext cx="3513694" cy="859536"/>
        </p:xfrm>
        <a:graphic>
          <a:graphicData uri="http://schemas.openxmlformats.org/drawingml/2006/table">
            <a:tbl>
              <a:tblPr firstRow="1" bandRow="1"/>
              <a:tblGrid>
                <a:gridCol w="12777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5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658">
                  <a:extLst>
                    <a:ext uri="{9D8B030D-6E8A-4147-A177-3AD203B41FA5}">
                      <a16:colId xmlns:a16="http://schemas.microsoft.com/office/drawing/2014/main" val="2263025175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endParaRPr lang="en-US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Pts w/ Event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Median, mo</a:t>
                      </a:r>
                      <a:br>
                        <a:rPr lang="en-US" sz="12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200" b="0" dirty="0">
                          <a:solidFill>
                            <a:srgbClr val="00877C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Pembrolizumab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32.1%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NR (44.3-NR)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200" b="0" dirty="0">
                          <a:solidFill>
                            <a:srgbClr val="66203A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38.2%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NR (35.8-NR)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2553B0A-D053-AB47-9DBC-47258DC4E2B6}"/>
              </a:ext>
            </a:extLst>
          </p:cNvPr>
          <p:cNvCxnSpPr>
            <a:cxnSpLocks/>
          </p:cNvCxnSpPr>
          <p:nvPr/>
        </p:nvCxnSpPr>
        <p:spPr>
          <a:xfrm flipV="1">
            <a:off x="7367016" y="1468201"/>
            <a:ext cx="0" cy="2183650"/>
          </a:xfrm>
          <a:prstGeom prst="line">
            <a:avLst/>
          </a:prstGeom>
          <a:ln w="12700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7F214C5-9061-1C43-8721-ED11D9F294C3}"/>
              </a:ext>
            </a:extLst>
          </p:cNvPr>
          <p:cNvSpPr txBox="1"/>
          <p:nvPr/>
        </p:nvSpPr>
        <p:spPr>
          <a:xfrm>
            <a:off x="7369751" y="1506465"/>
            <a:ext cx="939681" cy="594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 dirty="0"/>
              <a:t>18-mo rate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00857C"/>
                </a:solidFill>
              </a:rPr>
              <a:t>71.7%</a:t>
            </a:r>
          </a:p>
          <a:p>
            <a:pPr>
              <a:lnSpc>
                <a:spcPct val="90000"/>
              </a:lnSpc>
            </a:pPr>
            <a:r>
              <a:rPr lang="en-US" sz="1200" dirty="0">
                <a:solidFill>
                  <a:srgbClr val="600039"/>
                </a:solidFill>
              </a:rPr>
              <a:t>70.2%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F0489-5124-F24C-9B4A-D3FA1C243FB3}"/>
              </a:ext>
            </a:extLst>
          </p:cNvPr>
          <p:cNvSpPr txBox="1"/>
          <p:nvPr/>
        </p:nvSpPr>
        <p:spPr>
          <a:xfrm>
            <a:off x="6177675" y="1007728"/>
            <a:ext cx="4049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DFS, PD-L1 TPS ≥50% Population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19F36-8D4A-5A4B-95D0-DBC1835F62A8}"/>
              </a:ext>
            </a:extLst>
          </p:cNvPr>
          <p:cNvSpPr txBox="1"/>
          <p:nvPr/>
        </p:nvSpPr>
        <p:spPr>
          <a:xfrm>
            <a:off x="568820" y="245144"/>
            <a:ext cx="3385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990000"/>
                </a:solidFill>
                <a:latin typeface="Century Gothic" panose="020B0502020202020204" pitchFamily="34" charset="0"/>
              </a:rPr>
              <a:t>KN-091 DFS curves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3E8055-FBB8-2544-84C1-F3690E4CE7D3}"/>
              </a:ext>
            </a:extLst>
          </p:cNvPr>
          <p:cNvSpPr txBox="1"/>
          <p:nvPr/>
        </p:nvSpPr>
        <p:spPr>
          <a:xfrm>
            <a:off x="126822" y="6261976"/>
            <a:ext cx="2794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Paz Ares – ESMO Virtual Plenary March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37CD3-30AE-3F74-6121-587B7940F888}"/>
              </a:ext>
            </a:extLst>
          </p:cNvPr>
          <p:cNvSpPr txBox="1"/>
          <p:nvPr/>
        </p:nvSpPr>
        <p:spPr>
          <a:xfrm>
            <a:off x="2927595" y="5962883"/>
            <a:ext cx="711605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200" dirty="0"/>
              <a:t>IMpower010 DFS HR: all comer 0.81, PD-L1 </a:t>
            </a:r>
            <a:r>
              <a:rPr lang="en-US" sz="2200" u="sng" dirty="0"/>
              <a:t>&gt;</a:t>
            </a:r>
            <a:r>
              <a:rPr lang="en-US" sz="2200" dirty="0"/>
              <a:t>50% 0.43</a:t>
            </a:r>
          </a:p>
        </p:txBody>
      </p:sp>
    </p:spTree>
    <p:extLst>
      <p:ext uri="{BB962C8B-B14F-4D97-AF65-F5344CB8AC3E}">
        <p14:creationId xmlns:p14="http://schemas.microsoft.com/office/powerpoint/2010/main" val="488957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D2899-62A9-4B5C-B2D9-CB324E1F6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068" y="165277"/>
            <a:ext cx="8718622" cy="990600"/>
          </a:xfrm>
        </p:spPr>
        <p:txBody>
          <a:bodyPr>
            <a:noAutofit/>
          </a:bodyPr>
          <a:lstStyle/>
          <a:p>
            <a:r>
              <a:rPr lang="en-US" sz="2400" b="1" dirty="0"/>
              <a:t>KN-091 Results: DFS Related to Surgical Resection, </a:t>
            </a:r>
            <a:br>
              <a:rPr lang="en-US" sz="2400" b="1" dirty="0"/>
            </a:br>
            <a:r>
              <a:rPr lang="en-US" sz="2400" b="1" dirty="0"/>
              <a:t>Disease Burden, and Use of Adjuvant Chemotherapy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B53A68-F0D0-4DFD-BE0C-CC9C1C2E3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87" y="1308277"/>
            <a:ext cx="4605247" cy="42623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E78597-02C4-4FF4-BDD9-074506962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834" y="1444630"/>
            <a:ext cx="4413856" cy="4691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EE27FE-B906-596E-1103-E67DEF611E78}"/>
              </a:ext>
            </a:extLst>
          </p:cNvPr>
          <p:cNvSpPr txBox="1"/>
          <p:nvPr/>
        </p:nvSpPr>
        <p:spPr>
          <a:xfrm>
            <a:off x="643469" y="5947767"/>
            <a:ext cx="179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O’Brien ASCO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FAC438-2172-CBA9-BFDC-40E7042D8B83}"/>
              </a:ext>
            </a:extLst>
          </p:cNvPr>
          <p:cNvSpPr/>
          <p:nvPr/>
        </p:nvSpPr>
        <p:spPr>
          <a:xfrm>
            <a:off x="1333587" y="3111696"/>
            <a:ext cx="4419513" cy="10920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23AE84-D23D-CDD8-A5D0-873D9CFD246C}"/>
              </a:ext>
            </a:extLst>
          </p:cNvPr>
          <p:cNvSpPr/>
          <p:nvPr/>
        </p:nvSpPr>
        <p:spPr>
          <a:xfrm>
            <a:off x="5993379" y="2128591"/>
            <a:ext cx="4151097" cy="647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11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8E21E3E-9AA4-495D-94DF-43C3F4813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530" y="1519200"/>
            <a:ext cx="4683158" cy="4336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2B3E6B-74C7-4B4C-A60E-BAF03B69A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91" y="1519199"/>
            <a:ext cx="4328253" cy="4007642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737C46A-AE83-3A49-AF59-9B3DB982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65006"/>
            <a:ext cx="109728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b="1" dirty="0"/>
              <a:t>KN-091 DFS in Key Subgroups, Overall Population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DD0D1E-5BB4-954C-85A3-7723CCB5035F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176464" y="1096964"/>
            <a:ext cx="8491537" cy="536098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2CED4-EA8E-469A-9E22-B296949C3062}"/>
              </a:ext>
            </a:extLst>
          </p:cNvPr>
          <p:cNvSpPr txBox="1"/>
          <p:nvPr/>
        </p:nvSpPr>
        <p:spPr>
          <a:xfrm>
            <a:off x="3360682" y="5351288"/>
            <a:ext cx="2963918" cy="351106"/>
          </a:xfrm>
          <a:prstGeom prst="rect">
            <a:avLst/>
          </a:prstGeom>
        </p:spPr>
        <p:txBody>
          <a:bodyPr wrap="none" rtlCol="0" anchor="b">
            <a:noAutofit/>
          </a:bodyPr>
          <a:lstStyle/>
          <a:p>
            <a:pPr algn="l"/>
            <a:r>
              <a:rPr lang="en-US" sz="800" dirty="0">
                <a:latin typeface="+mn-lt"/>
              </a:rPr>
              <a:t>Response assessed per RECIST v1.1 by investigator review.</a:t>
            </a:r>
          </a:p>
          <a:p>
            <a:pPr algn="l"/>
            <a:r>
              <a:rPr lang="en-US" sz="800" dirty="0">
                <a:latin typeface="+mn-lt"/>
              </a:rPr>
              <a:t>Data cutoff date: September 20, 2021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AC8D6EA-59AC-9901-B037-7FE5EC4B4ACD}"/>
              </a:ext>
            </a:extLst>
          </p:cNvPr>
          <p:cNvSpPr/>
          <p:nvPr/>
        </p:nvSpPr>
        <p:spPr>
          <a:xfrm>
            <a:off x="5909261" y="4513019"/>
            <a:ext cx="4640427" cy="681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FABB1F-4755-ECBC-9C9F-0C4E9901777B}"/>
              </a:ext>
            </a:extLst>
          </p:cNvPr>
          <p:cNvSpPr/>
          <p:nvPr/>
        </p:nvSpPr>
        <p:spPr>
          <a:xfrm>
            <a:off x="5909261" y="3823740"/>
            <a:ext cx="4640427" cy="6813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95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737C46A-AE83-3A49-AF59-9B3DB9825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05" y="261857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 sz="2800" b="1" dirty="0"/>
              <a:t>KN-091 OS, Overall Population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466796-63A1-5448-84DF-01468047CB2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524000" y="6207125"/>
            <a:ext cx="1905000" cy="23495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2CED4-EA8E-469A-9E22-B296949C3062}"/>
              </a:ext>
            </a:extLst>
          </p:cNvPr>
          <p:cNvSpPr txBox="1"/>
          <p:nvPr/>
        </p:nvSpPr>
        <p:spPr>
          <a:xfrm>
            <a:off x="4347947" y="5769393"/>
            <a:ext cx="2963918" cy="351106"/>
          </a:xfrm>
          <a:prstGeom prst="rect">
            <a:avLst/>
          </a:prstGeom>
        </p:spPr>
        <p:txBody>
          <a:bodyPr wrap="none" rtlCol="0" anchor="b">
            <a:noAutofit/>
          </a:bodyPr>
          <a:lstStyle/>
          <a:p>
            <a:pPr algn="l"/>
            <a:r>
              <a:rPr lang="en-US" sz="800" dirty="0">
                <a:latin typeface="+mn-lt"/>
              </a:rPr>
              <a:t>Data cutoff date: September 20, 2021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A4E1D6A-EAD1-473F-BF0D-9782020E9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769438"/>
              </p:ext>
            </p:extLst>
          </p:nvPr>
        </p:nvGraphicFramePr>
        <p:xfrm>
          <a:off x="7354216" y="936108"/>
          <a:ext cx="4257878" cy="1045515"/>
        </p:xfrm>
        <a:graphic>
          <a:graphicData uri="http://schemas.openxmlformats.org/drawingml/2006/table">
            <a:tbl>
              <a:tblPr firstRow="1" bandRow="1"/>
              <a:tblGrid>
                <a:gridCol w="154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372">
                  <a:extLst>
                    <a:ext uri="{9D8B030D-6E8A-4147-A177-3AD203B41FA5}">
                      <a16:colId xmlns:a16="http://schemas.microsoft.com/office/drawing/2014/main" val="2263025175"/>
                    </a:ext>
                  </a:extLst>
                </a:gridCol>
              </a:tblGrid>
              <a:tr h="4671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endParaRPr lang="en-US" sz="15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Pts w/ Event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Median, mo</a:t>
                      </a:r>
                      <a:br>
                        <a:rPr lang="en-US" sz="15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500" b="1" i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(95% CI)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1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500" b="0" dirty="0">
                          <a:solidFill>
                            <a:srgbClr val="00877C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Pembrolizumab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16.6%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NR (NR-NR)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185"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</a:pPr>
                      <a:r>
                        <a:rPr lang="en-US" sz="1500" b="0" dirty="0">
                          <a:solidFill>
                            <a:srgbClr val="66203A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18.9%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NR (NR-NR)</a:t>
                      </a: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DFEC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4826D5AC-58DB-3342-AA58-929CF65B4458}"/>
              </a:ext>
            </a:extLst>
          </p:cNvPr>
          <p:cNvGrpSpPr/>
          <p:nvPr/>
        </p:nvGrpSpPr>
        <p:grpSpPr>
          <a:xfrm>
            <a:off x="1095607" y="1264654"/>
            <a:ext cx="8285398" cy="4529655"/>
            <a:chOff x="1853183" y="1681070"/>
            <a:chExt cx="6956321" cy="380304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1EF3C92-A6B7-4973-8347-AA9F831F241A}"/>
                </a:ext>
              </a:extLst>
            </p:cNvPr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3183" y="1681070"/>
              <a:ext cx="6956321" cy="3803044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09803A3-81D7-4D7E-82C8-E8529F515B6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2192" y="2134261"/>
              <a:ext cx="0" cy="2341181"/>
            </a:xfrm>
            <a:prstGeom prst="line">
              <a:avLst/>
            </a:prstGeom>
            <a:ln w="12700"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836CAC2-4484-4062-AF0B-C6801368868D}"/>
              </a:ext>
            </a:extLst>
          </p:cNvPr>
          <p:cNvSpPr txBox="1"/>
          <p:nvPr/>
        </p:nvSpPr>
        <p:spPr>
          <a:xfrm>
            <a:off x="3882780" y="2473914"/>
            <a:ext cx="811925" cy="551794"/>
          </a:xfrm>
          <a:prstGeom prst="rect">
            <a:avLst/>
          </a:prstGeom>
        </p:spPr>
        <p:txBody>
          <a:bodyPr wrap="none" rtlCol="0" anchor="t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200" b="1" dirty="0">
                <a:latin typeface="+mn-lt"/>
              </a:rPr>
              <a:t>18-mo rate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00857C"/>
                </a:solidFill>
                <a:latin typeface="+mn-lt"/>
              </a:rPr>
              <a:t>91.7%</a:t>
            </a:r>
          </a:p>
          <a:p>
            <a:pPr algn="l">
              <a:lnSpc>
                <a:spcPct val="90000"/>
              </a:lnSpc>
            </a:pPr>
            <a:r>
              <a:rPr lang="en-US" sz="1200" dirty="0">
                <a:solidFill>
                  <a:srgbClr val="600039"/>
                </a:solidFill>
                <a:latin typeface="+mn-lt"/>
              </a:rPr>
              <a:t>91.3%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EC84947-50C5-4555-ACA5-AAC703D1244D}"/>
              </a:ext>
            </a:extLst>
          </p:cNvPr>
          <p:cNvSpPr/>
          <p:nvPr/>
        </p:nvSpPr>
        <p:spPr>
          <a:xfrm>
            <a:off x="4926458" y="3429002"/>
            <a:ext cx="3261809" cy="625843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600" b="1" kern="600" spc="30" dirty="0">
                <a:solidFill>
                  <a:schemeClr val="tx1"/>
                </a:solidFill>
              </a:rPr>
              <a:t>HR 0.87 (95% CI, 0.67-1.15)</a:t>
            </a:r>
          </a:p>
          <a:p>
            <a:r>
              <a:rPr lang="it-IT" sz="1600" b="1" i="1" kern="600" spc="30" dirty="0">
                <a:solidFill>
                  <a:schemeClr val="tx1"/>
                </a:solidFill>
              </a:rPr>
              <a:t>P</a:t>
            </a:r>
            <a:r>
              <a:rPr lang="it-IT" sz="1600" b="1" kern="600" spc="30" dirty="0">
                <a:solidFill>
                  <a:schemeClr val="tx1"/>
                </a:solidFill>
              </a:rPr>
              <a:t> = 0.17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A48C7-44DE-D14B-AD0D-79CC48933378}"/>
              </a:ext>
            </a:extLst>
          </p:cNvPr>
          <p:cNvSpPr txBox="1"/>
          <p:nvPr/>
        </p:nvSpPr>
        <p:spPr>
          <a:xfrm>
            <a:off x="276888" y="5960904"/>
            <a:ext cx="27943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Paz Ares – ESMO Virtual Plenary March 2022</a:t>
            </a:r>
          </a:p>
        </p:txBody>
      </p:sp>
    </p:spTree>
    <p:extLst>
      <p:ext uri="{BB962C8B-B14F-4D97-AF65-F5344CB8AC3E}">
        <p14:creationId xmlns:p14="http://schemas.microsoft.com/office/powerpoint/2010/main" val="312837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9EF997-FAEC-F242-9663-74FC1F2FC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681" y="144870"/>
            <a:ext cx="7886700" cy="884671"/>
          </a:xfrm>
        </p:spPr>
        <p:txBody>
          <a:bodyPr>
            <a:normAutofit/>
          </a:bodyPr>
          <a:lstStyle/>
          <a:p>
            <a:r>
              <a:rPr lang="en-US" altLang="en-US" sz="2700" b="1" dirty="0">
                <a:latin typeface="Century Gothic" panose="020B0502020202020204" pitchFamily="34" charset="0"/>
                <a:ea typeface="ＭＳ Ｐゴシック" panose="020B0600070205080204" pitchFamily="34" charset="-128"/>
              </a:rPr>
              <a:t>Adjuvant PD-1/PD-L1 IO trials</a:t>
            </a:r>
            <a:endParaRPr lang="en-US" sz="27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83C250B-1F1B-794E-9A7A-45791EED63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9657494"/>
              </p:ext>
            </p:extLst>
          </p:nvPr>
        </p:nvGraphicFramePr>
        <p:xfrm>
          <a:off x="1512912" y="1119156"/>
          <a:ext cx="9166175" cy="48915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3235">
                  <a:extLst>
                    <a:ext uri="{9D8B030D-6E8A-4147-A177-3AD203B41FA5}">
                      <a16:colId xmlns:a16="http://schemas.microsoft.com/office/drawing/2014/main" val="3309351080"/>
                    </a:ext>
                  </a:extLst>
                </a:gridCol>
                <a:gridCol w="1833235">
                  <a:extLst>
                    <a:ext uri="{9D8B030D-6E8A-4147-A177-3AD203B41FA5}">
                      <a16:colId xmlns:a16="http://schemas.microsoft.com/office/drawing/2014/main" val="1326628859"/>
                    </a:ext>
                  </a:extLst>
                </a:gridCol>
                <a:gridCol w="2240436">
                  <a:extLst>
                    <a:ext uri="{9D8B030D-6E8A-4147-A177-3AD203B41FA5}">
                      <a16:colId xmlns:a16="http://schemas.microsoft.com/office/drawing/2014/main" val="3937513302"/>
                    </a:ext>
                  </a:extLst>
                </a:gridCol>
                <a:gridCol w="2148786">
                  <a:extLst>
                    <a:ext uri="{9D8B030D-6E8A-4147-A177-3AD203B41FA5}">
                      <a16:colId xmlns:a16="http://schemas.microsoft.com/office/drawing/2014/main" val="2723990164"/>
                    </a:ext>
                  </a:extLst>
                </a:gridCol>
                <a:gridCol w="1110483">
                  <a:extLst>
                    <a:ext uri="{9D8B030D-6E8A-4147-A177-3AD203B41FA5}">
                      <a16:colId xmlns:a16="http://schemas.microsoft.com/office/drawing/2014/main" val="3911883779"/>
                    </a:ext>
                  </a:extLst>
                </a:gridCol>
              </a:tblGrid>
              <a:tr h="535340">
                <a:tc>
                  <a:txBody>
                    <a:bodyPr/>
                    <a:lstStyle/>
                    <a:p>
                      <a:r>
                        <a:rPr lang="en-US" sz="1800" b="1" dirty="0"/>
                        <a:t>Drug/Trial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Description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Stages entered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Description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Primary endpoint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5904454"/>
                  </a:ext>
                </a:extLst>
              </a:tr>
              <a:tr h="1246682">
                <a:tc>
                  <a:txBody>
                    <a:bodyPr/>
                    <a:lstStyle/>
                    <a:p>
                      <a:r>
                        <a:rPr lang="en-US" sz="1800" b="1" dirty="0"/>
                        <a:t>Nivolumab</a:t>
                      </a:r>
                    </a:p>
                    <a:p>
                      <a:r>
                        <a:rPr lang="en-US" sz="1800" b="1" dirty="0"/>
                        <a:t>ANVIL arm of ALCHEMIST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US, NCI (ECOG), Observational control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IB (4cm)-IIIA</a:t>
                      </a:r>
                    </a:p>
                    <a:p>
                      <a:r>
                        <a:rPr lang="en-US" sz="1800" b="1" dirty="0"/>
                        <a:t>After Adj Chemo +/- radiation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Phase 3</a:t>
                      </a:r>
                    </a:p>
                    <a:p>
                      <a:r>
                        <a:rPr lang="en-US" sz="1800" b="1" dirty="0"/>
                        <a:t>Allows PD-L1 +/-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OS/DFS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25290332"/>
                  </a:ext>
                </a:extLst>
              </a:tr>
              <a:tr h="890486">
                <a:tc>
                  <a:txBody>
                    <a:bodyPr/>
                    <a:lstStyle/>
                    <a:p>
                      <a:r>
                        <a:rPr lang="en-US" sz="1800" b="1" dirty="0"/>
                        <a:t>Atezolizumab</a:t>
                      </a:r>
                    </a:p>
                    <a:p>
                      <a:r>
                        <a:rPr lang="en-US" sz="1800" b="1" dirty="0"/>
                        <a:t>IMPOWER010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Global, Placebo controlled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IB (4cm)-IIIA</a:t>
                      </a:r>
                    </a:p>
                    <a:p>
                      <a:r>
                        <a:rPr lang="en-US" sz="1800" b="1" dirty="0"/>
                        <a:t>After Adj Chemo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Phase 3</a:t>
                      </a:r>
                    </a:p>
                    <a:p>
                      <a:r>
                        <a:rPr lang="en-US" sz="1800" b="1" dirty="0"/>
                        <a:t>Allows PD-L1 +/-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DFS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1797281"/>
                  </a:ext>
                </a:extLst>
              </a:tr>
              <a:tr h="890486">
                <a:tc>
                  <a:txBody>
                    <a:bodyPr/>
                    <a:lstStyle/>
                    <a:p>
                      <a:r>
                        <a:rPr lang="en-US" sz="1800" b="1" dirty="0"/>
                        <a:t>Durvalumab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8229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Global, Placebo controlled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IB (4cm)-IIIA</a:t>
                      </a:r>
                    </a:p>
                    <a:p>
                      <a:r>
                        <a:rPr lang="en-US" sz="1800" b="1" dirty="0"/>
                        <a:t>After Adj Chemo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Phase 3</a:t>
                      </a:r>
                    </a:p>
                    <a:p>
                      <a:r>
                        <a:rPr lang="en-US" sz="1800" b="1" dirty="0"/>
                        <a:t>Allows PD-L1 +/-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DFS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32875895"/>
                  </a:ext>
                </a:extLst>
              </a:tr>
              <a:tr h="1246682">
                <a:tc>
                  <a:txBody>
                    <a:bodyPr/>
                    <a:lstStyle/>
                    <a:p>
                      <a:r>
                        <a:rPr lang="en-US" sz="1800" b="1" dirty="0"/>
                        <a:t>Pembrolizumab</a:t>
                      </a:r>
                    </a:p>
                    <a:p>
                      <a:r>
                        <a:rPr lang="en-US" sz="1800" b="1" dirty="0"/>
                        <a:t>PEARLS</a:t>
                      </a:r>
                    </a:p>
                    <a:p>
                      <a:r>
                        <a:rPr lang="en-US" sz="1800" b="1" dirty="0"/>
                        <a:t>KN-091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ETOP/EORTC, Placebo Controlled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IB (4cm)-IIIA</a:t>
                      </a:r>
                    </a:p>
                    <a:p>
                      <a:r>
                        <a:rPr lang="en-US" sz="1800" b="1" dirty="0"/>
                        <a:t>After Adj Chemo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Phase 3</a:t>
                      </a:r>
                    </a:p>
                    <a:p>
                      <a:r>
                        <a:rPr lang="en-US" sz="1800" b="1" dirty="0"/>
                        <a:t>Allows PD-L1 +/-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DFS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42346243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F8D76A-B9DC-EF4A-A6C8-C5EBEDA3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E68B46-0001-A94E-9D76-3BE20495F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5ABE2-7007-DA47-980E-75F929EE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9179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A45D9A-8DF1-ABA8-3C77-85ED327A0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610" y="159450"/>
            <a:ext cx="10972800" cy="990600"/>
          </a:xfrm>
        </p:spPr>
        <p:txBody>
          <a:bodyPr>
            <a:normAutofit/>
          </a:bodyPr>
          <a:lstStyle/>
          <a:p>
            <a:r>
              <a:rPr lang="en-US" sz="2400" b="1" dirty="0"/>
              <a:t>ADAURA: Phase III double-blind study design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B360E6E-7BC1-CF40-B7F1-18D3D1B16C36}"/>
              </a:ext>
            </a:extLst>
          </p:cNvPr>
          <p:cNvGrpSpPr/>
          <p:nvPr/>
        </p:nvGrpSpPr>
        <p:grpSpPr>
          <a:xfrm>
            <a:off x="934787" y="1150050"/>
            <a:ext cx="10684603" cy="5115763"/>
            <a:chOff x="1834194" y="1629972"/>
            <a:chExt cx="8449632" cy="432842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2E413A8-6C0E-8349-8F9F-EE9B790BFDCF}"/>
                </a:ext>
              </a:extLst>
            </p:cNvPr>
            <p:cNvSpPr/>
            <p:nvPr/>
          </p:nvSpPr>
          <p:spPr bwMode="auto">
            <a:xfrm rot="10800000">
              <a:off x="7582144" y="2262515"/>
              <a:ext cx="202415" cy="1543240"/>
            </a:xfrm>
            <a:custGeom>
              <a:avLst/>
              <a:gdLst>
                <a:gd name="connsiteX0" fmla="*/ 96033 w 104384"/>
                <a:gd name="connsiteY0" fmla="*/ 0 h 1148219"/>
                <a:gd name="connsiteX1" fmla="*/ 0 w 104384"/>
                <a:gd name="connsiteY1" fmla="*/ 0 h 1148219"/>
                <a:gd name="connsiteX2" fmla="*/ 0 w 104384"/>
                <a:gd name="connsiteY2" fmla="*/ 1148219 h 1148219"/>
                <a:gd name="connsiteX3" fmla="*/ 41754 w 104384"/>
                <a:gd name="connsiteY3" fmla="*/ 1148219 h 1148219"/>
                <a:gd name="connsiteX4" fmla="*/ 104384 w 104384"/>
                <a:gd name="connsiteY4" fmla="*/ 1148219 h 114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84" h="1148219">
                  <a:moveTo>
                    <a:pt x="96033" y="0"/>
                  </a:moveTo>
                  <a:lnTo>
                    <a:pt x="0" y="0"/>
                  </a:lnTo>
                  <a:lnTo>
                    <a:pt x="0" y="1148219"/>
                  </a:lnTo>
                  <a:lnTo>
                    <a:pt x="41754" y="1148219"/>
                  </a:lnTo>
                  <a:lnTo>
                    <a:pt x="104384" y="1148219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0968" tIns="60484" rIns="120968" bIns="60484" numCol="1" rtlCol="0" anchor="t" anchorCtr="0" compatLnSpc="1">
              <a:prstTxWarp prst="textNoShape">
                <a:avLst/>
              </a:prstTxWarp>
            </a:bodyPr>
            <a:lstStyle/>
            <a:p>
              <a:pPr defTabSz="457189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US" sz="1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E787F1F-1D0F-754E-90A8-B125D303D684}"/>
                </a:ext>
              </a:extLst>
            </p:cNvPr>
            <p:cNvCxnSpPr/>
            <p:nvPr/>
          </p:nvCxnSpPr>
          <p:spPr bwMode="auto">
            <a:xfrm>
              <a:off x="4448471" y="3035515"/>
              <a:ext cx="19080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090356-B9EC-6D4D-A9BA-5B205F5AD9DB}"/>
                </a:ext>
              </a:extLst>
            </p:cNvPr>
            <p:cNvSpPr/>
            <p:nvPr/>
          </p:nvSpPr>
          <p:spPr>
            <a:xfrm>
              <a:off x="7931107" y="1629972"/>
              <a:ext cx="2352719" cy="2780746"/>
            </a:xfrm>
            <a:prstGeom prst="rect">
              <a:avLst/>
            </a:prstGeom>
            <a:solidFill>
              <a:srgbClr val="86945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604815">
                <a:defRPr/>
              </a:pPr>
              <a:r>
                <a:rPr lang="en-GB" sz="1200" b="1" u="sng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Planned treatment duration: 3</a:t>
              </a:r>
              <a:r>
                <a:rPr lang="en-GB" sz="1200" u="sng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 </a:t>
              </a:r>
              <a:r>
                <a:rPr lang="en-GB" sz="1200" b="1" u="sng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years</a:t>
              </a:r>
              <a:endParaRPr lang="en-GB" sz="1200" dirty="0">
                <a:solidFill>
                  <a:prstClr val="white"/>
                </a:solidFill>
                <a:latin typeface="Arial Narrow"/>
                <a:ea typeface="MS PGothic" panose="020B0600070205080204" pitchFamily="34" charset="-128"/>
              </a:endParaRPr>
            </a:p>
            <a:p>
              <a:pPr defTabSz="604815">
                <a:defRPr/>
              </a:pPr>
              <a:r>
                <a:rPr lang="en-GB" sz="1200" b="1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Treatment continued until: </a:t>
              </a:r>
            </a:p>
            <a:p>
              <a:pPr marL="226805" indent="-226805" defTabSz="604815">
                <a:buFont typeface="Arial" panose="020B0604020202020204" pitchFamily="34" charset="0"/>
                <a:buChar char="•"/>
                <a:defRPr/>
              </a:pPr>
              <a:r>
                <a:rPr lang="en-GB" sz="12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Disease </a:t>
              </a:r>
              <a:r>
                <a:rPr lang="en-US" sz="12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recurrence</a:t>
              </a:r>
            </a:p>
            <a:p>
              <a:pPr marL="226805" indent="-226805" defTabSz="604815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Treatment completed</a:t>
              </a:r>
            </a:p>
            <a:p>
              <a:pPr marL="226805" indent="-226805" defTabSz="604815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Discontinuation criterion met</a:t>
              </a:r>
            </a:p>
            <a:p>
              <a:pPr defTabSz="604815">
                <a:defRPr/>
              </a:pPr>
              <a:r>
                <a:rPr lang="en-US" sz="1200" b="1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Assessments:</a:t>
              </a:r>
            </a:p>
            <a:p>
              <a:pPr marL="226805" indent="-226805" defTabSz="604815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For recurrence:</a:t>
              </a:r>
              <a:br>
                <a:rPr lang="en-US" sz="12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</a:br>
              <a:r>
                <a:rPr lang="en-US" sz="12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Weeks 12 and 24, then every 24 weeks to 5 years, then yearly (brain scans not mandated)</a:t>
              </a:r>
            </a:p>
            <a:p>
              <a:pPr marL="226805" indent="-226805" defTabSz="604815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All sites of NSCLC and post-relapse cancer treatments were recorded at recurrence</a:t>
              </a:r>
            </a:p>
            <a:p>
              <a:pPr marL="226805" indent="-226805" defTabSz="604815">
                <a:buFont typeface="Arial" panose="020B0604020202020204" pitchFamily="34" charset="0"/>
                <a:buChar char="•"/>
                <a:defRPr/>
              </a:pPr>
              <a:r>
                <a:rPr lang="en-US" sz="12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Patients received regular CT scans,</a:t>
              </a:r>
              <a:r>
                <a:rPr lang="en-US" sz="1200" baseline="300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#</a:t>
              </a:r>
              <a:r>
                <a:rPr lang="en-US" sz="12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 with additional imaging as indicated by signs and symptoms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9C5C0EE-AA2C-F140-B30B-6FECBBB34ED0}"/>
                </a:ext>
              </a:extLst>
            </p:cNvPr>
            <p:cNvGrpSpPr/>
            <p:nvPr/>
          </p:nvGrpSpPr>
          <p:grpSpPr>
            <a:xfrm>
              <a:off x="6553366" y="1960504"/>
              <a:ext cx="1130009" cy="2154924"/>
              <a:chOff x="4195688" y="1456314"/>
              <a:chExt cx="854176" cy="1628907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4B28A8B-9269-A541-8320-0853BA565276}"/>
                  </a:ext>
                </a:extLst>
              </p:cNvPr>
              <p:cNvSpPr/>
              <p:nvPr/>
            </p:nvSpPr>
            <p:spPr>
              <a:xfrm>
                <a:off x="4195690" y="1456314"/>
                <a:ext cx="854174" cy="461665"/>
              </a:xfrm>
              <a:prstGeom prst="rect">
                <a:avLst/>
              </a:prstGeom>
              <a:solidFill>
                <a:srgbClr val="418E97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4815">
                  <a:defRPr/>
                </a:pPr>
                <a:r>
                  <a:rPr lang="en-GB" sz="1200" dirty="0">
                    <a:solidFill>
                      <a:prstClr val="white"/>
                    </a:solidFill>
                    <a:latin typeface="Arial Narrow"/>
                    <a:ea typeface="MS PGothic" panose="020B0600070205080204" pitchFamily="34" charset="-128"/>
                  </a:rPr>
                  <a:t>Osimertinib </a:t>
                </a:r>
                <a:br>
                  <a:rPr lang="en-GB" sz="1200" dirty="0">
                    <a:solidFill>
                      <a:prstClr val="white"/>
                    </a:solidFill>
                    <a:latin typeface="Arial Narrow"/>
                    <a:ea typeface="MS PGothic" panose="020B0600070205080204" pitchFamily="34" charset="-128"/>
                  </a:rPr>
                </a:br>
                <a:r>
                  <a:rPr lang="en-GB" sz="1200" dirty="0">
                    <a:solidFill>
                      <a:prstClr val="white"/>
                    </a:solidFill>
                    <a:latin typeface="Arial Narrow"/>
                    <a:ea typeface="MS PGothic" panose="020B0600070205080204" pitchFamily="34" charset="-128"/>
                  </a:rPr>
                  <a:t>80 mg, once daily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6BB08AD-DFB7-CB42-9481-507202CBED68}"/>
                  </a:ext>
                </a:extLst>
              </p:cNvPr>
              <p:cNvSpPr/>
              <p:nvPr/>
            </p:nvSpPr>
            <p:spPr>
              <a:xfrm>
                <a:off x="4195688" y="2622609"/>
                <a:ext cx="854176" cy="462612"/>
              </a:xfrm>
              <a:prstGeom prst="rect">
                <a:avLst/>
              </a:prstGeom>
              <a:solidFill>
                <a:srgbClr val="D6AF5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04815">
                  <a:defRPr/>
                </a:pPr>
                <a:r>
                  <a:rPr lang="en-GB" sz="1200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</a:rPr>
                  <a:t>Placebo, </a:t>
                </a:r>
                <a:br>
                  <a:rPr lang="en-GB" sz="1200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</a:rPr>
                </a:br>
                <a:r>
                  <a:rPr lang="en-GB" sz="1200" dirty="0">
                    <a:solidFill>
                      <a:prstClr val="black"/>
                    </a:solidFill>
                    <a:latin typeface="Arial Narrow"/>
                    <a:ea typeface="MS PGothic" panose="020B0600070205080204" pitchFamily="34" charset="-128"/>
                  </a:rPr>
                  <a:t>once daily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32EAFE6-19B5-D24E-9DF9-AE4AF2DF1F46}"/>
                </a:ext>
              </a:extLst>
            </p:cNvPr>
            <p:cNvSpPr txBox="1"/>
            <p:nvPr/>
          </p:nvSpPr>
          <p:spPr>
            <a:xfrm>
              <a:off x="4649790" y="2525256"/>
              <a:ext cx="1581662" cy="1019510"/>
            </a:xfrm>
            <a:prstGeom prst="rect">
              <a:avLst/>
            </a:prstGeom>
            <a:solidFill>
              <a:srgbClr val="869458"/>
            </a:solidFill>
          </p:spPr>
          <p:txBody>
            <a:bodyPr wrap="square" lIns="47625" tIns="47625" rIns="47625" bIns="47625" rtlCol="0" anchor="t">
              <a:spAutoFit/>
            </a:bodyPr>
            <a:lstStyle/>
            <a:p>
              <a:pPr algn="ctr" defTabSz="1209630">
                <a:defRPr/>
              </a:pPr>
              <a:r>
                <a:rPr lang="en-GB" sz="12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Stratification by:</a:t>
              </a:r>
            </a:p>
            <a:p>
              <a:pPr algn="ctr" defTabSz="1209630">
                <a:defRPr/>
              </a:pPr>
              <a:r>
                <a:rPr lang="en-GB" sz="1200" b="1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stage </a:t>
              </a:r>
              <a:r>
                <a:rPr lang="en-GB" sz="12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(IB vs II vs IIIA) </a:t>
              </a:r>
            </a:p>
            <a:p>
              <a:pPr algn="ctr" defTabSz="1209630">
                <a:defRPr/>
              </a:pPr>
              <a:r>
                <a:rPr lang="en-GB" sz="1200" b="1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EGFRm </a:t>
              </a:r>
              <a:r>
                <a:rPr lang="en-GB" sz="12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(Ex19del vs L858R)</a:t>
              </a:r>
            </a:p>
            <a:p>
              <a:pPr algn="ctr" defTabSz="1209630">
                <a:defRPr/>
              </a:pPr>
              <a:r>
                <a:rPr lang="en-GB" sz="1200" b="1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race </a:t>
              </a:r>
              <a:r>
                <a:rPr lang="en-GB" sz="1200" dirty="0">
                  <a:solidFill>
                    <a:prstClr val="white"/>
                  </a:solidFill>
                  <a:latin typeface="Arial Narrow"/>
                  <a:ea typeface="MS PGothic" panose="020B0600070205080204" pitchFamily="34" charset="-128"/>
                </a:rPr>
                <a:t>(Asian vs non-Asian)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0388228-0CC8-4A4F-BF88-C9FD26119949}"/>
                </a:ext>
              </a:extLst>
            </p:cNvPr>
            <p:cNvGrpSpPr/>
            <p:nvPr/>
          </p:nvGrpSpPr>
          <p:grpSpPr>
            <a:xfrm>
              <a:off x="1834194" y="1629973"/>
              <a:ext cx="2683278" cy="2780749"/>
              <a:chOff x="363861" y="983421"/>
              <a:chExt cx="2172428" cy="21019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1A931B3D-810F-E54D-8A4D-2DF5A2DC2804}"/>
                      </a:ext>
                    </a:extLst>
                  </p:cNvPr>
                  <p:cNvSpPr/>
                  <p:nvPr/>
                </p:nvSpPr>
                <p:spPr>
                  <a:xfrm>
                    <a:off x="363861" y="1418438"/>
                    <a:ext cx="2172428" cy="1666958"/>
                  </a:xfrm>
                  <a:prstGeom prst="rect">
                    <a:avLst/>
                  </a:prstGeom>
                  <a:solidFill>
                    <a:srgbClr val="CDD4BC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 anchorCtr="0"/>
                  <a:lstStyle/>
                  <a:p>
                    <a:pPr defTabSz="604815">
                      <a:defRPr/>
                    </a:pPr>
                    <a:r>
                      <a:rPr lang="en-GB" sz="1200" b="1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MS PGothic" panose="020B0600070205080204" pitchFamily="34" charset="-128"/>
                      </a:rPr>
                      <a:t>Key inclusion criteria:</a:t>
                    </a:r>
                  </a:p>
                  <a:p>
                    <a:pPr defTabSz="604815">
                      <a:defRPr/>
                    </a:pPr>
                    <a:r>
                      <a:rPr lang="en-GB" sz="120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MS PGothic" panose="020B0600070205080204" pitchFamily="34" charset="-128"/>
                      </a:rPr>
                      <a:t>≥18 years (Japan / Taiwan: ≥20)</a:t>
                    </a:r>
                  </a:p>
                  <a:p>
                    <a:pPr defTabSz="604815">
                      <a:defRPr/>
                    </a:pPr>
                    <a:r>
                      <a:rPr lang="en-GB" sz="120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MS PGothic" panose="020B0600070205080204" pitchFamily="34" charset="-128"/>
                      </a:rPr>
                      <a:t>WHO performance status 0 / 1</a:t>
                    </a:r>
                  </a:p>
                  <a:p>
                    <a:pPr defTabSz="604815">
                      <a:defRPr/>
                    </a:pPr>
                    <a:r>
                      <a:rPr lang="en-GB" sz="120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MS PGothic" panose="020B0600070205080204" pitchFamily="34" charset="-128"/>
                      </a:rPr>
                      <a:t>Confirmed primary non-squamous NSCLC</a:t>
                    </a:r>
                  </a:p>
                  <a:p>
                    <a:pPr defTabSz="604815">
                      <a:defRPr/>
                    </a:pPr>
                    <a:r>
                      <a:rPr lang="en-GB" sz="120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MS PGothic" panose="020B0600070205080204" pitchFamily="34" charset="-128"/>
                      </a:rPr>
                      <a:t>Ex19del / L858R</a:t>
                    </a:r>
                    <a:r>
                      <a:rPr lang="en-US" sz="1200" baseline="3000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MS PGothic" panose="020B0600070205080204" pitchFamily="34" charset="-128"/>
                      </a:rPr>
                      <a:t>‡</a:t>
                    </a:r>
                    <a:r>
                      <a:rPr lang="en-US" sz="1200" baseline="3000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Calibri"/>
                        <a:cs typeface="Arial" panose="020B0604020202020204" pitchFamily="34" charset="0"/>
                      </a:rPr>
                      <a:t> </a:t>
                    </a:r>
                    <a:endParaRPr lang="en-GB" sz="120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MS PGothic" panose="020B0600070205080204" pitchFamily="34" charset="-128"/>
                    </a:endParaRPr>
                  </a:p>
                  <a:p>
                    <a:pPr defTabSz="604815">
                      <a:defRPr/>
                    </a:pPr>
                    <a:r>
                      <a:rPr lang="en-US" sz="1200" b="1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MS PGothic" panose="020B0600070205080204" pitchFamily="34" charset="-128"/>
                      </a:rPr>
                      <a:t>MRI or CT scan of the brain prior to surgery or randomisation</a:t>
                    </a:r>
                  </a:p>
                  <a:p>
                    <a:pPr defTabSz="604815">
                      <a:defRPr/>
                    </a:pPr>
                    <a:r>
                      <a:rPr lang="en-GB" sz="120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MS PGothic" panose="020B0600070205080204" pitchFamily="34" charset="-128"/>
                      </a:rPr>
                      <a:t>Complete resection with negative margins</a:t>
                    </a:r>
                    <a14:m>
                      <m:oMath xmlns:m="http://schemas.openxmlformats.org/officeDocument/2006/math">
                        <m:r>
                          <a:rPr lang="en-US" sz="1200" i="1" baseline="30000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§</m:t>
                        </m:r>
                      </m:oMath>
                    </a14:m>
                    <a:endParaRPr lang="en-GB" sz="1200" dirty="0">
                      <a:solidFill>
                        <a:prstClr val="black"/>
                      </a:solidFill>
                      <a:latin typeface="Arial Narrow" panose="020B0606020202030204" pitchFamily="34" charset="0"/>
                      <a:ea typeface="MS PGothic" panose="020B0600070205080204" pitchFamily="34" charset="-128"/>
                    </a:endParaRPr>
                  </a:p>
                  <a:p>
                    <a:pPr defTabSz="604815">
                      <a:defRPr/>
                    </a:pPr>
                    <a:r>
                      <a:rPr lang="en-GB" sz="120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MS PGothic" panose="020B0600070205080204" pitchFamily="34" charset="-128"/>
                      </a:rPr>
                      <a:t>Max. interval between surgery and randomisation:</a:t>
                    </a:r>
                  </a:p>
                  <a:p>
                    <a:pPr marL="235206" indent="-235206" defTabSz="604815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GB" sz="120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MS PGothic" panose="020B0600070205080204" pitchFamily="34" charset="-128"/>
                      </a:rPr>
                      <a:t>10 weeks without adjuvant chemotherapy</a:t>
                    </a:r>
                  </a:p>
                  <a:p>
                    <a:pPr marL="235206" indent="-235206" defTabSz="604815">
                      <a:buFont typeface="Arial" panose="020B0604020202020204" pitchFamily="34" charset="0"/>
                      <a:buChar char="•"/>
                      <a:defRPr/>
                    </a:pPr>
                    <a:r>
                      <a:rPr lang="en-GB" sz="1200" dirty="0">
                        <a:solidFill>
                          <a:prstClr val="black"/>
                        </a:solidFill>
                        <a:latin typeface="Arial Narrow" panose="020B0606020202030204" pitchFamily="34" charset="0"/>
                        <a:ea typeface="MS PGothic" panose="020B0600070205080204" pitchFamily="34" charset="-128"/>
                      </a:rPr>
                      <a:t>26 weeks with adjuvant chemotherapy</a:t>
                    </a:r>
                  </a:p>
                </p:txBody>
              </p:sp>
            </mc:Choice>
            <mc:Fallback xmlns="">
              <p:sp>
                <p:nvSpPr>
                  <p:cNvPr id="10" name="Rectangle 9">
                    <a:extLst>
                      <a:ext uri="{FF2B5EF4-FFF2-40B4-BE49-F238E27FC236}">
                        <a16:creationId xmlns:a16="http://schemas.microsoft.com/office/drawing/2014/main" id="{1A931B3D-810F-E54D-8A4D-2DF5A2DC280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3861" y="1418438"/>
                    <a:ext cx="2172428" cy="166695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3812614-78AB-714D-AEAE-F8124071F739}"/>
                  </a:ext>
                </a:extLst>
              </p:cNvPr>
              <p:cNvSpPr txBox="1"/>
              <p:nvPr/>
            </p:nvSpPr>
            <p:spPr>
              <a:xfrm>
                <a:off x="363861" y="983421"/>
                <a:ext cx="2172427" cy="413371"/>
              </a:xfrm>
              <a:prstGeom prst="rect">
                <a:avLst/>
              </a:prstGeom>
              <a:solidFill>
                <a:srgbClr val="869458"/>
              </a:solidFill>
            </p:spPr>
            <p:txBody>
              <a:bodyPr wrap="square" rtlCol="0">
                <a:spAutoFit/>
              </a:bodyPr>
              <a:lstStyle/>
              <a:p>
                <a:pPr algn="ctr" defTabSz="604815">
                  <a:defRPr/>
                </a:pPr>
                <a:r>
                  <a:rPr lang="en-GB" sz="1200" b="1" dirty="0">
                    <a:solidFill>
                      <a:prstClr val="white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</a:rPr>
                  <a:t>Patients with completely resected </a:t>
                </a:r>
              </a:p>
              <a:p>
                <a:pPr algn="ctr" defTabSz="604815">
                  <a:defRPr/>
                </a:pPr>
                <a:r>
                  <a:rPr lang="en-GB" sz="1200" b="1" dirty="0">
                    <a:solidFill>
                      <a:prstClr val="white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</a:rPr>
                  <a:t>stage* IB, II, IIIA NSCLC, </a:t>
                </a:r>
                <a:r>
                  <a:rPr lang="en-GB" sz="1200" b="1" u="sng" dirty="0">
                    <a:solidFill>
                      <a:prstClr val="white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</a:rPr>
                  <a:t>with or without adjuvant </a:t>
                </a:r>
                <a:r>
                  <a:rPr lang="en-GB" sz="1200" b="1" dirty="0">
                    <a:solidFill>
                      <a:prstClr val="white"/>
                    </a:solidFill>
                    <a:latin typeface="Arial Narrow" panose="020B0606020202030204" pitchFamily="34" charset="0"/>
                    <a:ea typeface="MS PGothic" panose="020B0600070205080204" pitchFamily="34" charset="-128"/>
                  </a:rPr>
                  <a:t>chemotherapy</a:t>
                </a:r>
                <a:r>
                  <a:rPr lang="en-US" sz="1200" b="1" baseline="30000" dirty="0">
                    <a:solidFill>
                      <a:prstClr val="white"/>
                    </a:solidFill>
                    <a:latin typeface="Arial Narrow" panose="020B0606020202030204" pitchFamily="34" charset="0"/>
                    <a:ea typeface="Calibri"/>
                    <a:cs typeface="Arial" panose="020B0604020202020204" pitchFamily="34" charset="0"/>
                  </a:rPr>
                  <a:t>†</a:t>
                </a:r>
                <a:endParaRPr lang="en-GB" sz="1200" b="1" dirty="0">
                  <a:solidFill>
                    <a:prstClr val="white"/>
                  </a:solidFill>
                  <a:latin typeface="Arial Narrow" panose="020B060602020203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8EF4C7-DF56-F94D-B0CF-7E79E817C852}"/>
                </a:ext>
              </a:extLst>
            </p:cNvPr>
            <p:cNvSpPr txBox="1"/>
            <p:nvPr/>
          </p:nvSpPr>
          <p:spPr>
            <a:xfrm>
              <a:off x="6234050" y="2595233"/>
              <a:ext cx="17426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en-GB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/>
                  <a:ea typeface="MS PGothic" panose="020B0600070205080204" pitchFamily="34" charset="-128"/>
                </a:rPr>
                <a:t>Random</a:t>
              </a:r>
              <a:r>
                <a:rPr lang="en-GB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ea typeface="MS PGothic" panose="020B0600070205080204" pitchFamily="34" charset="-128"/>
                </a:rPr>
                <a:t>isat</a:t>
              </a:r>
              <a:r>
                <a:rPr lang="en-GB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/>
                  <a:ea typeface="MS PGothic" panose="020B0600070205080204" pitchFamily="34" charset="-128"/>
                </a:rPr>
                <a:t>ion</a:t>
              </a:r>
            </a:p>
            <a:p>
              <a:pPr algn="ctr" defTabSz="457189">
                <a:defRPr/>
              </a:pPr>
              <a:r>
                <a:rPr lang="en-GB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/>
                  <a:ea typeface="MS PGothic" panose="020B0600070205080204" pitchFamily="34" charset="-128"/>
                </a:rPr>
                <a:t>1:1</a:t>
              </a:r>
            </a:p>
            <a:p>
              <a:pPr algn="ctr" defTabSz="457189">
                <a:defRPr/>
              </a:pPr>
              <a:r>
                <a:rPr lang="en-GB" sz="12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/>
                  <a:ea typeface="MS PGothic" panose="020B0600070205080204" pitchFamily="34" charset="-128"/>
                </a:rPr>
                <a:t>(N=682)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D5B2652-F121-274A-93A9-080822F622CE}"/>
                </a:ext>
              </a:extLst>
            </p:cNvPr>
            <p:cNvSpPr txBox="1"/>
            <p:nvPr/>
          </p:nvSpPr>
          <p:spPr>
            <a:xfrm>
              <a:off x="2688454" y="5459281"/>
              <a:ext cx="7595372" cy="499111"/>
            </a:xfrm>
            <a:prstGeom prst="rect">
              <a:avLst/>
            </a:prstGeom>
            <a:noFill/>
          </p:spPr>
          <p:txBody>
            <a:bodyPr wrap="square" rtlCol="0" anchor="b" anchorCtr="0">
              <a:spAutoFit/>
            </a:bodyPr>
            <a:lstStyle/>
            <a:p>
              <a:pPr algn="r">
                <a:defRPr/>
              </a:pPr>
              <a:r>
                <a:rPr lang="en-GB" sz="66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 CT, computed tomography; MRI, magnetic resonance imaging; WHO, World Heath Organization; ex19del, exon 19 deletion; *AJCC 7th edition; †Prior, post, or planned radiotherapy was not allowed; </a:t>
              </a:r>
              <a:br>
                <a:rPr lang="en-GB" sz="66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</a:br>
              <a:r>
                <a:rPr lang="en-GB" sz="66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‡Centrally confirmed in tissue; §Patients received a CT scan after resection and within 28 days prior to treatment; ¶ By investigator assessment; #</a:t>
              </a:r>
              <a:r>
                <a:rPr lang="en-US" sz="66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CT scans of the chest and abdomen, including liver and adrenal glands</a:t>
              </a:r>
              <a:r>
                <a:rPr lang="en-GB" sz="66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.</a:t>
              </a:r>
            </a:p>
            <a:p>
              <a:pPr algn="r" defTabSz="457189">
                <a:defRPr/>
              </a:pPr>
              <a:r>
                <a:rPr lang="en-GB" sz="66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1. </a:t>
              </a:r>
              <a:r>
                <a:rPr lang="da-DK" sz="66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Herbst et al. </a:t>
              </a:r>
              <a:r>
                <a:rPr lang="en-GB" sz="66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/>
                  <a:cs typeface="Arial Narrow"/>
                </a:rPr>
                <a:t>J Clin Oncol 2020;38:18_suppl.LBA5.</a:t>
              </a:r>
            </a:p>
            <a:p>
              <a:pPr lvl="0" algn="r">
                <a:defRPr/>
              </a:pPr>
              <a:r>
                <a:rPr lang="en-GB" sz="66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 Narrow"/>
                </a:rPr>
                <a:t>ADAURA data cut-off: 17 January, 2020</a:t>
              </a: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518E365-F36F-D74D-A739-ECA13252DBC4}"/>
                </a:ext>
              </a:extLst>
            </p:cNvPr>
            <p:cNvSpPr/>
            <p:nvPr/>
          </p:nvSpPr>
          <p:spPr bwMode="auto">
            <a:xfrm>
              <a:off x="6350948" y="2262516"/>
              <a:ext cx="213367" cy="1548945"/>
            </a:xfrm>
            <a:custGeom>
              <a:avLst/>
              <a:gdLst>
                <a:gd name="connsiteX0" fmla="*/ 96033 w 104384"/>
                <a:gd name="connsiteY0" fmla="*/ 0 h 1148219"/>
                <a:gd name="connsiteX1" fmla="*/ 0 w 104384"/>
                <a:gd name="connsiteY1" fmla="*/ 0 h 1148219"/>
                <a:gd name="connsiteX2" fmla="*/ 0 w 104384"/>
                <a:gd name="connsiteY2" fmla="*/ 1148219 h 1148219"/>
                <a:gd name="connsiteX3" fmla="*/ 41754 w 104384"/>
                <a:gd name="connsiteY3" fmla="*/ 1148219 h 1148219"/>
                <a:gd name="connsiteX4" fmla="*/ 104384 w 104384"/>
                <a:gd name="connsiteY4" fmla="*/ 1148219 h 114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384" h="1148219">
                  <a:moveTo>
                    <a:pt x="96033" y="0"/>
                  </a:moveTo>
                  <a:lnTo>
                    <a:pt x="0" y="0"/>
                  </a:lnTo>
                  <a:lnTo>
                    <a:pt x="0" y="1148219"/>
                  </a:lnTo>
                  <a:lnTo>
                    <a:pt x="41754" y="1148219"/>
                  </a:lnTo>
                  <a:lnTo>
                    <a:pt x="104384" y="1148219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0968" tIns="60484" rIns="120968" bIns="60484" numCol="1" rtlCol="0" anchor="t" anchorCtr="0" compatLnSpc="1">
              <a:prstTxWarp prst="textNoShape">
                <a:avLst/>
              </a:prstTxWarp>
            </a:bodyPr>
            <a:lstStyle/>
            <a:p>
              <a:pPr defTabSz="457189">
                <a:lnSpc>
                  <a:spcPct val="93000"/>
                </a:lnSpc>
                <a:buClr>
                  <a:srgbClr val="000000"/>
                </a:buClr>
                <a:buSzPct val="100000"/>
                <a:defRPr/>
              </a:pPr>
              <a:endParaRPr lang="en-US" sz="18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A599BC3-74A9-2641-9BF7-A7D3AD9E4B11}"/>
                </a:ext>
              </a:extLst>
            </p:cNvPr>
            <p:cNvCxnSpPr/>
            <p:nvPr/>
          </p:nvCxnSpPr>
          <p:spPr bwMode="auto">
            <a:xfrm>
              <a:off x="7784559" y="3035516"/>
              <a:ext cx="1800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19A2A3-BE4B-3342-B843-615C3D7A08DB}"/>
                </a:ext>
              </a:extLst>
            </p:cNvPr>
            <p:cNvSpPr txBox="1"/>
            <p:nvPr/>
          </p:nvSpPr>
          <p:spPr>
            <a:xfrm>
              <a:off x="1834195" y="4454744"/>
              <a:ext cx="8449631" cy="923716"/>
            </a:xfrm>
            <a:prstGeom prst="rect">
              <a:avLst/>
            </a:prstGeom>
            <a:noFill/>
            <a:ln w="28575">
              <a:solidFill>
                <a:srgbClr val="BA5A04"/>
              </a:solidFill>
            </a:ln>
          </p:spPr>
          <p:txBody>
            <a:bodyPr wrap="square" tIns="142876" bIns="142876" rtlCol="0">
              <a:spAutoFit/>
            </a:bodyPr>
            <a:lstStyle/>
            <a:p>
              <a:pPr marL="179996" indent="-179996" defTabSz="457189">
                <a:lnSpc>
                  <a:spcPct val="93000"/>
                </a:lnSpc>
                <a:spcAft>
                  <a:spcPts val="600"/>
                </a:spcAft>
                <a:buClr>
                  <a:srgbClr val="000000">
                    <a:lumMod val="65000"/>
                    <a:lumOff val="35000"/>
                  </a:srgbClr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GB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ea typeface="Arial Unicode MS"/>
                  <a:cs typeface="Arial Unicode MS"/>
                </a:rPr>
                <a:t>The primary and key secondary endpoints of DFS</a:t>
              </a:r>
              <a:r>
                <a:rPr lang="en-GB" sz="1300" baseline="30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ea typeface="Arial Unicode MS"/>
                  <a:cs typeface="Arial Unicode MS"/>
                </a:rPr>
                <a:t>¶</a:t>
              </a:r>
              <a:r>
                <a:rPr lang="en-GB" sz="13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ea typeface="Arial Unicode MS"/>
                  <a:cs typeface="Arial Unicode MS"/>
                </a:rPr>
                <a:t> in stage II/IIIA patients and the overall population, respectively, have been reported previously</a:t>
              </a:r>
              <a:r>
                <a:rPr lang="en-GB" sz="1300" baseline="30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ea typeface="Arial Unicode MS"/>
                  <a:cs typeface="Arial Unicode MS"/>
                </a:rPr>
                <a:t>1</a:t>
              </a:r>
              <a:endParaRPr lang="en-GB" sz="1300" baseline="300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endParaRPr>
            </a:p>
            <a:p>
              <a:pPr marL="179996" indent="-179996" defTabSz="457189">
                <a:lnSpc>
                  <a:spcPct val="93000"/>
                </a:lnSpc>
                <a:spcAft>
                  <a:spcPts val="600"/>
                </a:spcAft>
                <a:buClr>
                  <a:srgbClr val="000000">
                    <a:lumMod val="65000"/>
                    <a:lumOff val="35000"/>
                  </a:srgbClr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n-GB" sz="13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 Narrow" panose="020B0606020202030204" pitchFamily="34" charset="0"/>
                  <a:ea typeface="Arial Unicode MS"/>
                  <a:cs typeface="Arial Unicode MS"/>
                </a:rPr>
                <a:t>Here we report results from a pre-specified exploratory analysis of disease recurrence patterns in ADAURA, including CNS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88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 idx="4294967295"/>
          </p:nvPr>
        </p:nvSpPr>
        <p:spPr>
          <a:xfrm>
            <a:off x="981003" y="336109"/>
            <a:ext cx="8921431" cy="990600"/>
          </a:xfrm>
        </p:spPr>
        <p:txBody>
          <a:bodyPr anchor="b">
            <a:normAutofit fontScale="90000"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Neoadjuvant Nivolumab + Chemotherapy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b="1" dirty="0" err="1">
                <a:latin typeface="Century Gothic" panose="020B0502020202020204" pitchFamily="34" charset="0"/>
              </a:rPr>
              <a:t>CheckMate</a:t>
            </a:r>
            <a:r>
              <a:rPr lang="en-US" b="1" dirty="0">
                <a:latin typeface="Century Gothic" panose="020B0502020202020204" pitchFamily="34" charset="0"/>
              </a:rPr>
              <a:t> 816</a:t>
            </a:r>
            <a:endParaRPr lang="en-US" b="1" baseline="30000" dirty="0">
              <a:latin typeface="Century Gothic" panose="020B0502020202020204" pitchFamily="34" charset="0"/>
            </a:endParaRPr>
          </a:p>
        </p:txBody>
      </p: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4B7D6A88-70A8-44CF-902B-5DF4AE15A5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71114" y="5667375"/>
            <a:ext cx="496887" cy="273050"/>
          </a:xfrm>
          <a:prstGeom prst="rect">
            <a:avLst/>
          </a:prstGeom>
        </p:spPr>
        <p:txBody>
          <a:bodyPr/>
          <a:lstStyle/>
          <a:p>
            <a:r>
              <a:rPr lang="en-US" sz="1050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EB994CD-75E2-6249-83FB-4C15964DBAC2}"/>
              </a:ext>
            </a:extLst>
          </p:cNvPr>
          <p:cNvGrpSpPr/>
          <p:nvPr/>
        </p:nvGrpSpPr>
        <p:grpSpPr>
          <a:xfrm>
            <a:off x="452029" y="1732914"/>
            <a:ext cx="11320871" cy="3786187"/>
            <a:chOff x="1792908" y="1881188"/>
            <a:chExt cx="8699787" cy="315981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970CA3E7-DB74-47A1-856E-C2FD731E71BF}"/>
                </a:ext>
              </a:extLst>
            </p:cNvPr>
            <p:cNvGrpSpPr/>
            <p:nvPr/>
          </p:nvGrpSpPr>
          <p:grpSpPr>
            <a:xfrm>
              <a:off x="2274673" y="4198327"/>
              <a:ext cx="7642657" cy="842679"/>
              <a:chOff x="1181235" y="4783158"/>
              <a:chExt cx="9707956" cy="1273570"/>
            </a:xfrm>
          </p:grpSpPr>
          <p:sp>
            <p:nvSpPr>
              <p:cNvPr id="32" name="Rectangle: Rounded Corners 22">
                <a:extLst>
                  <a:ext uri="{FF2B5EF4-FFF2-40B4-BE49-F238E27FC236}">
                    <a16:creationId xmlns:a16="http://schemas.microsoft.com/office/drawing/2014/main" id="{89A9E4F0-4572-4194-8AAF-3E09154CB12C}"/>
                  </a:ext>
                </a:extLst>
              </p:cNvPr>
              <p:cNvSpPr/>
              <p:nvPr/>
            </p:nvSpPr>
            <p:spPr>
              <a:xfrm>
                <a:off x="1181235" y="4783158"/>
                <a:ext cx="9689035" cy="127357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 hangingPunct="1">
                  <a:defRPr/>
                </a:pPr>
                <a:endParaRPr lang="en-US" sz="1200" kern="1200" dirty="0">
                  <a:solidFill>
                    <a:srgbClr val="595454"/>
                  </a:solidFill>
                  <a:uFillTx/>
                  <a:latin typeface="Trebuchet MS" panose="020B0603020202020204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D3EB483-963F-487F-971C-53D2706CE2BC}"/>
                  </a:ext>
                </a:extLst>
              </p:cNvPr>
              <p:cNvSpPr/>
              <p:nvPr/>
            </p:nvSpPr>
            <p:spPr>
              <a:xfrm>
                <a:off x="1420394" y="4844360"/>
                <a:ext cx="3963922" cy="798302"/>
              </a:xfrm>
              <a:prstGeom prst="rect">
                <a:avLst/>
              </a:prstGeom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42892" eaLnBrk="0" fontAlgn="base">
                  <a:spcBef>
                    <a:spcPts val="225"/>
                  </a:spcBef>
                  <a:buClr>
                    <a:prstClr val="black"/>
                  </a:buClr>
                  <a:defRPr/>
                </a:pPr>
                <a: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Primary endpoints</a:t>
                </a:r>
              </a:p>
              <a:p>
                <a:pPr marL="214313" indent="-214313" defTabSz="342892" eaLnBrk="0" fontAlgn="base">
                  <a:spcBef>
                    <a:spcPts val="225"/>
                  </a:spcBef>
                  <a:buClr>
                    <a:srgbClr val="595454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pCR</a:t>
                </a:r>
                <a:r>
                  <a:rPr lang="en-US" sz="1200" baseline="300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 </a:t>
                </a: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by BIPR</a:t>
                </a:r>
                <a:endParaRPr lang="en-US" sz="1200" baseline="300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/>
                </a:endParaRPr>
              </a:p>
              <a:p>
                <a:pPr marL="214313" indent="-214313" defTabSz="342892" eaLnBrk="0" fontAlgn="base">
                  <a:spcBef>
                    <a:spcPts val="225"/>
                  </a:spcBef>
                  <a:buClr>
                    <a:srgbClr val="595454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EFS by BICR</a:t>
                </a:r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FA64AC6-6AEB-4DF9-A7AF-F8FEAB28E5C7}"/>
                  </a:ext>
                </a:extLst>
              </p:cNvPr>
              <p:cNvSpPr/>
              <p:nvPr/>
            </p:nvSpPr>
            <p:spPr>
              <a:xfrm>
                <a:off x="3716026" y="4844360"/>
                <a:ext cx="3418706" cy="798302"/>
              </a:xfrm>
              <a:prstGeom prst="rect">
                <a:avLst/>
              </a:prstGeom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42892" eaLnBrk="0" fontAlgn="base">
                  <a:spcBef>
                    <a:spcPts val="225"/>
                  </a:spcBef>
                  <a:buClr>
                    <a:prstClr val="black"/>
                  </a:buClr>
                  <a:defRPr/>
                </a:pPr>
                <a: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Key secondary endpoints</a:t>
                </a:r>
              </a:p>
              <a:p>
                <a:pPr marL="214313" indent="-214313" defTabSz="342892" eaLnBrk="0" fontAlgn="base">
                  <a:spcBef>
                    <a:spcPts val="225"/>
                  </a:spcBef>
                  <a:buClr>
                    <a:srgbClr val="595454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MPR</a:t>
                </a:r>
                <a:r>
                  <a:rPr lang="en-US" sz="1200" baseline="300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 </a:t>
                </a: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by BIPR</a:t>
                </a:r>
                <a:endParaRPr lang="en-US" sz="1200" baseline="300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/>
                </a:endParaRPr>
              </a:p>
              <a:p>
                <a:pPr marL="214313" indent="-214313" defTabSz="342892" eaLnBrk="0" fontAlgn="base">
                  <a:spcBef>
                    <a:spcPts val="225"/>
                  </a:spcBef>
                  <a:buClr>
                    <a:srgbClr val="595454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OS</a:t>
                </a:r>
              </a:p>
              <a:p>
                <a:pPr marL="214313" indent="-214313" defTabSz="342892" eaLnBrk="0" fontAlgn="base">
                  <a:spcBef>
                    <a:spcPts val="225"/>
                  </a:spcBef>
                  <a:buClr>
                    <a:srgbClr val="595454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Time to death or distant metastases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88C2A81D-2AC3-4E8A-B800-BF465AF69E8E}"/>
                  </a:ext>
                </a:extLst>
              </p:cNvPr>
              <p:cNvSpPr/>
              <p:nvPr/>
            </p:nvSpPr>
            <p:spPr>
              <a:xfrm>
                <a:off x="7134732" y="4844360"/>
                <a:ext cx="3754459" cy="995784"/>
              </a:xfrm>
              <a:prstGeom prst="rect">
                <a:avLst/>
              </a:prstGeom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42892" eaLnBrk="0" fontAlgn="base">
                  <a:spcBef>
                    <a:spcPts val="225"/>
                  </a:spcBef>
                  <a:buClr>
                    <a:prstClr val="black"/>
                  </a:buClr>
                  <a:defRPr/>
                </a:pPr>
                <a: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Key exploratory endpoints included</a:t>
                </a:r>
              </a:p>
              <a:p>
                <a:pPr marL="214313" indent="-214313" defTabSz="342892" eaLnBrk="0" fontAlgn="base">
                  <a:spcBef>
                    <a:spcPts val="225"/>
                  </a:spcBef>
                  <a:buClr>
                    <a:srgbClr val="595454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ORR by BICR</a:t>
                </a:r>
                <a:endParaRPr lang="en-US" sz="1200" baseline="300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/>
                </a:endParaRPr>
              </a:p>
              <a:p>
                <a:pPr marL="214313" indent="-214313" defTabSz="342892" eaLnBrk="0" fontAlgn="base">
                  <a:spcBef>
                    <a:spcPts val="225"/>
                  </a:spcBef>
                  <a:buClr>
                    <a:srgbClr val="595454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Feasibility of surgery; peri- and </a:t>
                </a:r>
                <a:b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</a:br>
                <a: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post-operative surgery-related AEs</a:t>
                </a:r>
                <a:endParaRPr lang="en-US" sz="1200" b="1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endParaRPr>
              </a:p>
              <a:p>
                <a:pPr marL="214313" indent="-214313" defTabSz="342892" eaLnBrk="0" fontAlgn="base">
                  <a:spcBef>
                    <a:spcPts val="225"/>
                  </a:spcBef>
                  <a:buClr>
                    <a:srgbClr val="595454"/>
                  </a:buClr>
                  <a:buFont typeface="Arial" panose="020B0604020202020204" pitchFamily="34" charset="0"/>
                  <a:buChar char="•"/>
                  <a:defRPr/>
                </a:pPr>
                <a:endParaRPr lang="en-US" sz="12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/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A56E42D-E165-40B6-BE56-87AE45F1EB1F}"/>
                </a:ext>
              </a:extLst>
            </p:cNvPr>
            <p:cNvGrpSpPr/>
            <p:nvPr/>
          </p:nvGrpSpPr>
          <p:grpSpPr>
            <a:xfrm>
              <a:off x="1792908" y="1881188"/>
              <a:ext cx="8699787" cy="1974260"/>
              <a:chOff x="358542" y="1365249"/>
              <a:chExt cx="11728038" cy="2944819"/>
            </a:xfrm>
          </p:grpSpPr>
          <p:sp>
            <p:nvSpPr>
              <p:cNvPr id="46" name="Left Brace 45">
                <a:extLst>
                  <a:ext uri="{FF2B5EF4-FFF2-40B4-BE49-F238E27FC236}">
                    <a16:creationId xmlns:a16="http://schemas.microsoft.com/office/drawing/2014/main" id="{15D8D26F-98FC-4361-87F4-234A5D496609}"/>
                  </a:ext>
                </a:extLst>
              </p:cNvPr>
              <p:cNvSpPr/>
              <p:nvPr/>
            </p:nvSpPr>
            <p:spPr>
              <a:xfrm>
                <a:off x="3888585" y="2368051"/>
                <a:ext cx="913764" cy="1220679"/>
              </a:xfrm>
              <a:prstGeom prst="leftBrace">
                <a:avLst>
                  <a:gd name="adj1" fmla="val 0"/>
                  <a:gd name="adj2" fmla="val 48223"/>
                </a:avLst>
              </a:prstGeom>
              <a:ln w="28575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914378" hangingPunct="1">
                  <a:defRPr/>
                </a:pPr>
                <a:endParaRPr lang="en-GB" sz="1200" kern="1200" dirty="0">
                  <a:solidFill>
                    <a:srgbClr val="595454"/>
                  </a:solidFill>
                  <a:uFillTx/>
                  <a:latin typeface="Trebuchet MS" panose="020B0603020202020204" pitchFamily="34" charset="0"/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E137E3D-0E6A-4418-A9F1-BA6055E11124}"/>
                  </a:ext>
                </a:extLst>
              </p:cNvPr>
              <p:cNvSpPr/>
              <p:nvPr/>
            </p:nvSpPr>
            <p:spPr bwMode="auto">
              <a:xfrm>
                <a:off x="4901996" y="3077135"/>
                <a:ext cx="2476937" cy="1008000"/>
              </a:xfrm>
              <a:prstGeom prst="rect">
                <a:avLst/>
              </a:prstGeom>
              <a:solidFill>
                <a:srgbClr val="A69F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8" hangingPunct="1">
                  <a:spcBef>
                    <a:spcPts val="225"/>
                  </a:spcBef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uFillTx/>
                    <a:latin typeface="Trebuchet MS" panose="020B0603020202020204" pitchFamily="34" charset="0"/>
                    <a:cs typeface="Arial" panose="020B0604020202020204" pitchFamily="34" charset="0"/>
                  </a:rPr>
                  <a:t>Chemo</a:t>
                </a:r>
                <a:r>
                  <a:rPr lang="en-US" sz="1200" b="1" baseline="30000" dirty="0">
                    <a:solidFill>
                      <a:srgbClr val="FFFFFF"/>
                    </a:solidFill>
                    <a:uFillTx/>
                    <a:latin typeface="Trebuchet MS" panose="020B0603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en-US" sz="1200" baseline="30000" dirty="0">
                    <a:solidFill>
                      <a:srgbClr val="FFFFFF"/>
                    </a:solidFill>
                    <a:uFillTx/>
                    <a:latin typeface="Trebuchet MS" panose="020B0603020202020204"/>
                    <a:cs typeface="Arial" panose="020B0604020202020204" pitchFamily="34" charset="0"/>
                  </a:rPr>
                  <a:t> </a:t>
                </a:r>
                <a:r>
                  <a:rPr lang="en-US" sz="1200" b="1" dirty="0">
                    <a:solidFill>
                      <a:srgbClr val="FFFFFF"/>
                    </a:solidFill>
                    <a:uFillTx/>
                    <a:latin typeface="Trebuchet MS" panose="020B0603020202020204" pitchFamily="34" charset="0"/>
                    <a:cs typeface="Arial" panose="020B0604020202020204" pitchFamily="34" charset="0"/>
                  </a:rPr>
                  <a:t>Q3W (3 cycles)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BB247244-BA71-4C65-88E8-C68A1BDBC7D7}"/>
                  </a:ext>
                </a:extLst>
              </p:cNvPr>
              <p:cNvSpPr/>
              <p:nvPr/>
            </p:nvSpPr>
            <p:spPr bwMode="auto">
              <a:xfrm>
                <a:off x="4901994" y="1831530"/>
                <a:ext cx="2476939" cy="1008000"/>
              </a:xfrm>
              <a:prstGeom prst="rect">
                <a:avLst/>
              </a:prstGeom>
              <a:solidFill>
                <a:srgbClr val="138967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25718" tIns="25718" rIns="25718" bIns="25718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66713" hangingPunct="1">
                  <a:spcBef>
                    <a:spcPts val="225"/>
                  </a:spcBef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NIVO 360 mg Q3W </a:t>
                </a:r>
                <a:br>
                  <a:rPr lang="en-US" sz="1200" b="1" dirty="0">
                    <a:solidFill>
                      <a:prstClr val="white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prstClr val="white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+ </a:t>
                </a:r>
              </a:p>
              <a:p>
                <a:pPr algn="ctr" defTabSz="466713" hangingPunct="1">
                  <a:spcBef>
                    <a:spcPts val="225"/>
                  </a:spcBef>
                  <a:defRPr/>
                </a:pPr>
                <a:r>
                  <a:rPr lang="en-US" sz="1200" b="1" dirty="0">
                    <a:solidFill>
                      <a:srgbClr val="FFFFFF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chemo</a:t>
                </a:r>
                <a:r>
                  <a:rPr lang="en-US" sz="1200" b="1" baseline="30000" dirty="0">
                    <a:solidFill>
                      <a:srgbClr val="FFFFFF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d</a:t>
                </a:r>
                <a:r>
                  <a:rPr lang="en-US" sz="1200" dirty="0">
                    <a:solidFill>
                      <a:srgbClr val="FFFFFF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lang="en-US" sz="1200" b="1" dirty="0">
                    <a:solidFill>
                      <a:srgbClr val="FFFFFF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Q3W (3 cycles)</a:t>
                </a:r>
                <a:endParaRPr lang="en-US" sz="1200" b="1" baseline="30000" dirty="0">
                  <a:solidFill>
                    <a:srgbClr val="FFFFFF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E8AB7F2-82D4-4552-8F12-53DC185A0A8E}"/>
                  </a:ext>
                </a:extLst>
              </p:cNvPr>
              <p:cNvSpPr/>
              <p:nvPr/>
            </p:nvSpPr>
            <p:spPr bwMode="auto">
              <a:xfrm>
                <a:off x="3634696" y="2655906"/>
                <a:ext cx="457200" cy="511472"/>
              </a:xfrm>
              <a:prstGeom prst="ellipse">
                <a:avLst/>
              </a:prstGeom>
              <a:solidFill>
                <a:srgbClr val="595454"/>
              </a:solidFill>
              <a:ln>
                <a:noFill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txBody>
              <a:bodyPr wrap="none" anchor="ctr">
                <a:noAutofit/>
              </a:bodyPr>
              <a:lstStyle/>
              <a:p>
                <a:pPr algn="ctr" defTabSz="685783" hangingPunct="1">
                  <a:spcBef>
                    <a:spcPts val="225"/>
                  </a:spcBef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R</a:t>
                </a:r>
              </a:p>
              <a:p>
                <a:pPr algn="ctr" defTabSz="685783" hangingPunct="1">
                  <a:spcBef>
                    <a:spcPts val="225"/>
                  </a:spcBef>
                  <a:defRPr/>
                </a:pPr>
                <a:r>
                  <a:rPr lang="en-US" sz="1200" b="1" dirty="0">
                    <a:solidFill>
                      <a:prstClr val="white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1:1</a:t>
                </a:r>
                <a:endParaRPr lang="en-US" sz="1200" b="1" baseline="30000" dirty="0">
                  <a:solidFill>
                    <a:prstClr val="white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3" name="Rounded Rectangle 38">
                <a:extLst>
                  <a:ext uri="{FF2B5EF4-FFF2-40B4-BE49-F238E27FC236}">
                    <a16:creationId xmlns:a16="http://schemas.microsoft.com/office/drawing/2014/main" id="{623C060B-F5FA-4A0C-9B0F-EDE57646C63C}"/>
                  </a:ext>
                </a:extLst>
              </p:cNvPr>
              <p:cNvSpPr/>
              <p:nvPr/>
            </p:nvSpPr>
            <p:spPr bwMode="auto">
              <a:xfrm>
                <a:off x="358542" y="1365249"/>
                <a:ext cx="3102199" cy="2944819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68580" tIns="68580" rIns="68580" bIns="6858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645303" eaLnBrk="0">
                  <a:spcBef>
                    <a:spcPts val="225"/>
                  </a:spcBef>
                  <a:spcAft>
                    <a:spcPts val="225"/>
                  </a:spcAft>
                  <a:buClr>
                    <a:srgbClr val="FFE947"/>
                  </a:buClr>
                  <a:defRPr/>
                </a:pPr>
                <a: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Key eligibility criteria</a:t>
                </a:r>
              </a:p>
              <a:p>
                <a:pPr marL="214313" indent="-125016" defTabSz="645303" eaLnBrk="0">
                  <a:spcBef>
                    <a:spcPts val="225"/>
                  </a:spcBef>
                  <a:buClr>
                    <a:srgbClr val="595454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Newly diagnosed, resectable, stage IB (≥ 4 cm)–IIIA NSCLC </a:t>
                </a:r>
                <a:b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</a:b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(per TNM 7</a:t>
                </a:r>
                <a:r>
                  <a:rPr lang="en-US" sz="1200" baseline="300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th</a:t>
                </a: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 edition)</a:t>
                </a:r>
              </a:p>
              <a:p>
                <a:pPr marL="214313" indent="-125016" defTabSz="645303" eaLnBrk="0">
                  <a:spcBef>
                    <a:spcPts val="225"/>
                  </a:spcBef>
                  <a:buClr>
                    <a:srgbClr val="595454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ECOG PS 0–1</a:t>
                </a:r>
              </a:p>
              <a:p>
                <a:pPr marL="214313" indent="-125016" defTabSz="645303" eaLnBrk="0">
                  <a:spcBef>
                    <a:spcPts val="225"/>
                  </a:spcBef>
                  <a:buClr>
                    <a:srgbClr val="595454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en-US" sz="1200" u="sng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No known sensitizing </a:t>
                </a:r>
                <a:r>
                  <a:rPr lang="en-US" sz="1200" i="1" u="sng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EGFR</a:t>
                </a:r>
                <a:r>
                  <a:rPr lang="en-US" sz="1200" u="sng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 mutations or </a:t>
                </a:r>
                <a:r>
                  <a:rPr lang="en-US" sz="1200" i="1" u="sng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ALK </a:t>
                </a:r>
                <a:r>
                  <a:rPr lang="en-US" sz="1200" u="sng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alterations</a:t>
                </a:r>
              </a:p>
              <a:p>
                <a:pPr defTabSz="645303" eaLnBrk="0">
                  <a:spcBef>
                    <a:spcPts val="225"/>
                  </a:spcBef>
                  <a:buClr>
                    <a:prstClr val="white"/>
                  </a:buClr>
                  <a:defRPr/>
                </a:pPr>
                <a:endParaRPr lang="en-US" sz="1200" b="1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endParaRPr>
              </a:p>
              <a:p>
                <a:pPr algn="ctr" defTabSz="645303" eaLnBrk="0">
                  <a:spcBef>
                    <a:spcPts val="225"/>
                  </a:spcBef>
                  <a:buClr>
                    <a:prstClr val="white"/>
                  </a:buClr>
                  <a:defRPr/>
                </a:pPr>
                <a: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Stratified by</a:t>
                </a:r>
                <a:b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stage (IB/II vs IIIA), </a:t>
                </a:r>
                <a:b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PD-L1</a:t>
                </a:r>
                <a:r>
                  <a:rPr lang="en-US" sz="1200" b="1" baseline="300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b </a:t>
                </a:r>
                <a: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(≥ 1% vs &lt; 1%</a:t>
                </a:r>
                <a:r>
                  <a:rPr lang="en-US" sz="1200" b="1" baseline="300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c</a:t>
                </a:r>
                <a: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)</a:t>
                </a:r>
                <a:r>
                  <a:rPr lang="en-US" sz="1200" b="1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, and sex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F0313307-2BFC-4B5D-A396-5E69D7FA38B3}"/>
                  </a:ext>
                </a:extLst>
              </p:cNvPr>
              <p:cNvSpPr/>
              <p:nvPr/>
            </p:nvSpPr>
            <p:spPr bwMode="auto">
              <a:xfrm>
                <a:off x="8297942" y="2076350"/>
                <a:ext cx="1224518" cy="1778334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25718" tIns="25718" rIns="25718" bIns="25718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66713" hangingPunct="1">
                  <a:spcBef>
                    <a:spcPts val="225"/>
                  </a:spcBef>
                  <a:defRPr/>
                </a:pP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Surgery </a:t>
                </a:r>
                <a:b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</a:b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(within 6 weeks</a:t>
                </a:r>
                <a:b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</a:b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post-treatment) </a:t>
                </a:r>
                <a:b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</a:br>
                <a:endParaRPr lang="en-US" sz="1200" baseline="300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EAC919FA-69ED-4A9E-87D3-1E2196673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01516" y="2952986"/>
                <a:ext cx="731520" cy="0"/>
              </a:xfrm>
              <a:prstGeom prst="straightConnector1">
                <a:avLst/>
              </a:prstGeom>
              <a:ln w="34925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2D4F547-9058-401E-9ABA-6BBC3171FDF5}"/>
                  </a:ext>
                </a:extLst>
              </p:cNvPr>
              <p:cNvSpPr/>
              <p:nvPr/>
            </p:nvSpPr>
            <p:spPr bwMode="auto">
              <a:xfrm>
                <a:off x="10057441" y="2076350"/>
                <a:ext cx="1188720" cy="1778336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25718" tIns="25718" rIns="25718" bIns="25718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66713" hangingPunct="1">
                  <a:spcBef>
                    <a:spcPts val="225"/>
                  </a:spcBef>
                  <a:defRPr/>
                </a:pP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Optional adjuvant </a:t>
                </a:r>
                <a:b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</a:b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chemo ± RT</a:t>
                </a:r>
                <a:endParaRPr lang="en-US" sz="1200" baseline="300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5C86C1A7-2A05-4C91-83D4-C1F0C180F498}"/>
                  </a:ext>
                </a:extLst>
              </p:cNvPr>
              <p:cNvCxnSpPr/>
              <p:nvPr/>
            </p:nvCxnSpPr>
            <p:spPr>
              <a:xfrm>
                <a:off x="9570652" y="2953119"/>
                <a:ext cx="396000" cy="0"/>
              </a:xfrm>
              <a:prstGeom prst="straightConnector1">
                <a:avLst/>
              </a:prstGeom>
              <a:ln w="34925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971BA7F-9F1E-45A1-8A4E-4482C7B1DAE7}"/>
                  </a:ext>
                </a:extLst>
              </p:cNvPr>
              <p:cNvSpPr txBox="1"/>
              <p:nvPr/>
            </p:nvSpPr>
            <p:spPr>
              <a:xfrm>
                <a:off x="11207897" y="2527370"/>
                <a:ext cx="878683" cy="49998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pPr algn="ctr" defTabSz="466713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Follow-up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74B6189-1E24-4E47-8517-BA2B78CB1E26}"/>
                  </a:ext>
                </a:extLst>
              </p:cNvPr>
              <p:cNvSpPr txBox="1"/>
              <p:nvPr/>
            </p:nvSpPr>
            <p:spPr>
              <a:xfrm>
                <a:off x="3481336" y="2355841"/>
                <a:ext cx="857123" cy="316085"/>
              </a:xfrm>
              <a:prstGeom prst="rect">
                <a:avLst/>
              </a:prstGeom>
              <a:noFill/>
            </p:spPr>
            <p:txBody>
              <a:bodyPr vert="horz" wrap="square" lIns="68580" tIns="34290" rIns="68580" bIns="34290" rtlCol="0">
                <a:spAutoFit/>
              </a:bodyPr>
              <a:lstStyle>
                <a:lvl1pPr indent="0" defTabSz="457200">
                  <a:spcBef>
                    <a:spcPts val="600"/>
                  </a:spcBef>
                  <a:buFont typeface="Arial"/>
                  <a:buNone/>
                  <a:defRPr sz="1200"/>
                </a:lvl1pPr>
                <a:lvl2pPr marL="346075" indent="-346075" defTabSz="4572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/>
                </a:lvl2pPr>
                <a:lvl3pPr marL="685800" indent="-339725" defTabSz="457200">
                  <a:spcBef>
                    <a:spcPts val="600"/>
                  </a:spcBef>
                  <a:buFont typeface="Arial" panose="020B0604020202020204" pitchFamily="34" charset="0"/>
                  <a:buChar char="–"/>
                  <a:defRPr sz="1600"/>
                </a:lvl3pPr>
                <a:lvl4pPr marL="1031875" indent="-346075" defTabSz="457200">
                  <a:spcBef>
                    <a:spcPts val="600"/>
                  </a:spcBef>
                  <a:buFont typeface="Arial" panose="020B0604020202020204" pitchFamily="34" charset="0"/>
                  <a:buChar char="•"/>
                  <a:defRPr sz="1600"/>
                </a:lvl4pPr>
                <a:lvl5pPr marL="1371600" indent="-339725" defTabSz="457200">
                  <a:spcBef>
                    <a:spcPts val="600"/>
                  </a:spcBef>
                  <a:buFont typeface="Arial"/>
                  <a:buChar char="»"/>
                  <a:defRPr sz="1600"/>
                </a:lvl5pPr>
                <a:lvl6pPr marL="25146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 defTabSz="4572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algn="ctr" defTabSz="342892" hangingPunct="1">
                  <a:spcBef>
                    <a:spcPts val="450"/>
                  </a:spcBef>
                  <a:defRPr/>
                </a:pPr>
                <a:r>
                  <a:rPr lang="en-US" b="1" kern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 panose="020B0604020202020204" pitchFamily="34" charset="0"/>
                  </a:rPr>
                  <a:t>N = 358</a:t>
                </a:r>
                <a:endParaRPr lang="en-US" b="1" kern="1200" baseline="300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42C14EA-E6E8-497E-AF1D-06AFE7F7BD32}"/>
                  </a:ext>
                </a:extLst>
              </p:cNvPr>
              <p:cNvSpPr txBox="1"/>
              <p:nvPr/>
            </p:nvSpPr>
            <p:spPr>
              <a:xfrm>
                <a:off x="7326376" y="2425344"/>
                <a:ext cx="1014938" cy="499988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 anchor="t">
                <a:spAutoFit/>
              </a:bodyPr>
              <a:lstStyle/>
              <a:p>
                <a:pPr algn="ctr" defTabSz="466713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Radiologic </a:t>
                </a:r>
                <a:b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</a:br>
                <a:r>
                  <a:rPr lang="en-US" sz="1200" dirty="0">
                    <a:solidFill>
                      <a:srgbClr val="595454"/>
                    </a:solidFill>
                    <a:uFillTx/>
                    <a:latin typeface="Trebuchet MS" panose="020B0603020202020204"/>
                    <a:ea typeface="+mn-ea"/>
                    <a:cs typeface="Arial"/>
                  </a:rPr>
                  <a:t>restaging</a:t>
                </a:r>
              </a:p>
            </p:txBody>
          </p: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EAC919FA-69ED-4A9E-87D3-1E21966736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324472" y="2952986"/>
                <a:ext cx="640080" cy="0"/>
              </a:xfrm>
              <a:prstGeom prst="straightConnector1">
                <a:avLst/>
              </a:prstGeom>
              <a:ln w="34925">
                <a:headEnd type="none" w="med" len="med"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355FDB6-F5CD-CD40-AD26-156DAD2D2BF2}"/>
              </a:ext>
            </a:extLst>
          </p:cNvPr>
          <p:cNvSpPr txBox="1"/>
          <p:nvPr/>
        </p:nvSpPr>
        <p:spPr>
          <a:xfrm>
            <a:off x="-40242" y="6555601"/>
            <a:ext cx="22781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Spicer ASCO 2021 </a:t>
            </a:r>
            <a:r>
              <a:rPr lang="en-GB" sz="1200" dirty="0" err="1">
                <a:solidFill>
                  <a:schemeClr val="tx1"/>
                </a:solidFill>
              </a:rPr>
              <a:t>abstr</a:t>
            </a:r>
            <a:r>
              <a:rPr lang="en-GB" sz="1200" dirty="0">
                <a:solidFill>
                  <a:schemeClr val="tx1"/>
                </a:solidFill>
              </a:rPr>
              <a:t>: 8503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997033-9F06-4647-8CC7-535BCA75C1E1}"/>
              </a:ext>
            </a:extLst>
          </p:cNvPr>
          <p:cNvSpPr txBox="1"/>
          <p:nvPr/>
        </p:nvSpPr>
        <p:spPr>
          <a:xfrm>
            <a:off x="4928854" y="5798307"/>
            <a:ext cx="2334293" cy="802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63% Stage IIIA</a:t>
            </a:r>
          </a:p>
          <a:p>
            <a:r>
              <a:rPr lang="en-US" dirty="0"/>
              <a:t>50% PD-L1 &gt;1%</a:t>
            </a:r>
          </a:p>
        </p:txBody>
      </p:sp>
    </p:spTree>
    <p:extLst>
      <p:ext uri="{BB962C8B-B14F-4D97-AF65-F5344CB8AC3E}">
        <p14:creationId xmlns:p14="http://schemas.microsoft.com/office/powerpoint/2010/main" val="18807872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EA255D-BA68-2179-994A-3676B6699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6968" y="402368"/>
            <a:ext cx="9144000" cy="990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sz="2700" b="1" dirty="0">
                <a:latin typeface="Century Gothic" panose="020B0502020202020204" pitchFamily="34" charset="0"/>
              </a:rPr>
              <a:t>ADAURA: A positive breakthrough for some patients Osimertinib improves DFS in pts w resected </a:t>
            </a:r>
            <a:r>
              <a:rPr lang="en-GB" sz="2700" b="1" dirty="0" err="1">
                <a:latin typeface="Century Gothic" panose="020B0502020202020204" pitchFamily="34" charset="0"/>
              </a:rPr>
              <a:t>EGFRmut</a:t>
            </a:r>
            <a:r>
              <a:rPr lang="en-GB" sz="2700" b="1" dirty="0">
                <a:latin typeface="Century Gothic" panose="020B0502020202020204" pitchFamily="34" charset="0"/>
              </a:rPr>
              <a:t> NSCLC</a:t>
            </a:r>
            <a:b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726F7-971C-4E43-8E21-62AEEFC3C89B}"/>
              </a:ext>
            </a:extLst>
          </p:cNvPr>
          <p:cNvSpPr txBox="1"/>
          <p:nvPr/>
        </p:nvSpPr>
        <p:spPr>
          <a:xfrm>
            <a:off x="6534307" y="5983171"/>
            <a:ext cx="5359004" cy="369332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r" defTabSz="342892">
              <a:defRPr/>
            </a:pPr>
            <a:r>
              <a:rPr lang="en-GB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Arial Narrow"/>
              </a:rPr>
              <a:t>CI, confidence interval; NC, not calculable; HR, hazard ratio; NR, not reached</a:t>
            </a:r>
          </a:p>
          <a:p>
            <a:pPr algn="r" defTabSz="342892">
              <a:defRPr/>
            </a:pPr>
            <a:r>
              <a:rPr lang="en-GB" sz="900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Arial Narrow"/>
              </a:rPr>
              <a:t>ADAURA data cut-off: 17 January, 2020</a:t>
            </a:r>
          </a:p>
        </p:txBody>
      </p:sp>
      <p:graphicFrame>
        <p:nvGraphicFramePr>
          <p:cNvPr id="1753" name="Table 1752">
            <a:extLst>
              <a:ext uri="{FF2B5EF4-FFF2-40B4-BE49-F238E27FC236}">
                <a16:creationId xmlns:a16="http://schemas.microsoft.com/office/drawing/2014/main" id="{7A6F92A4-5DEA-5145-8B43-ABEE5E4D9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674089"/>
              </p:ext>
            </p:extLst>
          </p:nvPr>
        </p:nvGraphicFramePr>
        <p:xfrm>
          <a:off x="1692522" y="5215158"/>
          <a:ext cx="3851918" cy="694164"/>
        </p:xfrm>
        <a:graphic>
          <a:graphicData uri="http://schemas.openxmlformats.org/drawingml/2006/table">
            <a:tbl>
              <a:tblPr firstRow="1" bandRow="1"/>
              <a:tblGrid>
                <a:gridCol w="1044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3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3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5669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Median DFS, months (95% CI)</a:t>
                      </a:r>
                    </a:p>
                  </a:txBody>
                  <a:tcPr marL="48589" marR="48589" marT="24254" marB="24254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HR (99.06% CI)</a:t>
                      </a:r>
                      <a:endParaRPr kumimoji="0" lang="en-GB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8589" marR="48589" marT="24254" marB="24254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6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GB" sz="1200" b="1" dirty="0">
                          <a:solidFill>
                            <a:srgbClr val="418E97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 Osimertinib </a:t>
                      </a:r>
                    </a:p>
                  </a:txBody>
                  <a:tcPr marL="48589" marR="48589" marT="24254" marB="2425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defTabSz="685800">
                        <a:spcBef>
                          <a:spcPts val="300"/>
                        </a:spcBef>
                      </a:pPr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/>
                        </a:rPr>
                        <a:t>NR (38.8, NC)</a:t>
                      </a:r>
                    </a:p>
                  </a:txBody>
                  <a:tcPr marL="48589" marR="48589" marT="24254" marB="2425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0.17 (0.11, 0.26) P&lt;0.0001</a:t>
                      </a:r>
                      <a:endParaRPr lang="en-GB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/>
                      </a:endParaRPr>
                    </a:p>
                  </a:txBody>
                  <a:tcPr marL="48589" marR="48589" marT="24254" marB="242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GB" sz="1200" b="1" dirty="0">
                          <a:solidFill>
                            <a:srgbClr val="D6AF53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 Placebo</a:t>
                      </a:r>
                    </a:p>
                  </a:txBody>
                  <a:tcPr marL="48589" marR="48589" marT="24254" marB="242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defTabSz="685800">
                        <a:spcBef>
                          <a:spcPts val="300"/>
                        </a:spcBef>
                        <a:defRPr/>
                      </a:pPr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/>
                        </a:rPr>
                        <a:t>19.6 (16.6, 24.5)</a:t>
                      </a:r>
                    </a:p>
                  </a:txBody>
                  <a:tcPr marL="48589" marR="48589" marT="24254" marB="2425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defTabSz="685800">
                        <a:spcBef>
                          <a:spcPts val="300"/>
                        </a:spcBef>
                        <a:defRPr/>
                      </a:pPr>
                      <a:endParaRPr lang="en-GB" sz="1000" b="0" dirty="0">
                        <a:latin typeface="Arial Narrow"/>
                      </a:endParaRPr>
                    </a:p>
                  </a:txBody>
                  <a:tcPr marL="64800" marR="64800" marT="32400" marB="324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93" name="Table 2792">
            <a:extLst>
              <a:ext uri="{FF2B5EF4-FFF2-40B4-BE49-F238E27FC236}">
                <a16:creationId xmlns:a16="http://schemas.microsoft.com/office/drawing/2014/main" id="{8BA0C264-91AE-E44B-BECD-4F4162F184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241235"/>
              </p:ext>
            </p:extLst>
          </p:nvPr>
        </p:nvGraphicFramePr>
        <p:xfrm>
          <a:off x="7051862" y="5257800"/>
          <a:ext cx="4237128" cy="694164"/>
        </p:xfrm>
        <a:graphic>
          <a:graphicData uri="http://schemas.openxmlformats.org/drawingml/2006/table">
            <a:tbl>
              <a:tblPr firstRow="1" bandRow="1"/>
              <a:tblGrid>
                <a:gridCol w="1149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8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6999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Median DFS, months (95% CI)</a:t>
                      </a:r>
                    </a:p>
                  </a:txBody>
                  <a:tcPr marL="48589" marR="48589" marT="24254" marB="24254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HR (99.12% CI)</a:t>
                      </a:r>
                    </a:p>
                  </a:txBody>
                  <a:tcPr marL="48589" marR="48589" marT="24254" marB="24254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6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GB" sz="1200" b="1" dirty="0">
                          <a:solidFill>
                            <a:srgbClr val="418E97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 Osimertinib </a:t>
                      </a:r>
                    </a:p>
                  </a:txBody>
                  <a:tcPr marL="48589" marR="48589" marT="24254" marB="2425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defTabSz="685800">
                        <a:spcBef>
                          <a:spcPts val="300"/>
                        </a:spcBef>
                      </a:pPr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/>
                        </a:rPr>
                        <a:t>NR (NC, NC)</a:t>
                      </a:r>
                    </a:p>
                  </a:txBody>
                  <a:tcPr marL="48589" marR="48589" marT="24254" marB="2425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0.20 (0.14, 0.30) P&lt;0.0001</a:t>
                      </a:r>
                      <a:endParaRPr lang="en-GB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/>
                      </a:endParaRPr>
                    </a:p>
                  </a:txBody>
                  <a:tcPr marL="48589" marR="48589" marT="24254" marB="2425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66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l"/>
                      <a:r>
                        <a:rPr lang="en-GB" sz="1200" b="1" dirty="0">
                          <a:solidFill>
                            <a:srgbClr val="D6AF53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– Placebo</a:t>
                      </a:r>
                    </a:p>
                  </a:txBody>
                  <a:tcPr marL="48589" marR="48589" marT="24254" marB="24254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/>
                        </a:defRPr>
                      </a:lvl9pPr>
                    </a:lstStyle>
                    <a:p>
                      <a:pPr algn="ctr" defTabSz="685800">
                        <a:spcBef>
                          <a:spcPts val="300"/>
                        </a:spcBef>
                        <a:defRPr/>
                      </a:pPr>
                      <a:r>
                        <a:rPr lang="en-GB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/>
                        </a:rPr>
                        <a:t>27.5 (22.0, 35.0)</a:t>
                      </a:r>
                    </a:p>
                  </a:txBody>
                  <a:tcPr marL="48589" marR="48589" marT="24254" marB="24254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defTabSz="685800">
                        <a:spcBef>
                          <a:spcPts val="300"/>
                        </a:spcBef>
                        <a:defRPr/>
                      </a:pPr>
                      <a:endParaRPr lang="en-GB" sz="1000" b="0" dirty="0">
                        <a:latin typeface="Arial Narrow"/>
                      </a:endParaRPr>
                    </a:p>
                  </a:txBody>
                  <a:tcPr marL="64800" marR="64800" marT="32400" marB="3240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88EF6CAF-0CF8-544D-9410-9E5F52E0285E}"/>
              </a:ext>
            </a:extLst>
          </p:cNvPr>
          <p:cNvGrpSpPr/>
          <p:nvPr/>
        </p:nvGrpSpPr>
        <p:grpSpPr>
          <a:xfrm>
            <a:off x="346704" y="1316768"/>
            <a:ext cx="11429135" cy="3804923"/>
            <a:chOff x="2618184" y="2083594"/>
            <a:chExt cx="6894339" cy="22952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3395C4E-B2C2-DC42-89E1-57CBC3D52D8A}"/>
                </a:ext>
              </a:extLst>
            </p:cNvPr>
            <p:cNvSpPr txBox="1"/>
            <p:nvPr/>
          </p:nvSpPr>
          <p:spPr>
            <a:xfrm>
              <a:off x="3269459" y="2083594"/>
              <a:ext cx="2565797" cy="1856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342892">
                <a:defRPr/>
              </a:pP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 Narrow"/>
                </a:rPr>
                <a:t>Primary population: Stage 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 Narrow"/>
                </a:rPr>
                <a:t>II/IIIA</a:t>
              </a:r>
              <a:r>
                <a:rPr lang="en-GB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 Narrow"/>
                </a:rPr>
                <a:t> </a:t>
              </a:r>
            </a:p>
          </p:txBody>
        </p:sp>
        <p:sp>
          <p:nvSpPr>
            <p:cNvPr id="3905" name="TextBox 3904">
              <a:extLst>
                <a:ext uri="{FF2B5EF4-FFF2-40B4-BE49-F238E27FC236}">
                  <a16:creationId xmlns:a16="http://schemas.microsoft.com/office/drawing/2014/main" id="{B0F0B67F-3ADB-4C48-B503-F43096DA8F17}"/>
                </a:ext>
              </a:extLst>
            </p:cNvPr>
            <p:cNvSpPr txBox="1"/>
            <p:nvPr/>
          </p:nvSpPr>
          <p:spPr>
            <a:xfrm>
              <a:off x="3944954" y="3880247"/>
              <a:ext cx="1157658" cy="148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07196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/>
                  <a:sym typeface="Arial"/>
                  <a:rtl val="0"/>
                </a:rPr>
                <a:t>Time from randomisation (months)</a:t>
              </a:r>
            </a:p>
          </p:txBody>
        </p:sp>
        <p:grpSp>
          <p:nvGrpSpPr>
            <p:cNvPr id="62469" name="Group 9">
              <a:extLst>
                <a:ext uri="{FF2B5EF4-FFF2-40B4-BE49-F238E27FC236}">
                  <a16:creationId xmlns:a16="http://schemas.microsoft.com/office/drawing/2014/main" id="{D881B36F-ED14-244A-836C-4EF31B2C9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2947" y="4112422"/>
              <a:ext cx="3171867" cy="264018"/>
              <a:chOff x="4883049" y="3789740"/>
              <a:chExt cx="4189907" cy="357588"/>
            </a:xfrm>
          </p:grpSpPr>
          <p:sp>
            <p:nvSpPr>
              <p:cNvPr id="3886" name="TextBox 3885">
                <a:extLst>
                  <a:ext uri="{FF2B5EF4-FFF2-40B4-BE49-F238E27FC236}">
                    <a16:creationId xmlns:a16="http://schemas.microsoft.com/office/drawing/2014/main" id="{D57403FD-1A8E-3847-911B-576368F3A297}"/>
                  </a:ext>
                </a:extLst>
              </p:cNvPr>
              <p:cNvSpPr txBox="1"/>
              <p:nvPr/>
            </p:nvSpPr>
            <p:spPr>
              <a:xfrm>
                <a:off x="4883049" y="3789740"/>
                <a:ext cx="285101" cy="2011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233</a:t>
                </a:r>
              </a:p>
            </p:txBody>
          </p:sp>
          <p:sp>
            <p:nvSpPr>
              <p:cNvPr id="3887" name="TextBox 3886">
                <a:extLst>
                  <a:ext uri="{FF2B5EF4-FFF2-40B4-BE49-F238E27FC236}">
                    <a16:creationId xmlns:a16="http://schemas.microsoft.com/office/drawing/2014/main" id="{5C7924C1-FB06-5B48-AE22-739564DD692F}"/>
                  </a:ext>
                </a:extLst>
              </p:cNvPr>
              <p:cNvSpPr txBox="1"/>
              <p:nvPr/>
            </p:nvSpPr>
            <p:spPr>
              <a:xfrm>
                <a:off x="4883050" y="3941324"/>
                <a:ext cx="285101" cy="20116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237</a:t>
                </a:r>
              </a:p>
            </p:txBody>
          </p:sp>
          <p:sp>
            <p:nvSpPr>
              <p:cNvPr id="3888" name="TextBox 3887">
                <a:extLst>
                  <a:ext uri="{FF2B5EF4-FFF2-40B4-BE49-F238E27FC236}">
                    <a16:creationId xmlns:a16="http://schemas.microsoft.com/office/drawing/2014/main" id="{171877F4-5289-984B-9184-F66DD38B1445}"/>
                  </a:ext>
                </a:extLst>
              </p:cNvPr>
              <p:cNvSpPr txBox="1"/>
              <p:nvPr/>
            </p:nvSpPr>
            <p:spPr>
              <a:xfrm>
                <a:off x="5350161" y="3789740"/>
                <a:ext cx="285101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219</a:t>
                </a:r>
              </a:p>
            </p:txBody>
          </p:sp>
          <p:sp>
            <p:nvSpPr>
              <p:cNvPr id="3889" name="TextBox 3888">
                <a:extLst>
                  <a:ext uri="{FF2B5EF4-FFF2-40B4-BE49-F238E27FC236}">
                    <a16:creationId xmlns:a16="http://schemas.microsoft.com/office/drawing/2014/main" id="{9B4957B4-FD81-EC4D-8EA7-882A0FF20FA6}"/>
                  </a:ext>
                </a:extLst>
              </p:cNvPr>
              <p:cNvSpPr txBox="1"/>
              <p:nvPr/>
            </p:nvSpPr>
            <p:spPr>
              <a:xfrm>
                <a:off x="5350161" y="3941324"/>
                <a:ext cx="285101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190</a:t>
                </a:r>
              </a:p>
            </p:txBody>
          </p:sp>
          <p:sp>
            <p:nvSpPr>
              <p:cNvPr id="3890" name="TextBox 3889">
                <a:extLst>
                  <a:ext uri="{FF2B5EF4-FFF2-40B4-BE49-F238E27FC236}">
                    <a16:creationId xmlns:a16="http://schemas.microsoft.com/office/drawing/2014/main" id="{2BD5389A-5DC9-B049-A7D3-FBFE418AF2DD}"/>
                  </a:ext>
                </a:extLst>
              </p:cNvPr>
              <p:cNvSpPr txBox="1"/>
              <p:nvPr/>
            </p:nvSpPr>
            <p:spPr>
              <a:xfrm>
                <a:off x="5845582" y="3789740"/>
                <a:ext cx="285101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189</a:t>
                </a:r>
              </a:p>
            </p:txBody>
          </p:sp>
          <p:sp>
            <p:nvSpPr>
              <p:cNvPr id="3891" name="TextBox 3890">
                <a:extLst>
                  <a:ext uri="{FF2B5EF4-FFF2-40B4-BE49-F238E27FC236}">
                    <a16:creationId xmlns:a16="http://schemas.microsoft.com/office/drawing/2014/main" id="{131F1B95-1BCD-DB45-B3D1-BBC87E9EFC24}"/>
                  </a:ext>
                </a:extLst>
              </p:cNvPr>
              <p:cNvSpPr txBox="1"/>
              <p:nvPr/>
            </p:nvSpPr>
            <p:spPr>
              <a:xfrm>
                <a:off x="5845582" y="3941324"/>
                <a:ext cx="285101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127</a:t>
                </a:r>
              </a:p>
            </p:txBody>
          </p:sp>
          <p:sp>
            <p:nvSpPr>
              <p:cNvPr id="3892" name="TextBox 3891">
                <a:extLst>
                  <a:ext uri="{FF2B5EF4-FFF2-40B4-BE49-F238E27FC236}">
                    <a16:creationId xmlns:a16="http://schemas.microsoft.com/office/drawing/2014/main" id="{C1BE9DF1-7BC7-2A4A-AC62-6316700EB92C}"/>
                  </a:ext>
                </a:extLst>
              </p:cNvPr>
              <p:cNvSpPr txBox="1"/>
              <p:nvPr/>
            </p:nvSpPr>
            <p:spPr>
              <a:xfrm>
                <a:off x="6348868" y="3789740"/>
                <a:ext cx="285101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137</a:t>
                </a:r>
              </a:p>
            </p:txBody>
          </p:sp>
          <p:sp>
            <p:nvSpPr>
              <p:cNvPr id="3893" name="TextBox 3892">
                <a:extLst>
                  <a:ext uri="{FF2B5EF4-FFF2-40B4-BE49-F238E27FC236}">
                    <a16:creationId xmlns:a16="http://schemas.microsoft.com/office/drawing/2014/main" id="{0141F8B5-C34C-5F44-9659-437BAE828DE7}"/>
                  </a:ext>
                </a:extLst>
              </p:cNvPr>
              <p:cNvSpPr txBox="1"/>
              <p:nvPr/>
            </p:nvSpPr>
            <p:spPr>
              <a:xfrm>
                <a:off x="6369500" y="3941324"/>
                <a:ext cx="239116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82</a:t>
                </a:r>
              </a:p>
            </p:txBody>
          </p:sp>
          <p:sp>
            <p:nvSpPr>
              <p:cNvPr id="3894" name="TextBox 3893">
                <a:extLst>
                  <a:ext uri="{FF2B5EF4-FFF2-40B4-BE49-F238E27FC236}">
                    <a16:creationId xmlns:a16="http://schemas.microsoft.com/office/drawing/2014/main" id="{729CA9DF-E34B-A441-A5CC-08537EDF8903}"/>
                  </a:ext>
                </a:extLst>
              </p:cNvPr>
              <p:cNvSpPr txBox="1"/>
              <p:nvPr/>
            </p:nvSpPr>
            <p:spPr>
              <a:xfrm>
                <a:off x="6858630" y="3789740"/>
                <a:ext cx="239116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97</a:t>
                </a:r>
              </a:p>
            </p:txBody>
          </p:sp>
          <p:sp>
            <p:nvSpPr>
              <p:cNvPr id="3895" name="TextBox 3894">
                <a:extLst>
                  <a:ext uri="{FF2B5EF4-FFF2-40B4-BE49-F238E27FC236}">
                    <a16:creationId xmlns:a16="http://schemas.microsoft.com/office/drawing/2014/main" id="{9CD1AF2F-1A71-F64C-8980-C38C9626A9D2}"/>
                  </a:ext>
                </a:extLst>
              </p:cNvPr>
              <p:cNvSpPr txBox="1"/>
              <p:nvPr/>
            </p:nvSpPr>
            <p:spPr>
              <a:xfrm>
                <a:off x="6858630" y="3941324"/>
                <a:ext cx="239116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51</a:t>
                </a:r>
              </a:p>
            </p:txBody>
          </p:sp>
          <p:sp>
            <p:nvSpPr>
              <p:cNvPr id="3896" name="TextBox 3895">
                <a:extLst>
                  <a:ext uri="{FF2B5EF4-FFF2-40B4-BE49-F238E27FC236}">
                    <a16:creationId xmlns:a16="http://schemas.microsoft.com/office/drawing/2014/main" id="{8592FB5A-DC78-2840-88C4-9EDF29C93A3D}"/>
                  </a:ext>
                </a:extLst>
              </p:cNvPr>
              <p:cNvSpPr txBox="1"/>
              <p:nvPr/>
            </p:nvSpPr>
            <p:spPr>
              <a:xfrm>
                <a:off x="7371352" y="3789740"/>
                <a:ext cx="239116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52</a:t>
                </a:r>
              </a:p>
            </p:txBody>
          </p:sp>
          <p:sp>
            <p:nvSpPr>
              <p:cNvPr id="3897" name="TextBox 3896">
                <a:extLst>
                  <a:ext uri="{FF2B5EF4-FFF2-40B4-BE49-F238E27FC236}">
                    <a16:creationId xmlns:a16="http://schemas.microsoft.com/office/drawing/2014/main" id="{3C54E1E5-C302-A14E-B3BE-FE1D39DE80C8}"/>
                  </a:ext>
                </a:extLst>
              </p:cNvPr>
              <p:cNvSpPr txBox="1"/>
              <p:nvPr/>
            </p:nvSpPr>
            <p:spPr>
              <a:xfrm>
                <a:off x="7371352" y="3941324"/>
                <a:ext cx="239116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27</a:t>
                </a:r>
              </a:p>
            </p:txBody>
          </p:sp>
          <p:sp>
            <p:nvSpPr>
              <p:cNvPr id="3898" name="TextBox 3897">
                <a:extLst>
                  <a:ext uri="{FF2B5EF4-FFF2-40B4-BE49-F238E27FC236}">
                    <a16:creationId xmlns:a16="http://schemas.microsoft.com/office/drawing/2014/main" id="{55107AD1-E02C-2A4E-A040-DAC1ED286917}"/>
                  </a:ext>
                </a:extLst>
              </p:cNvPr>
              <p:cNvSpPr txBox="1"/>
              <p:nvPr/>
            </p:nvSpPr>
            <p:spPr>
              <a:xfrm>
                <a:off x="7863630" y="3789740"/>
                <a:ext cx="239116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18</a:t>
                </a:r>
              </a:p>
            </p:txBody>
          </p:sp>
          <p:sp>
            <p:nvSpPr>
              <p:cNvPr id="3899" name="TextBox 3898">
                <a:extLst>
                  <a:ext uri="{FF2B5EF4-FFF2-40B4-BE49-F238E27FC236}">
                    <a16:creationId xmlns:a16="http://schemas.microsoft.com/office/drawing/2014/main" id="{0D7C0607-6671-6C46-9F4C-BDC7BE2F1C28}"/>
                  </a:ext>
                </a:extLst>
              </p:cNvPr>
              <p:cNvSpPr txBox="1"/>
              <p:nvPr/>
            </p:nvSpPr>
            <p:spPr>
              <a:xfrm>
                <a:off x="7888979" y="3941324"/>
                <a:ext cx="193133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9</a:t>
                </a:r>
              </a:p>
            </p:txBody>
          </p:sp>
          <p:sp>
            <p:nvSpPr>
              <p:cNvPr id="3900" name="TextBox 3899">
                <a:extLst>
                  <a:ext uri="{FF2B5EF4-FFF2-40B4-BE49-F238E27FC236}">
                    <a16:creationId xmlns:a16="http://schemas.microsoft.com/office/drawing/2014/main" id="{7D124D03-A1DE-EC47-A4FC-A0173F7F0AF5}"/>
                  </a:ext>
                </a:extLst>
              </p:cNvPr>
              <p:cNvSpPr txBox="1"/>
              <p:nvPr/>
            </p:nvSpPr>
            <p:spPr>
              <a:xfrm>
                <a:off x="8388333" y="3789740"/>
                <a:ext cx="193133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2</a:t>
                </a:r>
              </a:p>
            </p:txBody>
          </p:sp>
          <p:sp>
            <p:nvSpPr>
              <p:cNvPr id="3901" name="TextBox 3900">
                <a:extLst>
                  <a:ext uri="{FF2B5EF4-FFF2-40B4-BE49-F238E27FC236}">
                    <a16:creationId xmlns:a16="http://schemas.microsoft.com/office/drawing/2014/main" id="{987EC611-B10D-A944-9AEA-8144299521B2}"/>
                  </a:ext>
                </a:extLst>
              </p:cNvPr>
              <p:cNvSpPr txBox="1"/>
              <p:nvPr/>
            </p:nvSpPr>
            <p:spPr>
              <a:xfrm>
                <a:off x="8388333" y="3941324"/>
                <a:ext cx="193133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</a:t>
                </a:r>
              </a:p>
            </p:txBody>
          </p:sp>
          <p:sp>
            <p:nvSpPr>
              <p:cNvPr id="3902" name="TextBox 3901">
                <a:extLst>
                  <a:ext uri="{FF2B5EF4-FFF2-40B4-BE49-F238E27FC236}">
                    <a16:creationId xmlns:a16="http://schemas.microsoft.com/office/drawing/2014/main" id="{CD751FDB-8B42-0E45-BE68-E6099238362B}"/>
                  </a:ext>
                </a:extLst>
              </p:cNvPr>
              <p:cNvSpPr txBox="1"/>
              <p:nvPr/>
            </p:nvSpPr>
            <p:spPr>
              <a:xfrm>
                <a:off x="8879822" y="3789740"/>
                <a:ext cx="193133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</a:t>
                </a:r>
              </a:p>
            </p:txBody>
          </p:sp>
          <p:sp>
            <p:nvSpPr>
              <p:cNvPr id="3903" name="TextBox 3902">
                <a:extLst>
                  <a:ext uri="{FF2B5EF4-FFF2-40B4-BE49-F238E27FC236}">
                    <a16:creationId xmlns:a16="http://schemas.microsoft.com/office/drawing/2014/main" id="{D1D2ABE0-C424-E043-8F57-EE9037704857}"/>
                  </a:ext>
                </a:extLst>
              </p:cNvPr>
              <p:cNvSpPr txBox="1"/>
              <p:nvPr/>
            </p:nvSpPr>
            <p:spPr>
              <a:xfrm>
                <a:off x="8879823" y="3946162"/>
                <a:ext cx="193133" cy="2011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</a:t>
                </a:r>
              </a:p>
            </p:txBody>
          </p:sp>
        </p:grpSp>
        <p:grpSp>
          <p:nvGrpSpPr>
            <p:cNvPr id="62470" name="Group 5">
              <a:extLst>
                <a:ext uri="{FF2B5EF4-FFF2-40B4-BE49-F238E27FC236}">
                  <a16:creationId xmlns:a16="http://schemas.microsoft.com/office/drawing/2014/main" id="{CA4CC5C0-12A0-0642-A6D9-624553147C7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863867" y="2311006"/>
              <a:ext cx="3308951" cy="1593946"/>
              <a:chOff x="472455" y="1152505"/>
              <a:chExt cx="3899906" cy="1878877"/>
            </a:xfrm>
          </p:grpSpPr>
          <p:sp>
            <p:nvSpPr>
              <p:cNvPr id="3904" name="TextBox 3903">
                <a:extLst>
                  <a:ext uri="{FF2B5EF4-FFF2-40B4-BE49-F238E27FC236}">
                    <a16:creationId xmlns:a16="http://schemas.microsoft.com/office/drawing/2014/main" id="{D1C7A73E-213A-0C49-8836-231504E92D11}"/>
                  </a:ext>
                </a:extLst>
              </p:cNvPr>
              <p:cNvSpPr txBox="1"/>
              <p:nvPr/>
            </p:nvSpPr>
            <p:spPr>
              <a:xfrm>
                <a:off x="472455" y="1152505"/>
                <a:ext cx="233860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1.0</a:t>
                </a:r>
              </a:p>
            </p:txBody>
          </p:sp>
          <p:grpSp>
            <p:nvGrpSpPr>
              <p:cNvPr id="88111" name="Group 3905">
                <a:extLst>
                  <a:ext uri="{FF2B5EF4-FFF2-40B4-BE49-F238E27FC236}">
                    <a16:creationId xmlns:a16="http://schemas.microsoft.com/office/drawing/2014/main" id="{216B362E-6DBF-EE4F-8215-F24375768E7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645060" y="1204025"/>
                <a:ext cx="3626425" cy="1694416"/>
                <a:chOff x="5408977" y="1840509"/>
                <a:chExt cx="3486283" cy="1595332"/>
              </a:xfrm>
            </p:grpSpPr>
            <p:sp>
              <p:nvSpPr>
                <p:cNvPr id="3907" name="Freeform 3906">
                  <a:extLst>
                    <a:ext uri="{FF2B5EF4-FFF2-40B4-BE49-F238E27FC236}">
                      <a16:creationId xmlns:a16="http://schemas.microsoft.com/office/drawing/2014/main" id="{629D1DE6-C1B7-1C4F-82D5-4D02174041FD}"/>
                    </a:ext>
                  </a:extLst>
                </p:cNvPr>
                <p:cNvSpPr/>
                <p:nvPr/>
              </p:nvSpPr>
              <p:spPr>
                <a:xfrm>
                  <a:off x="5465166" y="1859392"/>
                  <a:ext cx="3422499" cy="1535455"/>
                </a:xfrm>
                <a:custGeom>
                  <a:avLst/>
                  <a:gdLst>
                    <a:gd name="connsiteX0" fmla="*/ 0 w 4203928"/>
                    <a:gd name="connsiteY0" fmla="*/ 0 h 2645438"/>
                    <a:gd name="connsiteX1" fmla="*/ 0 w 4203928"/>
                    <a:gd name="connsiteY1" fmla="*/ 2645439 h 2645438"/>
                    <a:gd name="connsiteX2" fmla="*/ 4203928 w 4203928"/>
                    <a:gd name="connsiteY2" fmla="*/ 2645439 h 2645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03928" h="2645438">
                      <a:moveTo>
                        <a:pt x="0" y="0"/>
                      </a:moveTo>
                      <a:lnTo>
                        <a:pt x="0" y="2645439"/>
                      </a:lnTo>
                      <a:lnTo>
                        <a:pt x="4203928" y="2645439"/>
                      </a:lnTo>
                    </a:path>
                  </a:pathLst>
                </a:custGeom>
                <a:noFill/>
                <a:ln w="19050" cap="sq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08" name="Freeform 3907">
                  <a:extLst>
                    <a:ext uri="{FF2B5EF4-FFF2-40B4-BE49-F238E27FC236}">
                      <a16:creationId xmlns:a16="http://schemas.microsoft.com/office/drawing/2014/main" id="{B9541515-FE92-0147-B590-B9C56DAD4CFA}"/>
                    </a:ext>
                  </a:extLst>
                </p:cNvPr>
                <p:cNvSpPr/>
                <p:nvPr/>
              </p:nvSpPr>
              <p:spPr>
                <a:xfrm>
                  <a:off x="5408507" y="3394847"/>
                  <a:ext cx="56659" cy="5286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09" name="Freeform 3908">
                  <a:extLst>
                    <a:ext uri="{FF2B5EF4-FFF2-40B4-BE49-F238E27FC236}">
                      <a16:creationId xmlns:a16="http://schemas.microsoft.com/office/drawing/2014/main" id="{9040A655-2444-124A-A619-A0942DD3E9C0}"/>
                    </a:ext>
                  </a:extLst>
                </p:cNvPr>
                <p:cNvSpPr/>
                <p:nvPr/>
              </p:nvSpPr>
              <p:spPr>
                <a:xfrm>
                  <a:off x="5408507" y="3241566"/>
                  <a:ext cx="56659" cy="5286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10" name="Freeform 3909">
                  <a:extLst>
                    <a:ext uri="{FF2B5EF4-FFF2-40B4-BE49-F238E27FC236}">
                      <a16:creationId xmlns:a16="http://schemas.microsoft.com/office/drawing/2014/main" id="{1D5A1F03-9AF4-8F4A-A124-55265F9627BE}"/>
                    </a:ext>
                  </a:extLst>
                </p:cNvPr>
                <p:cNvSpPr/>
                <p:nvPr/>
              </p:nvSpPr>
              <p:spPr>
                <a:xfrm>
                  <a:off x="8887665" y="3394847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11" name="Freeform 3910">
                  <a:extLst>
                    <a:ext uri="{FF2B5EF4-FFF2-40B4-BE49-F238E27FC236}">
                      <a16:creationId xmlns:a16="http://schemas.microsoft.com/office/drawing/2014/main" id="{98C4DAA2-0E83-134D-87FB-199C4C935C5E}"/>
                    </a:ext>
                  </a:extLst>
                </p:cNvPr>
                <p:cNvSpPr/>
                <p:nvPr/>
              </p:nvSpPr>
              <p:spPr>
                <a:xfrm>
                  <a:off x="8460021" y="3394847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12" name="Freeform 3911">
                  <a:extLst>
                    <a:ext uri="{FF2B5EF4-FFF2-40B4-BE49-F238E27FC236}">
                      <a16:creationId xmlns:a16="http://schemas.microsoft.com/office/drawing/2014/main" id="{09027AD0-D72A-2046-A1C0-E7A5ADA69BDF}"/>
                    </a:ext>
                  </a:extLst>
                </p:cNvPr>
                <p:cNvSpPr/>
                <p:nvPr/>
              </p:nvSpPr>
              <p:spPr>
                <a:xfrm>
                  <a:off x="8032378" y="3394847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13" name="Freeform 3912">
                  <a:extLst>
                    <a:ext uri="{FF2B5EF4-FFF2-40B4-BE49-F238E27FC236}">
                      <a16:creationId xmlns:a16="http://schemas.microsoft.com/office/drawing/2014/main" id="{DFDF106A-02BE-CB40-9994-AAF84EE28779}"/>
                    </a:ext>
                  </a:extLst>
                </p:cNvPr>
                <p:cNvSpPr/>
                <p:nvPr/>
              </p:nvSpPr>
              <p:spPr>
                <a:xfrm>
                  <a:off x="7604734" y="3394847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14" name="Freeform 3913">
                  <a:extLst>
                    <a:ext uri="{FF2B5EF4-FFF2-40B4-BE49-F238E27FC236}">
                      <a16:creationId xmlns:a16="http://schemas.microsoft.com/office/drawing/2014/main" id="{0E7FE306-211C-184C-B1ED-50C692517342}"/>
                    </a:ext>
                  </a:extLst>
                </p:cNvPr>
                <p:cNvSpPr/>
                <p:nvPr/>
              </p:nvSpPr>
              <p:spPr>
                <a:xfrm>
                  <a:off x="7177091" y="3394847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15" name="Freeform 3914">
                  <a:extLst>
                    <a:ext uri="{FF2B5EF4-FFF2-40B4-BE49-F238E27FC236}">
                      <a16:creationId xmlns:a16="http://schemas.microsoft.com/office/drawing/2014/main" id="{1460BC1F-D7FA-054F-85DD-7D4CD153DC8E}"/>
                    </a:ext>
                  </a:extLst>
                </p:cNvPr>
                <p:cNvSpPr/>
                <p:nvPr/>
              </p:nvSpPr>
              <p:spPr>
                <a:xfrm>
                  <a:off x="6749447" y="3394847"/>
                  <a:ext cx="6746" cy="40963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16" name="Freeform 3915">
                  <a:extLst>
                    <a:ext uri="{FF2B5EF4-FFF2-40B4-BE49-F238E27FC236}">
                      <a16:creationId xmlns:a16="http://schemas.microsoft.com/office/drawing/2014/main" id="{4BCA01FB-F516-204B-95F7-294F13CB6841}"/>
                    </a:ext>
                  </a:extLst>
                </p:cNvPr>
                <p:cNvSpPr/>
                <p:nvPr/>
              </p:nvSpPr>
              <p:spPr>
                <a:xfrm>
                  <a:off x="6321803" y="3394847"/>
                  <a:ext cx="6745" cy="40963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17" name="Freeform 3916">
                  <a:extLst>
                    <a:ext uri="{FF2B5EF4-FFF2-40B4-BE49-F238E27FC236}">
                      <a16:creationId xmlns:a16="http://schemas.microsoft.com/office/drawing/2014/main" id="{0F1FFED9-A881-B746-BB64-B55B0317EF0D}"/>
                    </a:ext>
                  </a:extLst>
                </p:cNvPr>
                <p:cNvSpPr/>
                <p:nvPr/>
              </p:nvSpPr>
              <p:spPr>
                <a:xfrm>
                  <a:off x="5892811" y="3394847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18" name="Freeform 3917">
                  <a:extLst>
                    <a:ext uri="{FF2B5EF4-FFF2-40B4-BE49-F238E27FC236}">
                      <a16:creationId xmlns:a16="http://schemas.microsoft.com/office/drawing/2014/main" id="{942E72E6-59E6-B24E-8E92-CA9B49AF78CB}"/>
                    </a:ext>
                  </a:extLst>
                </p:cNvPr>
                <p:cNvSpPr/>
                <p:nvPr/>
              </p:nvSpPr>
              <p:spPr>
                <a:xfrm>
                  <a:off x="5465166" y="3394847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19" name="Freeform 3918">
                  <a:extLst>
                    <a:ext uri="{FF2B5EF4-FFF2-40B4-BE49-F238E27FC236}">
                      <a16:creationId xmlns:a16="http://schemas.microsoft.com/office/drawing/2014/main" id="{DA00C7F6-8288-BA42-A7B8-2E17E2FD7F98}"/>
                    </a:ext>
                  </a:extLst>
                </p:cNvPr>
                <p:cNvSpPr/>
                <p:nvPr/>
              </p:nvSpPr>
              <p:spPr>
                <a:xfrm>
                  <a:off x="5408507" y="3088284"/>
                  <a:ext cx="56659" cy="5286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20" name="Freeform 3919">
                  <a:extLst>
                    <a:ext uri="{FF2B5EF4-FFF2-40B4-BE49-F238E27FC236}">
                      <a16:creationId xmlns:a16="http://schemas.microsoft.com/office/drawing/2014/main" id="{BA9616D5-F0C3-174D-9FF8-5E92BD9837A3}"/>
                    </a:ext>
                  </a:extLst>
                </p:cNvPr>
                <p:cNvSpPr/>
                <p:nvPr/>
              </p:nvSpPr>
              <p:spPr>
                <a:xfrm>
                  <a:off x="5408507" y="2935003"/>
                  <a:ext cx="56659" cy="5286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21" name="Freeform 3920">
                  <a:extLst>
                    <a:ext uri="{FF2B5EF4-FFF2-40B4-BE49-F238E27FC236}">
                      <a16:creationId xmlns:a16="http://schemas.microsoft.com/office/drawing/2014/main" id="{E666DCC0-6B56-1E40-A180-4982BD9648EE}"/>
                    </a:ext>
                  </a:extLst>
                </p:cNvPr>
                <p:cNvSpPr/>
                <p:nvPr/>
              </p:nvSpPr>
              <p:spPr>
                <a:xfrm>
                  <a:off x="5408507" y="2781722"/>
                  <a:ext cx="56659" cy="5286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22" name="Freeform 3921">
                  <a:extLst>
                    <a:ext uri="{FF2B5EF4-FFF2-40B4-BE49-F238E27FC236}">
                      <a16:creationId xmlns:a16="http://schemas.microsoft.com/office/drawing/2014/main" id="{B1417226-6B94-4341-BE71-2BE295828ACC}"/>
                    </a:ext>
                  </a:extLst>
                </p:cNvPr>
                <p:cNvSpPr/>
                <p:nvPr/>
              </p:nvSpPr>
              <p:spPr>
                <a:xfrm>
                  <a:off x="5408507" y="2628441"/>
                  <a:ext cx="56659" cy="5286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23" name="Freeform 3922">
                  <a:extLst>
                    <a:ext uri="{FF2B5EF4-FFF2-40B4-BE49-F238E27FC236}">
                      <a16:creationId xmlns:a16="http://schemas.microsoft.com/office/drawing/2014/main" id="{980BC8FC-86E1-B14D-8640-567B2E9ABD96}"/>
                    </a:ext>
                  </a:extLst>
                </p:cNvPr>
                <p:cNvSpPr/>
                <p:nvPr/>
              </p:nvSpPr>
              <p:spPr>
                <a:xfrm>
                  <a:off x="5408507" y="2475160"/>
                  <a:ext cx="56659" cy="5286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24" name="Freeform 3923">
                  <a:extLst>
                    <a:ext uri="{FF2B5EF4-FFF2-40B4-BE49-F238E27FC236}">
                      <a16:creationId xmlns:a16="http://schemas.microsoft.com/office/drawing/2014/main" id="{E574EE30-A63B-DA41-863E-784B0E162CAC}"/>
                    </a:ext>
                  </a:extLst>
                </p:cNvPr>
                <p:cNvSpPr/>
                <p:nvPr/>
              </p:nvSpPr>
              <p:spPr>
                <a:xfrm>
                  <a:off x="5408507" y="2320558"/>
                  <a:ext cx="56659" cy="6607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25" name="Freeform 3924">
                  <a:extLst>
                    <a:ext uri="{FF2B5EF4-FFF2-40B4-BE49-F238E27FC236}">
                      <a16:creationId xmlns:a16="http://schemas.microsoft.com/office/drawing/2014/main" id="{6B594744-FAA7-4D43-9A15-EF1AFE7C4FF3}"/>
                    </a:ext>
                  </a:extLst>
                </p:cNvPr>
                <p:cNvSpPr/>
                <p:nvPr/>
              </p:nvSpPr>
              <p:spPr>
                <a:xfrm>
                  <a:off x="5408507" y="2167276"/>
                  <a:ext cx="56659" cy="6607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26" name="Freeform 3925">
                  <a:extLst>
                    <a:ext uri="{FF2B5EF4-FFF2-40B4-BE49-F238E27FC236}">
                      <a16:creationId xmlns:a16="http://schemas.microsoft.com/office/drawing/2014/main" id="{9FFAC6F8-9A74-D848-A715-EFB2BA86E1FF}"/>
                    </a:ext>
                  </a:extLst>
                </p:cNvPr>
                <p:cNvSpPr/>
                <p:nvPr/>
              </p:nvSpPr>
              <p:spPr>
                <a:xfrm>
                  <a:off x="5408507" y="2013995"/>
                  <a:ext cx="56659" cy="5286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27" name="Freeform 3926">
                  <a:extLst>
                    <a:ext uri="{FF2B5EF4-FFF2-40B4-BE49-F238E27FC236}">
                      <a16:creationId xmlns:a16="http://schemas.microsoft.com/office/drawing/2014/main" id="{31CFDF06-631B-6C4D-975B-8B99A87AF00A}"/>
                    </a:ext>
                  </a:extLst>
                </p:cNvPr>
                <p:cNvSpPr/>
                <p:nvPr/>
              </p:nvSpPr>
              <p:spPr>
                <a:xfrm>
                  <a:off x="5408507" y="1860714"/>
                  <a:ext cx="56659" cy="5286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rgbClr val="1D1D1B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28" name="Freeform 3927">
                  <a:extLst>
                    <a:ext uri="{FF2B5EF4-FFF2-40B4-BE49-F238E27FC236}">
                      <a16:creationId xmlns:a16="http://schemas.microsoft.com/office/drawing/2014/main" id="{C7D4F2AC-92CE-0640-8994-2808FC412C44}"/>
                    </a:ext>
                  </a:extLst>
                </p:cNvPr>
                <p:cNvSpPr/>
                <p:nvPr/>
              </p:nvSpPr>
              <p:spPr>
                <a:xfrm>
                  <a:off x="5462468" y="1866000"/>
                  <a:ext cx="3162135" cy="581411"/>
                </a:xfrm>
                <a:custGeom>
                  <a:avLst/>
                  <a:gdLst>
                    <a:gd name="connsiteX0" fmla="*/ 0 w 3884336"/>
                    <a:gd name="connsiteY0" fmla="*/ 0 h 1002668"/>
                    <a:gd name="connsiteX1" fmla="*/ 262175 w 3884336"/>
                    <a:gd name="connsiteY1" fmla="*/ 0 h 1002668"/>
                    <a:gd name="connsiteX2" fmla="*/ 262175 w 3884336"/>
                    <a:gd name="connsiteY2" fmla="*/ 11033 h 1002668"/>
                    <a:gd name="connsiteX3" fmla="*/ 486421 w 3884336"/>
                    <a:gd name="connsiteY3" fmla="*/ 11033 h 1002668"/>
                    <a:gd name="connsiteX4" fmla="*/ 486421 w 3884336"/>
                    <a:gd name="connsiteY4" fmla="*/ 22732 h 1002668"/>
                    <a:gd name="connsiteX5" fmla="*/ 848790 w 3884336"/>
                    <a:gd name="connsiteY5" fmla="*/ 22732 h 1002668"/>
                    <a:gd name="connsiteX6" fmla="*/ 848790 w 3884336"/>
                    <a:gd name="connsiteY6" fmla="*/ 35096 h 1002668"/>
                    <a:gd name="connsiteX7" fmla="*/ 955542 w 3884336"/>
                    <a:gd name="connsiteY7" fmla="*/ 35096 h 1002668"/>
                    <a:gd name="connsiteX8" fmla="*/ 955542 w 3884336"/>
                    <a:gd name="connsiteY8" fmla="*/ 47556 h 1002668"/>
                    <a:gd name="connsiteX9" fmla="*/ 961436 w 3884336"/>
                    <a:gd name="connsiteY9" fmla="*/ 47556 h 1002668"/>
                    <a:gd name="connsiteX10" fmla="*/ 961436 w 3884336"/>
                    <a:gd name="connsiteY10" fmla="*/ 59920 h 1002668"/>
                    <a:gd name="connsiteX11" fmla="*/ 1007445 w 3884336"/>
                    <a:gd name="connsiteY11" fmla="*/ 59920 h 1002668"/>
                    <a:gd name="connsiteX12" fmla="*/ 1007445 w 3884336"/>
                    <a:gd name="connsiteY12" fmla="*/ 73712 h 1002668"/>
                    <a:gd name="connsiteX13" fmla="*/ 1073606 w 3884336"/>
                    <a:gd name="connsiteY13" fmla="*/ 73712 h 1002668"/>
                    <a:gd name="connsiteX14" fmla="*/ 1073606 w 3884336"/>
                    <a:gd name="connsiteY14" fmla="*/ 86837 h 1002668"/>
                    <a:gd name="connsiteX15" fmla="*/ 1269144 w 3884336"/>
                    <a:gd name="connsiteY15" fmla="*/ 86837 h 1002668"/>
                    <a:gd name="connsiteX16" fmla="*/ 1269144 w 3884336"/>
                    <a:gd name="connsiteY16" fmla="*/ 100628 h 1002668"/>
                    <a:gd name="connsiteX17" fmla="*/ 1295096 w 3884336"/>
                    <a:gd name="connsiteY17" fmla="*/ 100628 h 1002668"/>
                    <a:gd name="connsiteX18" fmla="*/ 1295096 w 3884336"/>
                    <a:gd name="connsiteY18" fmla="*/ 114419 h 1002668"/>
                    <a:gd name="connsiteX19" fmla="*/ 1433218 w 3884336"/>
                    <a:gd name="connsiteY19" fmla="*/ 114419 h 1002668"/>
                    <a:gd name="connsiteX20" fmla="*/ 1433218 w 3884336"/>
                    <a:gd name="connsiteY20" fmla="*/ 128211 h 1002668"/>
                    <a:gd name="connsiteX21" fmla="*/ 1435975 w 3884336"/>
                    <a:gd name="connsiteY21" fmla="*/ 128211 h 1002668"/>
                    <a:gd name="connsiteX22" fmla="*/ 1435975 w 3884336"/>
                    <a:gd name="connsiteY22" fmla="*/ 142002 h 1002668"/>
                    <a:gd name="connsiteX23" fmla="*/ 1444625 w 3884336"/>
                    <a:gd name="connsiteY23" fmla="*/ 142002 h 1002668"/>
                    <a:gd name="connsiteX24" fmla="*/ 1444625 w 3884336"/>
                    <a:gd name="connsiteY24" fmla="*/ 157220 h 1002668"/>
                    <a:gd name="connsiteX25" fmla="*/ 1453276 w 3884336"/>
                    <a:gd name="connsiteY25" fmla="*/ 157220 h 1002668"/>
                    <a:gd name="connsiteX26" fmla="*/ 1453276 w 3884336"/>
                    <a:gd name="connsiteY26" fmla="*/ 172343 h 1002668"/>
                    <a:gd name="connsiteX27" fmla="*/ 1456032 w 3884336"/>
                    <a:gd name="connsiteY27" fmla="*/ 172343 h 1002668"/>
                    <a:gd name="connsiteX28" fmla="*/ 1456032 w 3884336"/>
                    <a:gd name="connsiteY28" fmla="*/ 204776 h 1002668"/>
                    <a:gd name="connsiteX29" fmla="*/ 1493391 w 3884336"/>
                    <a:gd name="connsiteY29" fmla="*/ 204776 h 1002668"/>
                    <a:gd name="connsiteX30" fmla="*/ 1493391 w 3884336"/>
                    <a:gd name="connsiteY30" fmla="*/ 221991 h 1002668"/>
                    <a:gd name="connsiteX31" fmla="*/ 1533981 w 3884336"/>
                    <a:gd name="connsiteY31" fmla="*/ 221991 h 1002668"/>
                    <a:gd name="connsiteX32" fmla="*/ 1533981 w 3884336"/>
                    <a:gd name="connsiteY32" fmla="*/ 239301 h 1002668"/>
                    <a:gd name="connsiteX33" fmla="*/ 1827051 w 3884336"/>
                    <a:gd name="connsiteY33" fmla="*/ 239301 h 1002668"/>
                    <a:gd name="connsiteX34" fmla="*/ 1827051 w 3884336"/>
                    <a:gd name="connsiteY34" fmla="*/ 257182 h 1002668"/>
                    <a:gd name="connsiteX35" fmla="*/ 1927814 w 3884336"/>
                    <a:gd name="connsiteY35" fmla="*/ 257182 h 1002668"/>
                    <a:gd name="connsiteX36" fmla="*/ 1927814 w 3884336"/>
                    <a:gd name="connsiteY36" fmla="*/ 276490 h 1002668"/>
                    <a:gd name="connsiteX37" fmla="*/ 2132098 w 3884336"/>
                    <a:gd name="connsiteY37" fmla="*/ 276490 h 1002668"/>
                    <a:gd name="connsiteX38" fmla="*/ 2132098 w 3884336"/>
                    <a:gd name="connsiteY38" fmla="*/ 300648 h 1002668"/>
                    <a:gd name="connsiteX39" fmla="*/ 2422886 w 3884336"/>
                    <a:gd name="connsiteY39" fmla="*/ 300648 h 1002668"/>
                    <a:gd name="connsiteX40" fmla="*/ 2422886 w 3884336"/>
                    <a:gd name="connsiteY40" fmla="*/ 335840 h 1002668"/>
                    <a:gd name="connsiteX41" fmla="*/ 2716431 w 3884336"/>
                    <a:gd name="connsiteY41" fmla="*/ 335840 h 1002668"/>
                    <a:gd name="connsiteX42" fmla="*/ 2716431 w 3884336"/>
                    <a:gd name="connsiteY42" fmla="*/ 381303 h 1002668"/>
                    <a:gd name="connsiteX43" fmla="*/ 2914726 w 3884336"/>
                    <a:gd name="connsiteY43" fmla="*/ 381303 h 1002668"/>
                    <a:gd name="connsiteX44" fmla="*/ 2914726 w 3884336"/>
                    <a:gd name="connsiteY44" fmla="*/ 468235 h 1002668"/>
                    <a:gd name="connsiteX45" fmla="*/ 3004083 w 3884336"/>
                    <a:gd name="connsiteY45" fmla="*/ 468235 h 1002668"/>
                    <a:gd name="connsiteX46" fmla="*/ 3004083 w 3884336"/>
                    <a:gd name="connsiteY46" fmla="*/ 570956 h 1002668"/>
                    <a:gd name="connsiteX47" fmla="*/ 3383847 w 3884336"/>
                    <a:gd name="connsiteY47" fmla="*/ 570956 h 1002668"/>
                    <a:gd name="connsiteX48" fmla="*/ 3383847 w 3884336"/>
                    <a:gd name="connsiteY48" fmla="*/ 730268 h 1002668"/>
                    <a:gd name="connsiteX49" fmla="*/ 3398011 w 3884336"/>
                    <a:gd name="connsiteY49" fmla="*/ 730268 h 1002668"/>
                    <a:gd name="connsiteX50" fmla="*/ 3398011 w 3884336"/>
                    <a:gd name="connsiteY50" fmla="*/ 1002668 h 1002668"/>
                    <a:gd name="connsiteX51" fmla="*/ 3884337 w 3884336"/>
                    <a:gd name="connsiteY51" fmla="*/ 1002668 h 10026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</a:cxnLst>
                  <a:rect l="l" t="t" r="r" b="b"/>
                  <a:pathLst>
                    <a:path w="3884336" h="1002668">
                      <a:moveTo>
                        <a:pt x="0" y="0"/>
                      </a:moveTo>
                      <a:lnTo>
                        <a:pt x="262175" y="0"/>
                      </a:lnTo>
                      <a:lnTo>
                        <a:pt x="262175" y="11033"/>
                      </a:lnTo>
                      <a:lnTo>
                        <a:pt x="486421" y="11033"/>
                      </a:lnTo>
                      <a:lnTo>
                        <a:pt x="486421" y="22732"/>
                      </a:lnTo>
                      <a:lnTo>
                        <a:pt x="848790" y="22732"/>
                      </a:lnTo>
                      <a:lnTo>
                        <a:pt x="848790" y="35096"/>
                      </a:lnTo>
                      <a:lnTo>
                        <a:pt x="955542" y="35096"/>
                      </a:lnTo>
                      <a:lnTo>
                        <a:pt x="955542" y="47556"/>
                      </a:lnTo>
                      <a:lnTo>
                        <a:pt x="961436" y="47556"/>
                      </a:lnTo>
                      <a:lnTo>
                        <a:pt x="961436" y="59920"/>
                      </a:lnTo>
                      <a:lnTo>
                        <a:pt x="1007445" y="59920"/>
                      </a:lnTo>
                      <a:lnTo>
                        <a:pt x="1007445" y="73712"/>
                      </a:lnTo>
                      <a:lnTo>
                        <a:pt x="1073606" y="73712"/>
                      </a:lnTo>
                      <a:lnTo>
                        <a:pt x="1073606" y="86837"/>
                      </a:lnTo>
                      <a:lnTo>
                        <a:pt x="1269144" y="86837"/>
                      </a:lnTo>
                      <a:lnTo>
                        <a:pt x="1269144" y="100628"/>
                      </a:lnTo>
                      <a:lnTo>
                        <a:pt x="1295096" y="100628"/>
                      </a:lnTo>
                      <a:lnTo>
                        <a:pt x="1295096" y="114419"/>
                      </a:lnTo>
                      <a:lnTo>
                        <a:pt x="1433218" y="114419"/>
                      </a:lnTo>
                      <a:lnTo>
                        <a:pt x="1433218" y="128211"/>
                      </a:lnTo>
                      <a:lnTo>
                        <a:pt x="1435975" y="128211"/>
                      </a:lnTo>
                      <a:lnTo>
                        <a:pt x="1435975" y="142002"/>
                      </a:lnTo>
                      <a:lnTo>
                        <a:pt x="1444625" y="142002"/>
                      </a:lnTo>
                      <a:lnTo>
                        <a:pt x="1444625" y="157220"/>
                      </a:lnTo>
                      <a:lnTo>
                        <a:pt x="1453276" y="157220"/>
                      </a:lnTo>
                      <a:lnTo>
                        <a:pt x="1453276" y="172343"/>
                      </a:lnTo>
                      <a:lnTo>
                        <a:pt x="1456032" y="172343"/>
                      </a:lnTo>
                      <a:lnTo>
                        <a:pt x="1456032" y="204776"/>
                      </a:lnTo>
                      <a:lnTo>
                        <a:pt x="1493391" y="204776"/>
                      </a:lnTo>
                      <a:lnTo>
                        <a:pt x="1493391" y="221991"/>
                      </a:lnTo>
                      <a:lnTo>
                        <a:pt x="1533981" y="221991"/>
                      </a:lnTo>
                      <a:lnTo>
                        <a:pt x="1533981" y="239301"/>
                      </a:lnTo>
                      <a:lnTo>
                        <a:pt x="1827051" y="239301"/>
                      </a:lnTo>
                      <a:lnTo>
                        <a:pt x="1827051" y="257182"/>
                      </a:lnTo>
                      <a:lnTo>
                        <a:pt x="1927814" y="257182"/>
                      </a:lnTo>
                      <a:lnTo>
                        <a:pt x="1927814" y="276490"/>
                      </a:lnTo>
                      <a:lnTo>
                        <a:pt x="2132098" y="276490"/>
                      </a:lnTo>
                      <a:lnTo>
                        <a:pt x="2132098" y="300648"/>
                      </a:lnTo>
                      <a:lnTo>
                        <a:pt x="2422886" y="300648"/>
                      </a:lnTo>
                      <a:lnTo>
                        <a:pt x="2422886" y="335840"/>
                      </a:lnTo>
                      <a:lnTo>
                        <a:pt x="2716431" y="335840"/>
                      </a:lnTo>
                      <a:lnTo>
                        <a:pt x="2716431" y="381303"/>
                      </a:lnTo>
                      <a:lnTo>
                        <a:pt x="2914726" y="381303"/>
                      </a:lnTo>
                      <a:lnTo>
                        <a:pt x="2914726" y="468235"/>
                      </a:lnTo>
                      <a:lnTo>
                        <a:pt x="3004083" y="468235"/>
                      </a:lnTo>
                      <a:lnTo>
                        <a:pt x="3004083" y="570956"/>
                      </a:lnTo>
                      <a:lnTo>
                        <a:pt x="3383847" y="570956"/>
                      </a:lnTo>
                      <a:lnTo>
                        <a:pt x="3383847" y="730268"/>
                      </a:lnTo>
                      <a:lnTo>
                        <a:pt x="3398011" y="730268"/>
                      </a:lnTo>
                      <a:lnTo>
                        <a:pt x="3398011" y="1002668"/>
                      </a:lnTo>
                      <a:lnTo>
                        <a:pt x="3884337" y="1002668"/>
                      </a:lnTo>
                    </a:path>
                  </a:pathLst>
                </a:custGeom>
                <a:noFill/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29" name="Freeform 3928">
                  <a:extLst>
                    <a:ext uri="{FF2B5EF4-FFF2-40B4-BE49-F238E27FC236}">
                      <a16:creationId xmlns:a16="http://schemas.microsoft.com/office/drawing/2014/main" id="{7D9A38F9-0489-3F42-9E00-25C65C3B1E63}"/>
                    </a:ext>
                  </a:extLst>
                </p:cNvPr>
                <p:cNvSpPr/>
                <p:nvPr/>
              </p:nvSpPr>
              <p:spPr>
                <a:xfrm>
                  <a:off x="5462468" y="1860714"/>
                  <a:ext cx="3336161" cy="1246070"/>
                </a:xfrm>
                <a:custGeom>
                  <a:avLst/>
                  <a:gdLst>
                    <a:gd name="connsiteX0" fmla="*/ 0 w 4097270"/>
                    <a:gd name="connsiteY0" fmla="*/ 0 h 2146006"/>
                    <a:gd name="connsiteX1" fmla="*/ 83938 w 4097270"/>
                    <a:gd name="connsiteY1" fmla="*/ 0 h 2146006"/>
                    <a:gd name="connsiteX2" fmla="*/ 83938 w 4097270"/>
                    <a:gd name="connsiteY2" fmla="*/ 11033 h 2146006"/>
                    <a:gd name="connsiteX3" fmla="*/ 121296 w 4097270"/>
                    <a:gd name="connsiteY3" fmla="*/ 11033 h 2146006"/>
                    <a:gd name="connsiteX4" fmla="*/ 121296 w 4097270"/>
                    <a:gd name="connsiteY4" fmla="*/ 22732 h 2146006"/>
                    <a:gd name="connsiteX5" fmla="*/ 178713 w 4097270"/>
                    <a:gd name="connsiteY5" fmla="*/ 22732 h 2146006"/>
                    <a:gd name="connsiteX6" fmla="*/ 178713 w 4097270"/>
                    <a:gd name="connsiteY6" fmla="*/ 33765 h 2146006"/>
                    <a:gd name="connsiteX7" fmla="*/ 190120 w 4097270"/>
                    <a:gd name="connsiteY7" fmla="*/ 33765 h 2146006"/>
                    <a:gd name="connsiteX8" fmla="*/ 190120 w 4097270"/>
                    <a:gd name="connsiteY8" fmla="*/ 45463 h 2146006"/>
                    <a:gd name="connsiteX9" fmla="*/ 204664 w 4097270"/>
                    <a:gd name="connsiteY9" fmla="*/ 45463 h 2146006"/>
                    <a:gd name="connsiteX10" fmla="*/ 204664 w 4097270"/>
                    <a:gd name="connsiteY10" fmla="*/ 56496 h 2146006"/>
                    <a:gd name="connsiteX11" fmla="*/ 224722 w 4097270"/>
                    <a:gd name="connsiteY11" fmla="*/ 56496 h 2146006"/>
                    <a:gd name="connsiteX12" fmla="*/ 224722 w 4097270"/>
                    <a:gd name="connsiteY12" fmla="*/ 68195 h 2146006"/>
                    <a:gd name="connsiteX13" fmla="*/ 227478 w 4097270"/>
                    <a:gd name="connsiteY13" fmla="*/ 68195 h 2146006"/>
                    <a:gd name="connsiteX14" fmla="*/ 227478 w 4097270"/>
                    <a:gd name="connsiteY14" fmla="*/ 91022 h 2146006"/>
                    <a:gd name="connsiteX15" fmla="*/ 233372 w 4097270"/>
                    <a:gd name="connsiteY15" fmla="*/ 91022 h 2146006"/>
                    <a:gd name="connsiteX16" fmla="*/ 233372 w 4097270"/>
                    <a:gd name="connsiteY16" fmla="*/ 113754 h 2146006"/>
                    <a:gd name="connsiteX17" fmla="*/ 238885 w 4097270"/>
                    <a:gd name="connsiteY17" fmla="*/ 113754 h 2146006"/>
                    <a:gd name="connsiteX18" fmla="*/ 238885 w 4097270"/>
                    <a:gd name="connsiteY18" fmla="*/ 124787 h 2146006"/>
                    <a:gd name="connsiteX19" fmla="*/ 242118 w 4097270"/>
                    <a:gd name="connsiteY19" fmla="*/ 124787 h 2146006"/>
                    <a:gd name="connsiteX20" fmla="*/ 242118 w 4097270"/>
                    <a:gd name="connsiteY20" fmla="*/ 136485 h 2146006"/>
                    <a:gd name="connsiteX21" fmla="*/ 244779 w 4097270"/>
                    <a:gd name="connsiteY21" fmla="*/ 136485 h 2146006"/>
                    <a:gd name="connsiteX22" fmla="*/ 244779 w 4097270"/>
                    <a:gd name="connsiteY22" fmla="*/ 159217 h 2146006"/>
                    <a:gd name="connsiteX23" fmla="*/ 247536 w 4097270"/>
                    <a:gd name="connsiteY23" fmla="*/ 159217 h 2146006"/>
                    <a:gd name="connsiteX24" fmla="*/ 247536 w 4097270"/>
                    <a:gd name="connsiteY24" fmla="*/ 171011 h 2146006"/>
                    <a:gd name="connsiteX25" fmla="*/ 262175 w 4097270"/>
                    <a:gd name="connsiteY25" fmla="*/ 171011 h 2146006"/>
                    <a:gd name="connsiteX26" fmla="*/ 262175 w 4097270"/>
                    <a:gd name="connsiteY26" fmla="*/ 182044 h 2146006"/>
                    <a:gd name="connsiteX27" fmla="*/ 310941 w 4097270"/>
                    <a:gd name="connsiteY27" fmla="*/ 182044 h 2146006"/>
                    <a:gd name="connsiteX28" fmla="*/ 310941 w 4097270"/>
                    <a:gd name="connsiteY28" fmla="*/ 193743 h 2146006"/>
                    <a:gd name="connsiteX29" fmla="*/ 313698 w 4097270"/>
                    <a:gd name="connsiteY29" fmla="*/ 193743 h 2146006"/>
                    <a:gd name="connsiteX30" fmla="*/ 313698 w 4097270"/>
                    <a:gd name="connsiteY30" fmla="*/ 204776 h 2146006"/>
                    <a:gd name="connsiteX31" fmla="*/ 356950 w 4097270"/>
                    <a:gd name="connsiteY31" fmla="*/ 204776 h 2146006"/>
                    <a:gd name="connsiteX32" fmla="*/ 356950 w 4097270"/>
                    <a:gd name="connsiteY32" fmla="*/ 216474 h 2146006"/>
                    <a:gd name="connsiteX33" fmla="*/ 365600 w 4097270"/>
                    <a:gd name="connsiteY33" fmla="*/ 216474 h 2146006"/>
                    <a:gd name="connsiteX34" fmla="*/ 365600 w 4097270"/>
                    <a:gd name="connsiteY34" fmla="*/ 227507 h 2146006"/>
                    <a:gd name="connsiteX35" fmla="*/ 405716 w 4097270"/>
                    <a:gd name="connsiteY35" fmla="*/ 227507 h 2146006"/>
                    <a:gd name="connsiteX36" fmla="*/ 405716 w 4097270"/>
                    <a:gd name="connsiteY36" fmla="*/ 239301 h 2146006"/>
                    <a:gd name="connsiteX37" fmla="*/ 420355 w 4097270"/>
                    <a:gd name="connsiteY37" fmla="*/ 239301 h 2146006"/>
                    <a:gd name="connsiteX38" fmla="*/ 420355 w 4097270"/>
                    <a:gd name="connsiteY38" fmla="*/ 250334 h 2146006"/>
                    <a:gd name="connsiteX39" fmla="*/ 429005 w 4097270"/>
                    <a:gd name="connsiteY39" fmla="*/ 250334 h 2146006"/>
                    <a:gd name="connsiteX40" fmla="*/ 429005 w 4097270"/>
                    <a:gd name="connsiteY40" fmla="*/ 262033 h 2146006"/>
                    <a:gd name="connsiteX41" fmla="*/ 469121 w 4097270"/>
                    <a:gd name="connsiteY41" fmla="*/ 262033 h 2146006"/>
                    <a:gd name="connsiteX42" fmla="*/ 469121 w 4097270"/>
                    <a:gd name="connsiteY42" fmla="*/ 284765 h 2146006"/>
                    <a:gd name="connsiteX43" fmla="*/ 472258 w 4097270"/>
                    <a:gd name="connsiteY43" fmla="*/ 284765 h 2146006"/>
                    <a:gd name="connsiteX44" fmla="*/ 472258 w 4097270"/>
                    <a:gd name="connsiteY44" fmla="*/ 296463 h 2146006"/>
                    <a:gd name="connsiteX45" fmla="*/ 475014 w 4097270"/>
                    <a:gd name="connsiteY45" fmla="*/ 296463 h 2146006"/>
                    <a:gd name="connsiteX46" fmla="*/ 475014 w 4097270"/>
                    <a:gd name="connsiteY46" fmla="*/ 307496 h 2146006"/>
                    <a:gd name="connsiteX47" fmla="*/ 480908 w 4097270"/>
                    <a:gd name="connsiteY47" fmla="*/ 307496 h 2146006"/>
                    <a:gd name="connsiteX48" fmla="*/ 480908 w 4097270"/>
                    <a:gd name="connsiteY48" fmla="*/ 319290 h 2146006"/>
                    <a:gd name="connsiteX49" fmla="*/ 483665 w 4097270"/>
                    <a:gd name="connsiteY49" fmla="*/ 319290 h 2146006"/>
                    <a:gd name="connsiteX50" fmla="*/ 483665 w 4097270"/>
                    <a:gd name="connsiteY50" fmla="*/ 342022 h 2146006"/>
                    <a:gd name="connsiteX51" fmla="*/ 486421 w 4097270"/>
                    <a:gd name="connsiteY51" fmla="*/ 342022 h 2146006"/>
                    <a:gd name="connsiteX52" fmla="*/ 486421 w 4097270"/>
                    <a:gd name="connsiteY52" fmla="*/ 365419 h 2146006"/>
                    <a:gd name="connsiteX53" fmla="*/ 492315 w 4097270"/>
                    <a:gd name="connsiteY53" fmla="*/ 365419 h 2146006"/>
                    <a:gd name="connsiteX54" fmla="*/ 492315 w 4097270"/>
                    <a:gd name="connsiteY54" fmla="*/ 376452 h 2146006"/>
                    <a:gd name="connsiteX55" fmla="*/ 495072 w 4097270"/>
                    <a:gd name="connsiteY55" fmla="*/ 376452 h 2146006"/>
                    <a:gd name="connsiteX56" fmla="*/ 495072 w 4097270"/>
                    <a:gd name="connsiteY56" fmla="*/ 388246 h 2146006"/>
                    <a:gd name="connsiteX57" fmla="*/ 497829 w 4097270"/>
                    <a:gd name="connsiteY57" fmla="*/ 388246 h 2146006"/>
                    <a:gd name="connsiteX58" fmla="*/ 497829 w 4097270"/>
                    <a:gd name="connsiteY58" fmla="*/ 410978 h 2146006"/>
                    <a:gd name="connsiteX59" fmla="*/ 500966 w 4097270"/>
                    <a:gd name="connsiteY59" fmla="*/ 410978 h 2146006"/>
                    <a:gd name="connsiteX60" fmla="*/ 500966 w 4097270"/>
                    <a:gd name="connsiteY60" fmla="*/ 434471 h 2146006"/>
                    <a:gd name="connsiteX61" fmla="*/ 509711 w 4097270"/>
                    <a:gd name="connsiteY61" fmla="*/ 434471 h 2146006"/>
                    <a:gd name="connsiteX62" fmla="*/ 509711 w 4097270"/>
                    <a:gd name="connsiteY62" fmla="*/ 446169 h 2146006"/>
                    <a:gd name="connsiteX63" fmla="*/ 538419 w 4097270"/>
                    <a:gd name="connsiteY63" fmla="*/ 446169 h 2146006"/>
                    <a:gd name="connsiteX64" fmla="*/ 538419 w 4097270"/>
                    <a:gd name="connsiteY64" fmla="*/ 457202 h 2146006"/>
                    <a:gd name="connsiteX65" fmla="*/ 543838 w 4097270"/>
                    <a:gd name="connsiteY65" fmla="*/ 457202 h 2146006"/>
                    <a:gd name="connsiteX66" fmla="*/ 543838 w 4097270"/>
                    <a:gd name="connsiteY66" fmla="*/ 468901 h 2146006"/>
                    <a:gd name="connsiteX67" fmla="*/ 547070 w 4097270"/>
                    <a:gd name="connsiteY67" fmla="*/ 468901 h 2146006"/>
                    <a:gd name="connsiteX68" fmla="*/ 547070 w 4097270"/>
                    <a:gd name="connsiteY68" fmla="*/ 480600 h 2146006"/>
                    <a:gd name="connsiteX69" fmla="*/ 555720 w 4097270"/>
                    <a:gd name="connsiteY69" fmla="*/ 480600 h 2146006"/>
                    <a:gd name="connsiteX70" fmla="*/ 555720 w 4097270"/>
                    <a:gd name="connsiteY70" fmla="*/ 491633 h 2146006"/>
                    <a:gd name="connsiteX71" fmla="*/ 587185 w 4097270"/>
                    <a:gd name="connsiteY71" fmla="*/ 491633 h 2146006"/>
                    <a:gd name="connsiteX72" fmla="*/ 587185 w 4097270"/>
                    <a:gd name="connsiteY72" fmla="*/ 503427 h 2146006"/>
                    <a:gd name="connsiteX73" fmla="*/ 624543 w 4097270"/>
                    <a:gd name="connsiteY73" fmla="*/ 503427 h 2146006"/>
                    <a:gd name="connsiteX74" fmla="*/ 624543 w 4097270"/>
                    <a:gd name="connsiteY74" fmla="*/ 515125 h 2146006"/>
                    <a:gd name="connsiteX75" fmla="*/ 650495 w 4097270"/>
                    <a:gd name="connsiteY75" fmla="*/ 515125 h 2146006"/>
                    <a:gd name="connsiteX76" fmla="*/ 650495 w 4097270"/>
                    <a:gd name="connsiteY76" fmla="*/ 526824 h 2146006"/>
                    <a:gd name="connsiteX77" fmla="*/ 653252 w 4097270"/>
                    <a:gd name="connsiteY77" fmla="*/ 526824 h 2146006"/>
                    <a:gd name="connsiteX78" fmla="*/ 653252 w 4097270"/>
                    <a:gd name="connsiteY78" fmla="*/ 537857 h 2146006"/>
                    <a:gd name="connsiteX79" fmla="*/ 659145 w 4097270"/>
                    <a:gd name="connsiteY79" fmla="*/ 537857 h 2146006"/>
                    <a:gd name="connsiteX80" fmla="*/ 659145 w 4097270"/>
                    <a:gd name="connsiteY80" fmla="*/ 549556 h 2146006"/>
                    <a:gd name="connsiteX81" fmla="*/ 673309 w 4097270"/>
                    <a:gd name="connsiteY81" fmla="*/ 549556 h 2146006"/>
                    <a:gd name="connsiteX82" fmla="*/ 673309 w 4097270"/>
                    <a:gd name="connsiteY82" fmla="*/ 561350 h 2146006"/>
                    <a:gd name="connsiteX83" fmla="*/ 679203 w 4097270"/>
                    <a:gd name="connsiteY83" fmla="*/ 561350 h 2146006"/>
                    <a:gd name="connsiteX84" fmla="*/ 679203 w 4097270"/>
                    <a:gd name="connsiteY84" fmla="*/ 573048 h 2146006"/>
                    <a:gd name="connsiteX85" fmla="*/ 696599 w 4097270"/>
                    <a:gd name="connsiteY85" fmla="*/ 573048 h 2146006"/>
                    <a:gd name="connsiteX86" fmla="*/ 696599 w 4097270"/>
                    <a:gd name="connsiteY86" fmla="*/ 584081 h 2146006"/>
                    <a:gd name="connsiteX87" fmla="*/ 705249 w 4097270"/>
                    <a:gd name="connsiteY87" fmla="*/ 584081 h 2146006"/>
                    <a:gd name="connsiteX88" fmla="*/ 705249 w 4097270"/>
                    <a:gd name="connsiteY88" fmla="*/ 595780 h 2146006"/>
                    <a:gd name="connsiteX89" fmla="*/ 708006 w 4097270"/>
                    <a:gd name="connsiteY89" fmla="*/ 595780 h 2146006"/>
                    <a:gd name="connsiteX90" fmla="*/ 708006 w 4097270"/>
                    <a:gd name="connsiteY90" fmla="*/ 618512 h 2146006"/>
                    <a:gd name="connsiteX91" fmla="*/ 713900 w 4097270"/>
                    <a:gd name="connsiteY91" fmla="*/ 618512 h 2146006"/>
                    <a:gd name="connsiteX92" fmla="*/ 713900 w 4097270"/>
                    <a:gd name="connsiteY92" fmla="*/ 630306 h 2146006"/>
                    <a:gd name="connsiteX93" fmla="*/ 719318 w 4097270"/>
                    <a:gd name="connsiteY93" fmla="*/ 630306 h 2146006"/>
                    <a:gd name="connsiteX94" fmla="*/ 719318 w 4097270"/>
                    <a:gd name="connsiteY94" fmla="*/ 642004 h 2146006"/>
                    <a:gd name="connsiteX95" fmla="*/ 722550 w 4097270"/>
                    <a:gd name="connsiteY95" fmla="*/ 642004 h 2146006"/>
                    <a:gd name="connsiteX96" fmla="*/ 722550 w 4097270"/>
                    <a:gd name="connsiteY96" fmla="*/ 653703 h 2146006"/>
                    <a:gd name="connsiteX97" fmla="*/ 725307 w 4097270"/>
                    <a:gd name="connsiteY97" fmla="*/ 653703 h 2146006"/>
                    <a:gd name="connsiteX98" fmla="*/ 725307 w 4097270"/>
                    <a:gd name="connsiteY98" fmla="*/ 676435 h 2146006"/>
                    <a:gd name="connsiteX99" fmla="*/ 728064 w 4097270"/>
                    <a:gd name="connsiteY99" fmla="*/ 676435 h 2146006"/>
                    <a:gd name="connsiteX100" fmla="*/ 728064 w 4097270"/>
                    <a:gd name="connsiteY100" fmla="*/ 699927 h 2146006"/>
                    <a:gd name="connsiteX101" fmla="*/ 731201 w 4097270"/>
                    <a:gd name="connsiteY101" fmla="*/ 699927 h 2146006"/>
                    <a:gd name="connsiteX102" fmla="*/ 731201 w 4097270"/>
                    <a:gd name="connsiteY102" fmla="*/ 710960 h 2146006"/>
                    <a:gd name="connsiteX103" fmla="*/ 745365 w 4097270"/>
                    <a:gd name="connsiteY103" fmla="*/ 710960 h 2146006"/>
                    <a:gd name="connsiteX104" fmla="*/ 745365 w 4097270"/>
                    <a:gd name="connsiteY104" fmla="*/ 722659 h 2146006"/>
                    <a:gd name="connsiteX105" fmla="*/ 748121 w 4097270"/>
                    <a:gd name="connsiteY105" fmla="*/ 722659 h 2146006"/>
                    <a:gd name="connsiteX106" fmla="*/ 748121 w 4097270"/>
                    <a:gd name="connsiteY106" fmla="*/ 734453 h 2146006"/>
                    <a:gd name="connsiteX107" fmla="*/ 751258 w 4097270"/>
                    <a:gd name="connsiteY107" fmla="*/ 734453 h 2146006"/>
                    <a:gd name="connsiteX108" fmla="*/ 751258 w 4097270"/>
                    <a:gd name="connsiteY108" fmla="*/ 745391 h 2146006"/>
                    <a:gd name="connsiteX109" fmla="*/ 768559 w 4097270"/>
                    <a:gd name="connsiteY109" fmla="*/ 745391 h 2146006"/>
                    <a:gd name="connsiteX110" fmla="*/ 768559 w 4097270"/>
                    <a:gd name="connsiteY110" fmla="*/ 757185 h 2146006"/>
                    <a:gd name="connsiteX111" fmla="*/ 771316 w 4097270"/>
                    <a:gd name="connsiteY111" fmla="*/ 757185 h 2146006"/>
                    <a:gd name="connsiteX112" fmla="*/ 771316 w 4097270"/>
                    <a:gd name="connsiteY112" fmla="*/ 768883 h 2146006"/>
                    <a:gd name="connsiteX113" fmla="*/ 852022 w 4097270"/>
                    <a:gd name="connsiteY113" fmla="*/ 768883 h 2146006"/>
                    <a:gd name="connsiteX114" fmla="*/ 852022 w 4097270"/>
                    <a:gd name="connsiteY114" fmla="*/ 780582 h 2146006"/>
                    <a:gd name="connsiteX115" fmla="*/ 877973 w 4097270"/>
                    <a:gd name="connsiteY115" fmla="*/ 780582 h 2146006"/>
                    <a:gd name="connsiteX116" fmla="*/ 877973 w 4097270"/>
                    <a:gd name="connsiteY116" fmla="*/ 791615 h 2146006"/>
                    <a:gd name="connsiteX117" fmla="*/ 886243 w 4097270"/>
                    <a:gd name="connsiteY117" fmla="*/ 791615 h 2146006"/>
                    <a:gd name="connsiteX118" fmla="*/ 886243 w 4097270"/>
                    <a:gd name="connsiteY118" fmla="*/ 803409 h 2146006"/>
                    <a:gd name="connsiteX119" fmla="*/ 903544 w 4097270"/>
                    <a:gd name="connsiteY119" fmla="*/ 803409 h 2146006"/>
                    <a:gd name="connsiteX120" fmla="*/ 903544 w 4097270"/>
                    <a:gd name="connsiteY120" fmla="*/ 815108 h 2146006"/>
                    <a:gd name="connsiteX121" fmla="*/ 915427 w 4097270"/>
                    <a:gd name="connsiteY121" fmla="*/ 815108 h 2146006"/>
                    <a:gd name="connsiteX122" fmla="*/ 915427 w 4097270"/>
                    <a:gd name="connsiteY122" fmla="*/ 826807 h 2146006"/>
                    <a:gd name="connsiteX123" fmla="*/ 944135 w 4097270"/>
                    <a:gd name="connsiteY123" fmla="*/ 826807 h 2146006"/>
                    <a:gd name="connsiteX124" fmla="*/ 944135 w 4097270"/>
                    <a:gd name="connsiteY124" fmla="*/ 837839 h 2146006"/>
                    <a:gd name="connsiteX125" fmla="*/ 949553 w 4097270"/>
                    <a:gd name="connsiteY125" fmla="*/ 837839 h 2146006"/>
                    <a:gd name="connsiteX126" fmla="*/ 949553 w 4097270"/>
                    <a:gd name="connsiteY126" fmla="*/ 849538 h 2146006"/>
                    <a:gd name="connsiteX127" fmla="*/ 952785 w 4097270"/>
                    <a:gd name="connsiteY127" fmla="*/ 849538 h 2146006"/>
                    <a:gd name="connsiteX128" fmla="*/ 952785 w 4097270"/>
                    <a:gd name="connsiteY128" fmla="*/ 861332 h 2146006"/>
                    <a:gd name="connsiteX129" fmla="*/ 958204 w 4097270"/>
                    <a:gd name="connsiteY129" fmla="*/ 861332 h 2146006"/>
                    <a:gd name="connsiteX130" fmla="*/ 958204 w 4097270"/>
                    <a:gd name="connsiteY130" fmla="*/ 873697 h 2146006"/>
                    <a:gd name="connsiteX131" fmla="*/ 961436 w 4097270"/>
                    <a:gd name="connsiteY131" fmla="*/ 873697 h 2146006"/>
                    <a:gd name="connsiteX132" fmla="*/ 961436 w 4097270"/>
                    <a:gd name="connsiteY132" fmla="*/ 885395 h 2146006"/>
                    <a:gd name="connsiteX133" fmla="*/ 964192 w 4097270"/>
                    <a:gd name="connsiteY133" fmla="*/ 885395 h 2146006"/>
                    <a:gd name="connsiteX134" fmla="*/ 964192 w 4097270"/>
                    <a:gd name="connsiteY134" fmla="*/ 910220 h 2146006"/>
                    <a:gd name="connsiteX135" fmla="*/ 966854 w 4097270"/>
                    <a:gd name="connsiteY135" fmla="*/ 910220 h 2146006"/>
                    <a:gd name="connsiteX136" fmla="*/ 966854 w 4097270"/>
                    <a:gd name="connsiteY136" fmla="*/ 934378 h 2146006"/>
                    <a:gd name="connsiteX137" fmla="*/ 969611 w 4097270"/>
                    <a:gd name="connsiteY137" fmla="*/ 934378 h 2146006"/>
                    <a:gd name="connsiteX138" fmla="*/ 969611 w 4097270"/>
                    <a:gd name="connsiteY138" fmla="*/ 970901 h 2146006"/>
                    <a:gd name="connsiteX139" fmla="*/ 972843 w 4097270"/>
                    <a:gd name="connsiteY139" fmla="*/ 970901 h 2146006"/>
                    <a:gd name="connsiteX140" fmla="*/ 972843 w 4097270"/>
                    <a:gd name="connsiteY140" fmla="*/ 983360 h 2146006"/>
                    <a:gd name="connsiteX141" fmla="*/ 981493 w 4097270"/>
                    <a:gd name="connsiteY141" fmla="*/ 983360 h 2146006"/>
                    <a:gd name="connsiteX142" fmla="*/ 981493 w 4097270"/>
                    <a:gd name="connsiteY142" fmla="*/ 995725 h 2146006"/>
                    <a:gd name="connsiteX143" fmla="*/ 990144 w 4097270"/>
                    <a:gd name="connsiteY143" fmla="*/ 995725 h 2146006"/>
                    <a:gd name="connsiteX144" fmla="*/ 990144 w 4097270"/>
                    <a:gd name="connsiteY144" fmla="*/ 1008185 h 2146006"/>
                    <a:gd name="connsiteX145" fmla="*/ 1004308 w 4097270"/>
                    <a:gd name="connsiteY145" fmla="*/ 1008185 h 2146006"/>
                    <a:gd name="connsiteX146" fmla="*/ 1004308 w 4097270"/>
                    <a:gd name="connsiteY146" fmla="*/ 1021310 h 2146006"/>
                    <a:gd name="connsiteX147" fmla="*/ 1047560 w 4097270"/>
                    <a:gd name="connsiteY147" fmla="*/ 1021310 h 2146006"/>
                    <a:gd name="connsiteX148" fmla="*/ 1047560 w 4097270"/>
                    <a:gd name="connsiteY148" fmla="*/ 1033675 h 2146006"/>
                    <a:gd name="connsiteX149" fmla="*/ 1061724 w 4097270"/>
                    <a:gd name="connsiteY149" fmla="*/ 1033675 h 2146006"/>
                    <a:gd name="connsiteX150" fmla="*/ 1061724 w 4097270"/>
                    <a:gd name="connsiteY150" fmla="*/ 1046134 h 2146006"/>
                    <a:gd name="connsiteX151" fmla="*/ 1113722 w 4097270"/>
                    <a:gd name="connsiteY151" fmla="*/ 1046134 h 2146006"/>
                    <a:gd name="connsiteX152" fmla="*/ 1113722 w 4097270"/>
                    <a:gd name="connsiteY152" fmla="*/ 1059260 h 2146006"/>
                    <a:gd name="connsiteX153" fmla="*/ 1131022 w 4097270"/>
                    <a:gd name="connsiteY153" fmla="*/ 1059260 h 2146006"/>
                    <a:gd name="connsiteX154" fmla="*/ 1131022 w 4097270"/>
                    <a:gd name="connsiteY154" fmla="*/ 1071624 h 2146006"/>
                    <a:gd name="connsiteX155" fmla="*/ 1156974 w 4097270"/>
                    <a:gd name="connsiteY155" fmla="*/ 1071624 h 2146006"/>
                    <a:gd name="connsiteX156" fmla="*/ 1156974 w 4097270"/>
                    <a:gd name="connsiteY156" fmla="*/ 1084084 h 2146006"/>
                    <a:gd name="connsiteX157" fmla="*/ 1260494 w 4097270"/>
                    <a:gd name="connsiteY157" fmla="*/ 1084084 h 2146006"/>
                    <a:gd name="connsiteX158" fmla="*/ 1260494 w 4097270"/>
                    <a:gd name="connsiteY158" fmla="*/ 1097114 h 2146006"/>
                    <a:gd name="connsiteX159" fmla="*/ 1280552 w 4097270"/>
                    <a:gd name="connsiteY159" fmla="*/ 1097114 h 2146006"/>
                    <a:gd name="connsiteX160" fmla="*/ 1280552 w 4097270"/>
                    <a:gd name="connsiteY160" fmla="*/ 1109574 h 2146006"/>
                    <a:gd name="connsiteX161" fmla="*/ 1306503 w 4097270"/>
                    <a:gd name="connsiteY161" fmla="*/ 1109574 h 2146006"/>
                    <a:gd name="connsiteX162" fmla="*/ 1306503 w 4097270"/>
                    <a:gd name="connsiteY162" fmla="*/ 1122699 h 2146006"/>
                    <a:gd name="connsiteX163" fmla="*/ 1441868 w 4097270"/>
                    <a:gd name="connsiteY163" fmla="*/ 1122699 h 2146006"/>
                    <a:gd name="connsiteX164" fmla="*/ 1441868 w 4097270"/>
                    <a:gd name="connsiteY164" fmla="*/ 1135730 h 2146006"/>
                    <a:gd name="connsiteX165" fmla="*/ 1450519 w 4097270"/>
                    <a:gd name="connsiteY165" fmla="*/ 1135730 h 2146006"/>
                    <a:gd name="connsiteX166" fmla="*/ 1450519 w 4097270"/>
                    <a:gd name="connsiteY166" fmla="*/ 1149521 h 2146006"/>
                    <a:gd name="connsiteX167" fmla="*/ 1453276 w 4097270"/>
                    <a:gd name="connsiteY167" fmla="*/ 1149521 h 2146006"/>
                    <a:gd name="connsiteX168" fmla="*/ 1453276 w 4097270"/>
                    <a:gd name="connsiteY168" fmla="*/ 1192321 h 2146006"/>
                    <a:gd name="connsiteX169" fmla="*/ 1456032 w 4097270"/>
                    <a:gd name="connsiteY169" fmla="*/ 1192321 h 2146006"/>
                    <a:gd name="connsiteX170" fmla="*/ 1456032 w 4097270"/>
                    <a:gd name="connsiteY170" fmla="*/ 1208205 h 2146006"/>
                    <a:gd name="connsiteX171" fmla="*/ 1470576 w 4097270"/>
                    <a:gd name="connsiteY171" fmla="*/ 1208205 h 2146006"/>
                    <a:gd name="connsiteX172" fmla="*/ 1470576 w 4097270"/>
                    <a:gd name="connsiteY172" fmla="*/ 1239877 h 2146006"/>
                    <a:gd name="connsiteX173" fmla="*/ 1528088 w 4097270"/>
                    <a:gd name="connsiteY173" fmla="*/ 1239877 h 2146006"/>
                    <a:gd name="connsiteX174" fmla="*/ 1528088 w 4097270"/>
                    <a:gd name="connsiteY174" fmla="*/ 1256426 h 2146006"/>
                    <a:gd name="connsiteX175" fmla="*/ 1533981 w 4097270"/>
                    <a:gd name="connsiteY175" fmla="*/ 1256426 h 2146006"/>
                    <a:gd name="connsiteX176" fmla="*/ 1533981 w 4097270"/>
                    <a:gd name="connsiteY176" fmla="*/ 1272976 h 2146006"/>
                    <a:gd name="connsiteX177" fmla="*/ 1602805 w 4097270"/>
                    <a:gd name="connsiteY177" fmla="*/ 1272976 h 2146006"/>
                    <a:gd name="connsiteX178" fmla="*/ 1602805 w 4097270"/>
                    <a:gd name="connsiteY178" fmla="*/ 1290191 h 2146006"/>
                    <a:gd name="connsiteX179" fmla="*/ 1703568 w 4097270"/>
                    <a:gd name="connsiteY179" fmla="*/ 1290191 h 2146006"/>
                    <a:gd name="connsiteX180" fmla="*/ 1703568 w 4097270"/>
                    <a:gd name="connsiteY180" fmla="*/ 1306740 h 2146006"/>
                    <a:gd name="connsiteX181" fmla="*/ 1717732 w 4097270"/>
                    <a:gd name="connsiteY181" fmla="*/ 1306740 h 2146006"/>
                    <a:gd name="connsiteX182" fmla="*/ 1717732 w 4097270"/>
                    <a:gd name="connsiteY182" fmla="*/ 1323290 h 2146006"/>
                    <a:gd name="connsiteX183" fmla="*/ 1789692 w 4097270"/>
                    <a:gd name="connsiteY183" fmla="*/ 1323290 h 2146006"/>
                    <a:gd name="connsiteX184" fmla="*/ 1789692 w 4097270"/>
                    <a:gd name="connsiteY184" fmla="*/ 1339839 h 2146006"/>
                    <a:gd name="connsiteX185" fmla="*/ 1864505 w 4097270"/>
                    <a:gd name="connsiteY185" fmla="*/ 1339839 h 2146006"/>
                    <a:gd name="connsiteX186" fmla="*/ 1864505 w 4097270"/>
                    <a:gd name="connsiteY186" fmla="*/ 1356484 h 2146006"/>
                    <a:gd name="connsiteX187" fmla="*/ 1919164 w 4097270"/>
                    <a:gd name="connsiteY187" fmla="*/ 1356484 h 2146006"/>
                    <a:gd name="connsiteX188" fmla="*/ 1919164 w 4097270"/>
                    <a:gd name="connsiteY188" fmla="*/ 1390914 h 2146006"/>
                    <a:gd name="connsiteX189" fmla="*/ 1931046 w 4097270"/>
                    <a:gd name="connsiteY189" fmla="*/ 1390914 h 2146006"/>
                    <a:gd name="connsiteX190" fmla="*/ 1931046 w 4097270"/>
                    <a:gd name="connsiteY190" fmla="*/ 1408795 h 2146006"/>
                    <a:gd name="connsiteX191" fmla="*/ 1933803 w 4097270"/>
                    <a:gd name="connsiteY191" fmla="*/ 1408795 h 2146006"/>
                    <a:gd name="connsiteX192" fmla="*/ 1933803 w 4097270"/>
                    <a:gd name="connsiteY192" fmla="*/ 1427437 h 2146006"/>
                    <a:gd name="connsiteX193" fmla="*/ 1939222 w 4097270"/>
                    <a:gd name="connsiteY193" fmla="*/ 1427437 h 2146006"/>
                    <a:gd name="connsiteX194" fmla="*/ 1939222 w 4097270"/>
                    <a:gd name="connsiteY194" fmla="*/ 1466053 h 2146006"/>
                    <a:gd name="connsiteX195" fmla="*/ 1951104 w 4097270"/>
                    <a:gd name="connsiteY195" fmla="*/ 1466053 h 2146006"/>
                    <a:gd name="connsiteX196" fmla="*/ 1951104 w 4097270"/>
                    <a:gd name="connsiteY196" fmla="*/ 1486121 h 2146006"/>
                    <a:gd name="connsiteX197" fmla="*/ 2146642 w 4097270"/>
                    <a:gd name="connsiteY197" fmla="*/ 1486121 h 2146006"/>
                    <a:gd name="connsiteX198" fmla="*/ 2146642 w 4097270"/>
                    <a:gd name="connsiteY198" fmla="*/ 1508853 h 2146006"/>
                    <a:gd name="connsiteX199" fmla="*/ 2408342 w 4097270"/>
                    <a:gd name="connsiteY199" fmla="*/ 1508853 h 2146006"/>
                    <a:gd name="connsiteX200" fmla="*/ 2408342 w 4097270"/>
                    <a:gd name="connsiteY200" fmla="*/ 1557835 h 2146006"/>
                    <a:gd name="connsiteX201" fmla="*/ 2440187 w 4097270"/>
                    <a:gd name="connsiteY201" fmla="*/ 1557835 h 2146006"/>
                    <a:gd name="connsiteX202" fmla="*/ 2440187 w 4097270"/>
                    <a:gd name="connsiteY202" fmla="*/ 1590934 h 2146006"/>
                    <a:gd name="connsiteX203" fmla="*/ 2457583 w 4097270"/>
                    <a:gd name="connsiteY203" fmla="*/ 1590934 h 2146006"/>
                    <a:gd name="connsiteX204" fmla="*/ 2457583 w 4097270"/>
                    <a:gd name="connsiteY204" fmla="*/ 1623367 h 2146006"/>
                    <a:gd name="connsiteX205" fmla="*/ 2483059 w 4097270"/>
                    <a:gd name="connsiteY205" fmla="*/ 1623367 h 2146006"/>
                    <a:gd name="connsiteX206" fmla="*/ 2483059 w 4097270"/>
                    <a:gd name="connsiteY206" fmla="*/ 1657132 h 2146006"/>
                    <a:gd name="connsiteX207" fmla="*/ 2578309 w 4097270"/>
                    <a:gd name="connsiteY207" fmla="*/ 1657132 h 2146006"/>
                    <a:gd name="connsiteX208" fmla="*/ 2578309 w 4097270"/>
                    <a:gd name="connsiteY208" fmla="*/ 1692323 h 2146006"/>
                    <a:gd name="connsiteX209" fmla="*/ 2695993 w 4097270"/>
                    <a:gd name="connsiteY209" fmla="*/ 1692323 h 2146006"/>
                    <a:gd name="connsiteX210" fmla="*/ 2695993 w 4097270"/>
                    <a:gd name="connsiteY210" fmla="*/ 1728847 h 2146006"/>
                    <a:gd name="connsiteX211" fmla="*/ 2883356 w 4097270"/>
                    <a:gd name="connsiteY211" fmla="*/ 1728847 h 2146006"/>
                    <a:gd name="connsiteX212" fmla="*/ 2883356 w 4097270"/>
                    <a:gd name="connsiteY212" fmla="*/ 1766035 h 2146006"/>
                    <a:gd name="connsiteX213" fmla="*/ 3067487 w 4097270"/>
                    <a:gd name="connsiteY213" fmla="*/ 1766035 h 2146006"/>
                    <a:gd name="connsiteX214" fmla="*/ 3067487 w 4097270"/>
                    <a:gd name="connsiteY214" fmla="*/ 1833660 h 2146006"/>
                    <a:gd name="connsiteX215" fmla="*/ 3133554 w 4097270"/>
                    <a:gd name="connsiteY215" fmla="*/ 1833660 h 2146006"/>
                    <a:gd name="connsiteX216" fmla="*/ 3133554 w 4097270"/>
                    <a:gd name="connsiteY216" fmla="*/ 1900523 h 2146006"/>
                    <a:gd name="connsiteX217" fmla="*/ 3401148 w 4097270"/>
                    <a:gd name="connsiteY217" fmla="*/ 1900523 h 2146006"/>
                    <a:gd name="connsiteX218" fmla="*/ 3401148 w 4097270"/>
                    <a:gd name="connsiteY218" fmla="*/ 2146007 h 2146006"/>
                    <a:gd name="connsiteX219" fmla="*/ 4097271 w 4097270"/>
                    <a:gd name="connsiteY219" fmla="*/ 2146007 h 2146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</a:cxnLst>
                  <a:rect l="l" t="t" r="r" b="b"/>
                  <a:pathLst>
                    <a:path w="4097270" h="2146006">
                      <a:moveTo>
                        <a:pt x="0" y="0"/>
                      </a:moveTo>
                      <a:lnTo>
                        <a:pt x="83938" y="0"/>
                      </a:lnTo>
                      <a:lnTo>
                        <a:pt x="83938" y="11033"/>
                      </a:lnTo>
                      <a:lnTo>
                        <a:pt x="121296" y="11033"/>
                      </a:lnTo>
                      <a:lnTo>
                        <a:pt x="121296" y="22732"/>
                      </a:lnTo>
                      <a:lnTo>
                        <a:pt x="178713" y="22732"/>
                      </a:lnTo>
                      <a:lnTo>
                        <a:pt x="178713" y="33765"/>
                      </a:lnTo>
                      <a:lnTo>
                        <a:pt x="190120" y="33765"/>
                      </a:lnTo>
                      <a:lnTo>
                        <a:pt x="190120" y="45463"/>
                      </a:lnTo>
                      <a:lnTo>
                        <a:pt x="204664" y="45463"/>
                      </a:lnTo>
                      <a:lnTo>
                        <a:pt x="204664" y="56496"/>
                      </a:lnTo>
                      <a:lnTo>
                        <a:pt x="224722" y="56496"/>
                      </a:lnTo>
                      <a:lnTo>
                        <a:pt x="224722" y="68195"/>
                      </a:lnTo>
                      <a:lnTo>
                        <a:pt x="227478" y="68195"/>
                      </a:lnTo>
                      <a:lnTo>
                        <a:pt x="227478" y="91022"/>
                      </a:lnTo>
                      <a:lnTo>
                        <a:pt x="233372" y="91022"/>
                      </a:lnTo>
                      <a:lnTo>
                        <a:pt x="233372" y="113754"/>
                      </a:lnTo>
                      <a:lnTo>
                        <a:pt x="238885" y="113754"/>
                      </a:lnTo>
                      <a:lnTo>
                        <a:pt x="238885" y="124787"/>
                      </a:lnTo>
                      <a:lnTo>
                        <a:pt x="242118" y="124787"/>
                      </a:lnTo>
                      <a:lnTo>
                        <a:pt x="242118" y="136485"/>
                      </a:lnTo>
                      <a:lnTo>
                        <a:pt x="244779" y="136485"/>
                      </a:lnTo>
                      <a:lnTo>
                        <a:pt x="244779" y="159217"/>
                      </a:lnTo>
                      <a:lnTo>
                        <a:pt x="247536" y="159217"/>
                      </a:lnTo>
                      <a:lnTo>
                        <a:pt x="247536" y="171011"/>
                      </a:lnTo>
                      <a:lnTo>
                        <a:pt x="262175" y="171011"/>
                      </a:lnTo>
                      <a:lnTo>
                        <a:pt x="262175" y="182044"/>
                      </a:lnTo>
                      <a:lnTo>
                        <a:pt x="310941" y="182044"/>
                      </a:lnTo>
                      <a:lnTo>
                        <a:pt x="310941" y="193743"/>
                      </a:lnTo>
                      <a:lnTo>
                        <a:pt x="313698" y="193743"/>
                      </a:lnTo>
                      <a:lnTo>
                        <a:pt x="313698" y="204776"/>
                      </a:lnTo>
                      <a:lnTo>
                        <a:pt x="356950" y="204776"/>
                      </a:lnTo>
                      <a:lnTo>
                        <a:pt x="356950" y="216474"/>
                      </a:lnTo>
                      <a:lnTo>
                        <a:pt x="365600" y="216474"/>
                      </a:lnTo>
                      <a:lnTo>
                        <a:pt x="365600" y="227507"/>
                      </a:lnTo>
                      <a:lnTo>
                        <a:pt x="405716" y="227507"/>
                      </a:lnTo>
                      <a:lnTo>
                        <a:pt x="405716" y="239301"/>
                      </a:lnTo>
                      <a:lnTo>
                        <a:pt x="420355" y="239301"/>
                      </a:lnTo>
                      <a:lnTo>
                        <a:pt x="420355" y="250334"/>
                      </a:lnTo>
                      <a:lnTo>
                        <a:pt x="429005" y="250334"/>
                      </a:lnTo>
                      <a:lnTo>
                        <a:pt x="429005" y="262033"/>
                      </a:lnTo>
                      <a:lnTo>
                        <a:pt x="469121" y="262033"/>
                      </a:lnTo>
                      <a:lnTo>
                        <a:pt x="469121" y="284765"/>
                      </a:lnTo>
                      <a:lnTo>
                        <a:pt x="472258" y="284765"/>
                      </a:lnTo>
                      <a:lnTo>
                        <a:pt x="472258" y="296463"/>
                      </a:lnTo>
                      <a:lnTo>
                        <a:pt x="475014" y="296463"/>
                      </a:lnTo>
                      <a:lnTo>
                        <a:pt x="475014" y="307496"/>
                      </a:lnTo>
                      <a:lnTo>
                        <a:pt x="480908" y="307496"/>
                      </a:lnTo>
                      <a:lnTo>
                        <a:pt x="480908" y="319290"/>
                      </a:lnTo>
                      <a:lnTo>
                        <a:pt x="483665" y="319290"/>
                      </a:lnTo>
                      <a:lnTo>
                        <a:pt x="483665" y="342022"/>
                      </a:lnTo>
                      <a:lnTo>
                        <a:pt x="486421" y="342022"/>
                      </a:lnTo>
                      <a:lnTo>
                        <a:pt x="486421" y="365419"/>
                      </a:lnTo>
                      <a:lnTo>
                        <a:pt x="492315" y="365419"/>
                      </a:lnTo>
                      <a:lnTo>
                        <a:pt x="492315" y="376452"/>
                      </a:lnTo>
                      <a:lnTo>
                        <a:pt x="495072" y="376452"/>
                      </a:lnTo>
                      <a:lnTo>
                        <a:pt x="495072" y="388246"/>
                      </a:lnTo>
                      <a:lnTo>
                        <a:pt x="497829" y="388246"/>
                      </a:lnTo>
                      <a:lnTo>
                        <a:pt x="497829" y="410978"/>
                      </a:lnTo>
                      <a:lnTo>
                        <a:pt x="500966" y="410978"/>
                      </a:lnTo>
                      <a:lnTo>
                        <a:pt x="500966" y="434471"/>
                      </a:lnTo>
                      <a:lnTo>
                        <a:pt x="509711" y="434471"/>
                      </a:lnTo>
                      <a:lnTo>
                        <a:pt x="509711" y="446169"/>
                      </a:lnTo>
                      <a:lnTo>
                        <a:pt x="538419" y="446169"/>
                      </a:lnTo>
                      <a:lnTo>
                        <a:pt x="538419" y="457202"/>
                      </a:lnTo>
                      <a:lnTo>
                        <a:pt x="543838" y="457202"/>
                      </a:lnTo>
                      <a:lnTo>
                        <a:pt x="543838" y="468901"/>
                      </a:lnTo>
                      <a:lnTo>
                        <a:pt x="547070" y="468901"/>
                      </a:lnTo>
                      <a:lnTo>
                        <a:pt x="547070" y="480600"/>
                      </a:lnTo>
                      <a:lnTo>
                        <a:pt x="555720" y="480600"/>
                      </a:lnTo>
                      <a:lnTo>
                        <a:pt x="555720" y="491633"/>
                      </a:lnTo>
                      <a:lnTo>
                        <a:pt x="587185" y="491633"/>
                      </a:lnTo>
                      <a:lnTo>
                        <a:pt x="587185" y="503427"/>
                      </a:lnTo>
                      <a:lnTo>
                        <a:pt x="624543" y="503427"/>
                      </a:lnTo>
                      <a:lnTo>
                        <a:pt x="624543" y="515125"/>
                      </a:lnTo>
                      <a:lnTo>
                        <a:pt x="650495" y="515125"/>
                      </a:lnTo>
                      <a:lnTo>
                        <a:pt x="650495" y="526824"/>
                      </a:lnTo>
                      <a:lnTo>
                        <a:pt x="653252" y="526824"/>
                      </a:lnTo>
                      <a:lnTo>
                        <a:pt x="653252" y="537857"/>
                      </a:lnTo>
                      <a:lnTo>
                        <a:pt x="659145" y="537857"/>
                      </a:lnTo>
                      <a:lnTo>
                        <a:pt x="659145" y="549556"/>
                      </a:lnTo>
                      <a:lnTo>
                        <a:pt x="673309" y="549556"/>
                      </a:lnTo>
                      <a:lnTo>
                        <a:pt x="673309" y="561350"/>
                      </a:lnTo>
                      <a:lnTo>
                        <a:pt x="679203" y="561350"/>
                      </a:lnTo>
                      <a:lnTo>
                        <a:pt x="679203" y="573048"/>
                      </a:lnTo>
                      <a:lnTo>
                        <a:pt x="696599" y="573048"/>
                      </a:lnTo>
                      <a:lnTo>
                        <a:pt x="696599" y="584081"/>
                      </a:lnTo>
                      <a:lnTo>
                        <a:pt x="705249" y="584081"/>
                      </a:lnTo>
                      <a:lnTo>
                        <a:pt x="705249" y="595780"/>
                      </a:lnTo>
                      <a:lnTo>
                        <a:pt x="708006" y="595780"/>
                      </a:lnTo>
                      <a:lnTo>
                        <a:pt x="708006" y="618512"/>
                      </a:lnTo>
                      <a:lnTo>
                        <a:pt x="713900" y="618512"/>
                      </a:lnTo>
                      <a:lnTo>
                        <a:pt x="713900" y="630306"/>
                      </a:lnTo>
                      <a:lnTo>
                        <a:pt x="719318" y="630306"/>
                      </a:lnTo>
                      <a:lnTo>
                        <a:pt x="719318" y="642004"/>
                      </a:lnTo>
                      <a:lnTo>
                        <a:pt x="722550" y="642004"/>
                      </a:lnTo>
                      <a:lnTo>
                        <a:pt x="722550" y="653703"/>
                      </a:lnTo>
                      <a:lnTo>
                        <a:pt x="725307" y="653703"/>
                      </a:lnTo>
                      <a:lnTo>
                        <a:pt x="725307" y="676435"/>
                      </a:lnTo>
                      <a:lnTo>
                        <a:pt x="728064" y="676435"/>
                      </a:lnTo>
                      <a:lnTo>
                        <a:pt x="728064" y="699927"/>
                      </a:lnTo>
                      <a:lnTo>
                        <a:pt x="731201" y="699927"/>
                      </a:lnTo>
                      <a:lnTo>
                        <a:pt x="731201" y="710960"/>
                      </a:lnTo>
                      <a:lnTo>
                        <a:pt x="745365" y="710960"/>
                      </a:lnTo>
                      <a:lnTo>
                        <a:pt x="745365" y="722659"/>
                      </a:lnTo>
                      <a:lnTo>
                        <a:pt x="748121" y="722659"/>
                      </a:lnTo>
                      <a:lnTo>
                        <a:pt x="748121" y="734453"/>
                      </a:lnTo>
                      <a:lnTo>
                        <a:pt x="751258" y="734453"/>
                      </a:lnTo>
                      <a:lnTo>
                        <a:pt x="751258" y="745391"/>
                      </a:lnTo>
                      <a:lnTo>
                        <a:pt x="768559" y="745391"/>
                      </a:lnTo>
                      <a:lnTo>
                        <a:pt x="768559" y="757185"/>
                      </a:lnTo>
                      <a:lnTo>
                        <a:pt x="771316" y="757185"/>
                      </a:lnTo>
                      <a:lnTo>
                        <a:pt x="771316" y="768883"/>
                      </a:lnTo>
                      <a:lnTo>
                        <a:pt x="852022" y="768883"/>
                      </a:lnTo>
                      <a:lnTo>
                        <a:pt x="852022" y="780582"/>
                      </a:lnTo>
                      <a:lnTo>
                        <a:pt x="877973" y="780582"/>
                      </a:lnTo>
                      <a:lnTo>
                        <a:pt x="877973" y="791615"/>
                      </a:lnTo>
                      <a:lnTo>
                        <a:pt x="886243" y="791615"/>
                      </a:lnTo>
                      <a:lnTo>
                        <a:pt x="886243" y="803409"/>
                      </a:lnTo>
                      <a:lnTo>
                        <a:pt x="903544" y="803409"/>
                      </a:lnTo>
                      <a:lnTo>
                        <a:pt x="903544" y="815108"/>
                      </a:lnTo>
                      <a:lnTo>
                        <a:pt x="915427" y="815108"/>
                      </a:lnTo>
                      <a:lnTo>
                        <a:pt x="915427" y="826807"/>
                      </a:lnTo>
                      <a:lnTo>
                        <a:pt x="944135" y="826807"/>
                      </a:lnTo>
                      <a:lnTo>
                        <a:pt x="944135" y="837839"/>
                      </a:lnTo>
                      <a:lnTo>
                        <a:pt x="949553" y="837839"/>
                      </a:lnTo>
                      <a:lnTo>
                        <a:pt x="949553" y="849538"/>
                      </a:lnTo>
                      <a:lnTo>
                        <a:pt x="952785" y="849538"/>
                      </a:lnTo>
                      <a:lnTo>
                        <a:pt x="952785" y="861332"/>
                      </a:lnTo>
                      <a:lnTo>
                        <a:pt x="958204" y="861332"/>
                      </a:lnTo>
                      <a:lnTo>
                        <a:pt x="958204" y="873697"/>
                      </a:lnTo>
                      <a:lnTo>
                        <a:pt x="961436" y="873697"/>
                      </a:lnTo>
                      <a:lnTo>
                        <a:pt x="961436" y="885395"/>
                      </a:lnTo>
                      <a:lnTo>
                        <a:pt x="964192" y="885395"/>
                      </a:lnTo>
                      <a:lnTo>
                        <a:pt x="964192" y="910220"/>
                      </a:lnTo>
                      <a:lnTo>
                        <a:pt x="966854" y="910220"/>
                      </a:lnTo>
                      <a:lnTo>
                        <a:pt x="966854" y="934378"/>
                      </a:lnTo>
                      <a:lnTo>
                        <a:pt x="969611" y="934378"/>
                      </a:lnTo>
                      <a:lnTo>
                        <a:pt x="969611" y="970901"/>
                      </a:lnTo>
                      <a:lnTo>
                        <a:pt x="972843" y="970901"/>
                      </a:lnTo>
                      <a:lnTo>
                        <a:pt x="972843" y="983360"/>
                      </a:lnTo>
                      <a:lnTo>
                        <a:pt x="981493" y="983360"/>
                      </a:lnTo>
                      <a:lnTo>
                        <a:pt x="981493" y="995725"/>
                      </a:lnTo>
                      <a:lnTo>
                        <a:pt x="990144" y="995725"/>
                      </a:lnTo>
                      <a:lnTo>
                        <a:pt x="990144" y="1008185"/>
                      </a:lnTo>
                      <a:lnTo>
                        <a:pt x="1004308" y="1008185"/>
                      </a:lnTo>
                      <a:lnTo>
                        <a:pt x="1004308" y="1021310"/>
                      </a:lnTo>
                      <a:lnTo>
                        <a:pt x="1047560" y="1021310"/>
                      </a:lnTo>
                      <a:lnTo>
                        <a:pt x="1047560" y="1033675"/>
                      </a:lnTo>
                      <a:lnTo>
                        <a:pt x="1061724" y="1033675"/>
                      </a:lnTo>
                      <a:lnTo>
                        <a:pt x="1061724" y="1046134"/>
                      </a:lnTo>
                      <a:lnTo>
                        <a:pt x="1113722" y="1046134"/>
                      </a:lnTo>
                      <a:lnTo>
                        <a:pt x="1113722" y="1059260"/>
                      </a:lnTo>
                      <a:lnTo>
                        <a:pt x="1131022" y="1059260"/>
                      </a:lnTo>
                      <a:lnTo>
                        <a:pt x="1131022" y="1071624"/>
                      </a:lnTo>
                      <a:lnTo>
                        <a:pt x="1156974" y="1071624"/>
                      </a:lnTo>
                      <a:lnTo>
                        <a:pt x="1156974" y="1084084"/>
                      </a:lnTo>
                      <a:lnTo>
                        <a:pt x="1260494" y="1084084"/>
                      </a:lnTo>
                      <a:lnTo>
                        <a:pt x="1260494" y="1097114"/>
                      </a:lnTo>
                      <a:lnTo>
                        <a:pt x="1280552" y="1097114"/>
                      </a:lnTo>
                      <a:lnTo>
                        <a:pt x="1280552" y="1109574"/>
                      </a:lnTo>
                      <a:lnTo>
                        <a:pt x="1306503" y="1109574"/>
                      </a:lnTo>
                      <a:lnTo>
                        <a:pt x="1306503" y="1122699"/>
                      </a:lnTo>
                      <a:lnTo>
                        <a:pt x="1441868" y="1122699"/>
                      </a:lnTo>
                      <a:lnTo>
                        <a:pt x="1441868" y="1135730"/>
                      </a:lnTo>
                      <a:lnTo>
                        <a:pt x="1450519" y="1135730"/>
                      </a:lnTo>
                      <a:lnTo>
                        <a:pt x="1450519" y="1149521"/>
                      </a:lnTo>
                      <a:lnTo>
                        <a:pt x="1453276" y="1149521"/>
                      </a:lnTo>
                      <a:lnTo>
                        <a:pt x="1453276" y="1192321"/>
                      </a:lnTo>
                      <a:lnTo>
                        <a:pt x="1456032" y="1192321"/>
                      </a:lnTo>
                      <a:lnTo>
                        <a:pt x="1456032" y="1208205"/>
                      </a:lnTo>
                      <a:lnTo>
                        <a:pt x="1470576" y="1208205"/>
                      </a:lnTo>
                      <a:lnTo>
                        <a:pt x="1470576" y="1239877"/>
                      </a:lnTo>
                      <a:lnTo>
                        <a:pt x="1528088" y="1239877"/>
                      </a:lnTo>
                      <a:lnTo>
                        <a:pt x="1528088" y="1256426"/>
                      </a:lnTo>
                      <a:lnTo>
                        <a:pt x="1533981" y="1256426"/>
                      </a:lnTo>
                      <a:lnTo>
                        <a:pt x="1533981" y="1272976"/>
                      </a:lnTo>
                      <a:lnTo>
                        <a:pt x="1602805" y="1272976"/>
                      </a:lnTo>
                      <a:lnTo>
                        <a:pt x="1602805" y="1290191"/>
                      </a:lnTo>
                      <a:lnTo>
                        <a:pt x="1703568" y="1290191"/>
                      </a:lnTo>
                      <a:lnTo>
                        <a:pt x="1703568" y="1306740"/>
                      </a:lnTo>
                      <a:lnTo>
                        <a:pt x="1717732" y="1306740"/>
                      </a:lnTo>
                      <a:lnTo>
                        <a:pt x="1717732" y="1323290"/>
                      </a:lnTo>
                      <a:lnTo>
                        <a:pt x="1789692" y="1323290"/>
                      </a:lnTo>
                      <a:lnTo>
                        <a:pt x="1789692" y="1339839"/>
                      </a:lnTo>
                      <a:lnTo>
                        <a:pt x="1864505" y="1339839"/>
                      </a:lnTo>
                      <a:lnTo>
                        <a:pt x="1864505" y="1356484"/>
                      </a:lnTo>
                      <a:lnTo>
                        <a:pt x="1919164" y="1356484"/>
                      </a:lnTo>
                      <a:lnTo>
                        <a:pt x="1919164" y="1390914"/>
                      </a:lnTo>
                      <a:lnTo>
                        <a:pt x="1931046" y="1390914"/>
                      </a:lnTo>
                      <a:lnTo>
                        <a:pt x="1931046" y="1408795"/>
                      </a:lnTo>
                      <a:lnTo>
                        <a:pt x="1933803" y="1408795"/>
                      </a:lnTo>
                      <a:lnTo>
                        <a:pt x="1933803" y="1427437"/>
                      </a:lnTo>
                      <a:lnTo>
                        <a:pt x="1939222" y="1427437"/>
                      </a:lnTo>
                      <a:lnTo>
                        <a:pt x="1939222" y="1466053"/>
                      </a:lnTo>
                      <a:lnTo>
                        <a:pt x="1951104" y="1466053"/>
                      </a:lnTo>
                      <a:lnTo>
                        <a:pt x="1951104" y="1486121"/>
                      </a:lnTo>
                      <a:lnTo>
                        <a:pt x="2146642" y="1486121"/>
                      </a:lnTo>
                      <a:lnTo>
                        <a:pt x="2146642" y="1508853"/>
                      </a:lnTo>
                      <a:lnTo>
                        <a:pt x="2408342" y="1508853"/>
                      </a:lnTo>
                      <a:lnTo>
                        <a:pt x="2408342" y="1557835"/>
                      </a:lnTo>
                      <a:lnTo>
                        <a:pt x="2440187" y="1557835"/>
                      </a:lnTo>
                      <a:lnTo>
                        <a:pt x="2440187" y="1590934"/>
                      </a:lnTo>
                      <a:lnTo>
                        <a:pt x="2457583" y="1590934"/>
                      </a:lnTo>
                      <a:lnTo>
                        <a:pt x="2457583" y="1623367"/>
                      </a:lnTo>
                      <a:lnTo>
                        <a:pt x="2483059" y="1623367"/>
                      </a:lnTo>
                      <a:lnTo>
                        <a:pt x="2483059" y="1657132"/>
                      </a:lnTo>
                      <a:lnTo>
                        <a:pt x="2578309" y="1657132"/>
                      </a:lnTo>
                      <a:lnTo>
                        <a:pt x="2578309" y="1692323"/>
                      </a:lnTo>
                      <a:lnTo>
                        <a:pt x="2695993" y="1692323"/>
                      </a:lnTo>
                      <a:lnTo>
                        <a:pt x="2695993" y="1728847"/>
                      </a:lnTo>
                      <a:lnTo>
                        <a:pt x="2883356" y="1728847"/>
                      </a:lnTo>
                      <a:lnTo>
                        <a:pt x="2883356" y="1766035"/>
                      </a:lnTo>
                      <a:lnTo>
                        <a:pt x="3067487" y="1766035"/>
                      </a:lnTo>
                      <a:lnTo>
                        <a:pt x="3067487" y="1833660"/>
                      </a:lnTo>
                      <a:lnTo>
                        <a:pt x="3133554" y="1833660"/>
                      </a:lnTo>
                      <a:lnTo>
                        <a:pt x="3133554" y="1900523"/>
                      </a:lnTo>
                      <a:lnTo>
                        <a:pt x="3401148" y="1900523"/>
                      </a:lnTo>
                      <a:lnTo>
                        <a:pt x="3401148" y="2146007"/>
                      </a:lnTo>
                      <a:lnTo>
                        <a:pt x="4097271" y="2146007"/>
                      </a:lnTo>
                    </a:path>
                  </a:pathLst>
                </a:custGeom>
                <a:noFill/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30" name="Freeform 3929">
                  <a:extLst>
                    <a:ext uri="{FF2B5EF4-FFF2-40B4-BE49-F238E27FC236}">
                      <a16:creationId xmlns:a16="http://schemas.microsoft.com/office/drawing/2014/main" id="{8176BB70-3290-2241-B40C-50AE5C81680D}"/>
                    </a:ext>
                  </a:extLst>
                </p:cNvPr>
                <p:cNvSpPr/>
                <p:nvPr/>
              </p:nvSpPr>
              <p:spPr>
                <a:xfrm>
                  <a:off x="5624352" y="1860714"/>
                  <a:ext cx="37773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31" name="Freeform 3930">
                  <a:extLst>
                    <a:ext uri="{FF2B5EF4-FFF2-40B4-BE49-F238E27FC236}">
                      <a16:creationId xmlns:a16="http://schemas.microsoft.com/office/drawing/2014/main" id="{0D3942DF-D52A-454D-8603-93605435BC6A}"/>
                    </a:ext>
                  </a:extLst>
                </p:cNvPr>
                <p:cNvSpPr/>
                <p:nvPr/>
              </p:nvSpPr>
              <p:spPr>
                <a:xfrm>
                  <a:off x="5643239" y="184089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32" name="Freeform 3931">
                  <a:extLst>
                    <a:ext uri="{FF2B5EF4-FFF2-40B4-BE49-F238E27FC236}">
                      <a16:creationId xmlns:a16="http://schemas.microsoft.com/office/drawing/2014/main" id="{3ECA23FA-4C19-1647-893B-44B94DEF05CC}"/>
                    </a:ext>
                  </a:extLst>
                </p:cNvPr>
                <p:cNvSpPr/>
                <p:nvPr/>
              </p:nvSpPr>
              <p:spPr>
                <a:xfrm>
                  <a:off x="5836151" y="1867321"/>
                  <a:ext cx="36423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33" name="Freeform 3932">
                  <a:extLst>
                    <a:ext uri="{FF2B5EF4-FFF2-40B4-BE49-F238E27FC236}">
                      <a16:creationId xmlns:a16="http://schemas.microsoft.com/office/drawing/2014/main" id="{4DCC8DAD-FDCA-CE4A-B9C7-D58A800CD115}"/>
                    </a:ext>
                  </a:extLst>
                </p:cNvPr>
                <p:cNvSpPr/>
                <p:nvPr/>
              </p:nvSpPr>
              <p:spPr>
                <a:xfrm>
                  <a:off x="5855038" y="1847500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34" name="Freeform 3933">
                  <a:extLst>
                    <a:ext uri="{FF2B5EF4-FFF2-40B4-BE49-F238E27FC236}">
                      <a16:creationId xmlns:a16="http://schemas.microsoft.com/office/drawing/2014/main" id="{436561DB-A2E3-4144-BF04-6A965C04E471}"/>
                    </a:ext>
                  </a:extLst>
                </p:cNvPr>
                <p:cNvSpPr/>
                <p:nvPr/>
              </p:nvSpPr>
              <p:spPr>
                <a:xfrm>
                  <a:off x="5837500" y="1867321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35" name="Freeform 3934">
                  <a:extLst>
                    <a:ext uri="{FF2B5EF4-FFF2-40B4-BE49-F238E27FC236}">
                      <a16:creationId xmlns:a16="http://schemas.microsoft.com/office/drawing/2014/main" id="{13018FB2-E626-B442-8DD4-A339A908754A}"/>
                    </a:ext>
                  </a:extLst>
                </p:cNvPr>
                <p:cNvSpPr/>
                <p:nvPr/>
              </p:nvSpPr>
              <p:spPr>
                <a:xfrm>
                  <a:off x="5856386" y="1847500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36" name="Freeform 3935">
                  <a:extLst>
                    <a:ext uri="{FF2B5EF4-FFF2-40B4-BE49-F238E27FC236}">
                      <a16:creationId xmlns:a16="http://schemas.microsoft.com/office/drawing/2014/main" id="{72453878-1493-6F4C-A031-E81D61B37FA4}"/>
                    </a:ext>
                  </a:extLst>
                </p:cNvPr>
                <p:cNvSpPr/>
                <p:nvPr/>
              </p:nvSpPr>
              <p:spPr>
                <a:xfrm>
                  <a:off x="5840198" y="1873928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37" name="Freeform 3936">
                  <a:extLst>
                    <a:ext uri="{FF2B5EF4-FFF2-40B4-BE49-F238E27FC236}">
                      <a16:creationId xmlns:a16="http://schemas.microsoft.com/office/drawing/2014/main" id="{EDEE9E13-67AE-B44C-AFA5-5F8247984A95}"/>
                    </a:ext>
                  </a:extLst>
                </p:cNvPr>
                <p:cNvSpPr/>
                <p:nvPr/>
              </p:nvSpPr>
              <p:spPr>
                <a:xfrm>
                  <a:off x="5859084" y="1854107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38" name="Freeform 3937">
                  <a:extLst>
                    <a:ext uri="{FF2B5EF4-FFF2-40B4-BE49-F238E27FC236}">
                      <a16:creationId xmlns:a16="http://schemas.microsoft.com/office/drawing/2014/main" id="{8F9F717F-1551-6342-A993-52B7DD60C212}"/>
                    </a:ext>
                  </a:extLst>
                </p:cNvPr>
                <p:cNvSpPr/>
                <p:nvPr/>
              </p:nvSpPr>
              <p:spPr>
                <a:xfrm>
                  <a:off x="5840198" y="1873928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39" name="Freeform 3938">
                  <a:extLst>
                    <a:ext uri="{FF2B5EF4-FFF2-40B4-BE49-F238E27FC236}">
                      <a16:creationId xmlns:a16="http://schemas.microsoft.com/office/drawing/2014/main" id="{77854201-CA6C-D644-8919-4D733BE9C93F}"/>
                    </a:ext>
                  </a:extLst>
                </p:cNvPr>
                <p:cNvSpPr/>
                <p:nvPr/>
              </p:nvSpPr>
              <p:spPr>
                <a:xfrm>
                  <a:off x="5859084" y="1854107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40" name="Freeform 3939">
                  <a:extLst>
                    <a:ext uri="{FF2B5EF4-FFF2-40B4-BE49-F238E27FC236}">
                      <a16:creationId xmlns:a16="http://schemas.microsoft.com/office/drawing/2014/main" id="{1ED61047-ED5C-EF42-B67E-26A3469D23E8}"/>
                    </a:ext>
                  </a:extLst>
                </p:cNvPr>
                <p:cNvSpPr/>
                <p:nvPr/>
              </p:nvSpPr>
              <p:spPr>
                <a:xfrm>
                  <a:off x="5842896" y="1873928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41" name="Freeform 3940">
                  <a:extLst>
                    <a:ext uri="{FF2B5EF4-FFF2-40B4-BE49-F238E27FC236}">
                      <a16:creationId xmlns:a16="http://schemas.microsoft.com/office/drawing/2014/main" id="{1231601B-78DD-E34E-98C2-A89C0403C112}"/>
                    </a:ext>
                  </a:extLst>
                </p:cNvPr>
                <p:cNvSpPr/>
                <p:nvPr/>
              </p:nvSpPr>
              <p:spPr>
                <a:xfrm>
                  <a:off x="5861782" y="1854107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42" name="Freeform 3941">
                  <a:extLst>
                    <a:ext uri="{FF2B5EF4-FFF2-40B4-BE49-F238E27FC236}">
                      <a16:creationId xmlns:a16="http://schemas.microsoft.com/office/drawing/2014/main" id="{7E5467F0-17D6-544B-A1F0-D95AD49C1684}"/>
                    </a:ext>
                  </a:extLst>
                </p:cNvPr>
                <p:cNvSpPr/>
                <p:nvPr/>
              </p:nvSpPr>
              <p:spPr>
                <a:xfrm>
                  <a:off x="5842896" y="1873928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43" name="Freeform 3942">
                  <a:extLst>
                    <a:ext uri="{FF2B5EF4-FFF2-40B4-BE49-F238E27FC236}">
                      <a16:creationId xmlns:a16="http://schemas.microsoft.com/office/drawing/2014/main" id="{77FFA478-1CFA-2E4F-9E99-806DA69F9C79}"/>
                    </a:ext>
                  </a:extLst>
                </p:cNvPr>
                <p:cNvSpPr/>
                <p:nvPr/>
              </p:nvSpPr>
              <p:spPr>
                <a:xfrm>
                  <a:off x="5861782" y="1854107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44" name="Freeform 3943">
                  <a:extLst>
                    <a:ext uri="{FF2B5EF4-FFF2-40B4-BE49-F238E27FC236}">
                      <a16:creationId xmlns:a16="http://schemas.microsoft.com/office/drawing/2014/main" id="{FC2218DF-8FE3-DD41-BC6C-0581D834713D}"/>
                    </a:ext>
                  </a:extLst>
                </p:cNvPr>
                <p:cNvSpPr/>
                <p:nvPr/>
              </p:nvSpPr>
              <p:spPr>
                <a:xfrm>
                  <a:off x="5849642" y="1873928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45" name="Freeform 3944">
                  <a:extLst>
                    <a:ext uri="{FF2B5EF4-FFF2-40B4-BE49-F238E27FC236}">
                      <a16:creationId xmlns:a16="http://schemas.microsoft.com/office/drawing/2014/main" id="{2B84D8F1-48FA-C24B-93B6-1C11D437C410}"/>
                    </a:ext>
                  </a:extLst>
                </p:cNvPr>
                <p:cNvSpPr/>
                <p:nvPr/>
              </p:nvSpPr>
              <p:spPr>
                <a:xfrm>
                  <a:off x="5868528" y="1854107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46" name="Freeform 3945">
                  <a:extLst>
                    <a:ext uri="{FF2B5EF4-FFF2-40B4-BE49-F238E27FC236}">
                      <a16:creationId xmlns:a16="http://schemas.microsoft.com/office/drawing/2014/main" id="{83AC0A1C-F46B-2548-A4E3-FAF01B69A4D6}"/>
                    </a:ext>
                  </a:extLst>
                </p:cNvPr>
                <p:cNvSpPr/>
                <p:nvPr/>
              </p:nvSpPr>
              <p:spPr>
                <a:xfrm>
                  <a:off x="5859084" y="1873928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47" name="Freeform 3946">
                  <a:extLst>
                    <a:ext uri="{FF2B5EF4-FFF2-40B4-BE49-F238E27FC236}">
                      <a16:creationId xmlns:a16="http://schemas.microsoft.com/office/drawing/2014/main" id="{0739F043-5102-B148-8761-FB405E5FCC8F}"/>
                    </a:ext>
                  </a:extLst>
                </p:cNvPr>
                <p:cNvSpPr/>
                <p:nvPr/>
              </p:nvSpPr>
              <p:spPr>
                <a:xfrm>
                  <a:off x="5877971" y="1854107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48" name="Freeform 3947">
                  <a:extLst>
                    <a:ext uri="{FF2B5EF4-FFF2-40B4-BE49-F238E27FC236}">
                      <a16:creationId xmlns:a16="http://schemas.microsoft.com/office/drawing/2014/main" id="{E8D3E6C4-2197-6A48-8A46-BCC56DA50048}"/>
                    </a:ext>
                  </a:extLst>
                </p:cNvPr>
                <p:cNvSpPr/>
                <p:nvPr/>
              </p:nvSpPr>
              <p:spPr>
                <a:xfrm>
                  <a:off x="6039855" y="1873928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49" name="Freeform 3948">
                  <a:extLst>
                    <a:ext uri="{FF2B5EF4-FFF2-40B4-BE49-F238E27FC236}">
                      <a16:creationId xmlns:a16="http://schemas.microsoft.com/office/drawing/2014/main" id="{14E10566-1753-104F-921D-E0B94050A56A}"/>
                    </a:ext>
                  </a:extLst>
                </p:cNvPr>
                <p:cNvSpPr/>
                <p:nvPr/>
              </p:nvSpPr>
              <p:spPr>
                <a:xfrm>
                  <a:off x="6058741" y="1854107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50" name="Freeform 3949">
                  <a:extLst>
                    <a:ext uri="{FF2B5EF4-FFF2-40B4-BE49-F238E27FC236}">
                      <a16:creationId xmlns:a16="http://schemas.microsoft.com/office/drawing/2014/main" id="{09A552A8-9299-7347-B07D-9982B1C89DC6}"/>
                    </a:ext>
                  </a:extLst>
                </p:cNvPr>
                <p:cNvSpPr/>
                <p:nvPr/>
              </p:nvSpPr>
              <p:spPr>
                <a:xfrm>
                  <a:off x="6078977" y="1873928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51" name="Freeform 3950">
                  <a:extLst>
                    <a:ext uri="{FF2B5EF4-FFF2-40B4-BE49-F238E27FC236}">
                      <a16:creationId xmlns:a16="http://schemas.microsoft.com/office/drawing/2014/main" id="{8AF1DC46-5B37-CF46-97BB-C5E7758FF780}"/>
                    </a:ext>
                  </a:extLst>
                </p:cNvPr>
                <p:cNvSpPr/>
                <p:nvPr/>
              </p:nvSpPr>
              <p:spPr>
                <a:xfrm>
                  <a:off x="6097864" y="1854107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52" name="Freeform 3951">
                  <a:extLst>
                    <a:ext uri="{FF2B5EF4-FFF2-40B4-BE49-F238E27FC236}">
                      <a16:creationId xmlns:a16="http://schemas.microsoft.com/office/drawing/2014/main" id="{B3B6004A-926C-2044-99A7-7A36A4EF0C56}"/>
                    </a:ext>
                  </a:extLst>
                </p:cNvPr>
                <p:cNvSpPr/>
                <p:nvPr/>
              </p:nvSpPr>
              <p:spPr>
                <a:xfrm>
                  <a:off x="6215229" y="1881856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53" name="Freeform 3952">
                  <a:extLst>
                    <a:ext uri="{FF2B5EF4-FFF2-40B4-BE49-F238E27FC236}">
                      <a16:creationId xmlns:a16="http://schemas.microsoft.com/office/drawing/2014/main" id="{5C2CC3F8-B6A8-674E-B5C0-F4A351D42771}"/>
                    </a:ext>
                  </a:extLst>
                </p:cNvPr>
                <p:cNvSpPr/>
                <p:nvPr/>
              </p:nvSpPr>
              <p:spPr>
                <a:xfrm>
                  <a:off x="6234116" y="1860714"/>
                  <a:ext cx="6746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54" name="Freeform 3953">
                  <a:extLst>
                    <a:ext uri="{FF2B5EF4-FFF2-40B4-BE49-F238E27FC236}">
                      <a16:creationId xmlns:a16="http://schemas.microsoft.com/office/drawing/2014/main" id="{DFFA8F68-9EE9-5040-AE89-CB0DB8C70C98}"/>
                    </a:ext>
                  </a:extLst>
                </p:cNvPr>
                <p:cNvSpPr/>
                <p:nvPr/>
              </p:nvSpPr>
              <p:spPr>
                <a:xfrm>
                  <a:off x="6215229" y="1881856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55" name="Freeform 3954">
                  <a:extLst>
                    <a:ext uri="{FF2B5EF4-FFF2-40B4-BE49-F238E27FC236}">
                      <a16:creationId xmlns:a16="http://schemas.microsoft.com/office/drawing/2014/main" id="{4B9EDA81-5244-1240-8440-E98715A18E33}"/>
                    </a:ext>
                  </a:extLst>
                </p:cNvPr>
                <p:cNvSpPr/>
                <p:nvPr/>
              </p:nvSpPr>
              <p:spPr>
                <a:xfrm>
                  <a:off x="6234116" y="1860714"/>
                  <a:ext cx="6746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56" name="Freeform 3955">
                  <a:extLst>
                    <a:ext uri="{FF2B5EF4-FFF2-40B4-BE49-F238E27FC236}">
                      <a16:creationId xmlns:a16="http://schemas.microsoft.com/office/drawing/2014/main" id="{75F7E4F0-0429-2648-9B95-4C18497DDA2E}"/>
                    </a:ext>
                  </a:extLst>
                </p:cNvPr>
                <p:cNvSpPr/>
                <p:nvPr/>
              </p:nvSpPr>
              <p:spPr>
                <a:xfrm>
                  <a:off x="6217927" y="1881856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57" name="Freeform 3956">
                  <a:extLst>
                    <a:ext uri="{FF2B5EF4-FFF2-40B4-BE49-F238E27FC236}">
                      <a16:creationId xmlns:a16="http://schemas.microsoft.com/office/drawing/2014/main" id="{AC95F85C-41BF-0B48-B24D-D9DA33D16044}"/>
                    </a:ext>
                  </a:extLst>
                </p:cNvPr>
                <p:cNvSpPr/>
                <p:nvPr/>
              </p:nvSpPr>
              <p:spPr>
                <a:xfrm>
                  <a:off x="6235465" y="1860714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58" name="Freeform 3957">
                  <a:extLst>
                    <a:ext uri="{FF2B5EF4-FFF2-40B4-BE49-F238E27FC236}">
                      <a16:creationId xmlns:a16="http://schemas.microsoft.com/office/drawing/2014/main" id="{7D1F7637-AB21-FB43-A940-E7CA79AA46C1}"/>
                    </a:ext>
                  </a:extLst>
                </p:cNvPr>
                <p:cNvSpPr/>
                <p:nvPr/>
              </p:nvSpPr>
              <p:spPr>
                <a:xfrm>
                  <a:off x="6217927" y="1881856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59" name="Freeform 3958">
                  <a:extLst>
                    <a:ext uri="{FF2B5EF4-FFF2-40B4-BE49-F238E27FC236}">
                      <a16:creationId xmlns:a16="http://schemas.microsoft.com/office/drawing/2014/main" id="{D7E041C9-D912-1742-8E12-48C1E0F04A65}"/>
                    </a:ext>
                  </a:extLst>
                </p:cNvPr>
                <p:cNvSpPr/>
                <p:nvPr/>
              </p:nvSpPr>
              <p:spPr>
                <a:xfrm>
                  <a:off x="6235465" y="1860714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60" name="Freeform 3959">
                  <a:extLst>
                    <a:ext uri="{FF2B5EF4-FFF2-40B4-BE49-F238E27FC236}">
                      <a16:creationId xmlns:a16="http://schemas.microsoft.com/office/drawing/2014/main" id="{9E09DE8A-CDD1-5A4A-A790-C1F852D64066}"/>
                    </a:ext>
                  </a:extLst>
                </p:cNvPr>
                <p:cNvSpPr/>
                <p:nvPr/>
              </p:nvSpPr>
              <p:spPr>
                <a:xfrm>
                  <a:off x="6220625" y="1881856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61" name="Freeform 3960">
                  <a:extLst>
                    <a:ext uri="{FF2B5EF4-FFF2-40B4-BE49-F238E27FC236}">
                      <a16:creationId xmlns:a16="http://schemas.microsoft.com/office/drawing/2014/main" id="{699B57F0-4E26-8A49-8D20-217AD81363EE}"/>
                    </a:ext>
                  </a:extLst>
                </p:cNvPr>
                <p:cNvSpPr/>
                <p:nvPr/>
              </p:nvSpPr>
              <p:spPr>
                <a:xfrm>
                  <a:off x="6238163" y="1860714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62" name="Freeform 3961">
                  <a:extLst>
                    <a:ext uri="{FF2B5EF4-FFF2-40B4-BE49-F238E27FC236}">
                      <a16:creationId xmlns:a16="http://schemas.microsoft.com/office/drawing/2014/main" id="{EB2EB811-FB4C-3D46-848E-0F4472B16A5E}"/>
                    </a:ext>
                  </a:extLst>
                </p:cNvPr>
                <p:cNvSpPr/>
                <p:nvPr/>
              </p:nvSpPr>
              <p:spPr>
                <a:xfrm>
                  <a:off x="6220625" y="1881856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63" name="Freeform 3962">
                  <a:extLst>
                    <a:ext uri="{FF2B5EF4-FFF2-40B4-BE49-F238E27FC236}">
                      <a16:creationId xmlns:a16="http://schemas.microsoft.com/office/drawing/2014/main" id="{D765D75C-73C5-684E-A18F-EEC021B11555}"/>
                    </a:ext>
                  </a:extLst>
                </p:cNvPr>
                <p:cNvSpPr/>
                <p:nvPr/>
              </p:nvSpPr>
              <p:spPr>
                <a:xfrm>
                  <a:off x="6238163" y="1860714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64" name="Freeform 3963">
                  <a:extLst>
                    <a:ext uri="{FF2B5EF4-FFF2-40B4-BE49-F238E27FC236}">
                      <a16:creationId xmlns:a16="http://schemas.microsoft.com/office/drawing/2014/main" id="{8E68ABF9-F914-1B4A-817B-67AD5DC7E31C}"/>
                    </a:ext>
                  </a:extLst>
                </p:cNvPr>
                <p:cNvSpPr/>
                <p:nvPr/>
              </p:nvSpPr>
              <p:spPr>
                <a:xfrm>
                  <a:off x="6220625" y="1881856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65" name="Freeform 3964">
                  <a:extLst>
                    <a:ext uri="{FF2B5EF4-FFF2-40B4-BE49-F238E27FC236}">
                      <a16:creationId xmlns:a16="http://schemas.microsoft.com/office/drawing/2014/main" id="{C9BF55CD-4AC0-FC46-A84E-6774D34E7F7D}"/>
                    </a:ext>
                  </a:extLst>
                </p:cNvPr>
                <p:cNvSpPr/>
                <p:nvPr/>
              </p:nvSpPr>
              <p:spPr>
                <a:xfrm>
                  <a:off x="6238163" y="1860714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66" name="Freeform 3965">
                  <a:extLst>
                    <a:ext uri="{FF2B5EF4-FFF2-40B4-BE49-F238E27FC236}">
                      <a16:creationId xmlns:a16="http://schemas.microsoft.com/office/drawing/2014/main" id="{A923021A-826A-3248-9E7E-9A649CD52CD4}"/>
                    </a:ext>
                  </a:extLst>
                </p:cNvPr>
                <p:cNvSpPr/>
                <p:nvPr/>
              </p:nvSpPr>
              <p:spPr>
                <a:xfrm>
                  <a:off x="6221975" y="188846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67" name="Freeform 3966">
                  <a:extLst>
                    <a:ext uri="{FF2B5EF4-FFF2-40B4-BE49-F238E27FC236}">
                      <a16:creationId xmlns:a16="http://schemas.microsoft.com/office/drawing/2014/main" id="{37682CEF-351F-9148-AA81-81AEDA270588}"/>
                    </a:ext>
                  </a:extLst>
                </p:cNvPr>
                <p:cNvSpPr/>
                <p:nvPr/>
              </p:nvSpPr>
              <p:spPr>
                <a:xfrm>
                  <a:off x="6240861" y="186864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68" name="Freeform 3967">
                  <a:extLst>
                    <a:ext uri="{FF2B5EF4-FFF2-40B4-BE49-F238E27FC236}">
                      <a16:creationId xmlns:a16="http://schemas.microsoft.com/office/drawing/2014/main" id="{90AFB740-2C7F-E645-BAB1-7145F799D5E7}"/>
                    </a:ext>
                  </a:extLst>
                </p:cNvPr>
                <p:cNvSpPr/>
                <p:nvPr/>
              </p:nvSpPr>
              <p:spPr>
                <a:xfrm>
                  <a:off x="6221975" y="188846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69" name="Freeform 3968">
                  <a:extLst>
                    <a:ext uri="{FF2B5EF4-FFF2-40B4-BE49-F238E27FC236}">
                      <a16:creationId xmlns:a16="http://schemas.microsoft.com/office/drawing/2014/main" id="{F917355D-01B3-3046-9DCC-CAD823E61125}"/>
                    </a:ext>
                  </a:extLst>
                </p:cNvPr>
                <p:cNvSpPr/>
                <p:nvPr/>
              </p:nvSpPr>
              <p:spPr>
                <a:xfrm>
                  <a:off x="6240861" y="186864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70" name="Freeform 3969">
                  <a:extLst>
                    <a:ext uri="{FF2B5EF4-FFF2-40B4-BE49-F238E27FC236}">
                      <a16:creationId xmlns:a16="http://schemas.microsoft.com/office/drawing/2014/main" id="{E332C389-ECAF-1F42-9A10-9D9450FAC4AE}"/>
                    </a:ext>
                  </a:extLst>
                </p:cNvPr>
                <p:cNvSpPr/>
                <p:nvPr/>
              </p:nvSpPr>
              <p:spPr>
                <a:xfrm>
                  <a:off x="6221975" y="188846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71" name="Freeform 3970">
                  <a:extLst>
                    <a:ext uri="{FF2B5EF4-FFF2-40B4-BE49-F238E27FC236}">
                      <a16:creationId xmlns:a16="http://schemas.microsoft.com/office/drawing/2014/main" id="{BD99B738-AEE3-AC47-9D9D-667030801340}"/>
                    </a:ext>
                  </a:extLst>
                </p:cNvPr>
                <p:cNvSpPr/>
                <p:nvPr/>
              </p:nvSpPr>
              <p:spPr>
                <a:xfrm>
                  <a:off x="6240861" y="186864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72" name="Freeform 3971">
                  <a:extLst>
                    <a:ext uri="{FF2B5EF4-FFF2-40B4-BE49-F238E27FC236}">
                      <a16:creationId xmlns:a16="http://schemas.microsoft.com/office/drawing/2014/main" id="{22C4E011-61A6-1444-B5B5-2C5D70A6F2AB}"/>
                    </a:ext>
                  </a:extLst>
                </p:cNvPr>
                <p:cNvSpPr/>
                <p:nvPr/>
              </p:nvSpPr>
              <p:spPr>
                <a:xfrm>
                  <a:off x="6224673" y="1888463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73" name="Freeform 3972">
                  <a:extLst>
                    <a:ext uri="{FF2B5EF4-FFF2-40B4-BE49-F238E27FC236}">
                      <a16:creationId xmlns:a16="http://schemas.microsoft.com/office/drawing/2014/main" id="{D6B0A4EE-B562-2B49-9236-D8E734D00860}"/>
                    </a:ext>
                  </a:extLst>
                </p:cNvPr>
                <p:cNvSpPr/>
                <p:nvPr/>
              </p:nvSpPr>
              <p:spPr>
                <a:xfrm>
                  <a:off x="6243559" y="1868642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74" name="Freeform 3973">
                  <a:extLst>
                    <a:ext uri="{FF2B5EF4-FFF2-40B4-BE49-F238E27FC236}">
                      <a16:creationId xmlns:a16="http://schemas.microsoft.com/office/drawing/2014/main" id="{B20A1AEE-9310-274D-9E5C-DAF7593F5829}"/>
                    </a:ext>
                  </a:extLst>
                </p:cNvPr>
                <p:cNvSpPr/>
                <p:nvPr/>
              </p:nvSpPr>
              <p:spPr>
                <a:xfrm>
                  <a:off x="6227371" y="1896391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75" name="Freeform 3974">
                  <a:extLst>
                    <a:ext uri="{FF2B5EF4-FFF2-40B4-BE49-F238E27FC236}">
                      <a16:creationId xmlns:a16="http://schemas.microsoft.com/office/drawing/2014/main" id="{ED16DE0E-D8CF-B34E-9C47-B3CD8EDA203A}"/>
                    </a:ext>
                  </a:extLst>
                </p:cNvPr>
                <p:cNvSpPr/>
                <p:nvPr/>
              </p:nvSpPr>
              <p:spPr>
                <a:xfrm>
                  <a:off x="6246257" y="1875249"/>
                  <a:ext cx="6745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76" name="Freeform 3975">
                  <a:extLst>
                    <a:ext uri="{FF2B5EF4-FFF2-40B4-BE49-F238E27FC236}">
                      <a16:creationId xmlns:a16="http://schemas.microsoft.com/office/drawing/2014/main" id="{1D8F0884-CC5C-FC45-8238-82FC588D217A}"/>
                    </a:ext>
                  </a:extLst>
                </p:cNvPr>
                <p:cNvSpPr/>
                <p:nvPr/>
              </p:nvSpPr>
              <p:spPr>
                <a:xfrm>
                  <a:off x="6228720" y="189639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77" name="Freeform 3976">
                  <a:extLst>
                    <a:ext uri="{FF2B5EF4-FFF2-40B4-BE49-F238E27FC236}">
                      <a16:creationId xmlns:a16="http://schemas.microsoft.com/office/drawing/2014/main" id="{BE0226F5-1361-6541-9A44-30BB18EFDF80}"/>
                    </a:ext>
                  </a:extLst>
                </p:cNvPr>
                <p:cNvSpPr/>
                <p:nvPr/>
              </p:nvSpPr>
              <p:spPr>
                <a:xfrm>
                  <a:off x="6247606" y="1875249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78" name="Freeform 3977">
                  <a:extLst>
                    <a:ext uri="{FF2B5EF4-FFF2-40B4-BE49-F238E27FC236}">
                      <a16:creationId xmlns:a16="http://schemas.microsoft.com/office/drawing/2014/main" id="{356F8B94-C4A0-2C41-8451-15323EF61014}"/>
                    </a:ext>
                  </a:extLst>
                </p:cNvPr>
                <p:cNvSpPr/>
                <p:nvPr/>
              </p:nvSpPr>
              <p:spPr>
                <a:xfrm>
                  <a:off x="6228720" y="189639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79" name="Freeform 3978">
                  <a:extLst>
                    <a:ext uri="{FF2B5EF4-FFF2-40B4-BE49-F238E27FC236}">
                      <a16:creationId xmlns:a16="http://schemas.microsoft.com/office/drawing/2014/main" id="{79D72C0F-2CCD-2B46-97B5-B971C8BF292D}"/>
                    </a:ext>
                  </a:extLst>
                </p:cNvPr>
                <p:cNvSpPr/>
                <p:nvPr/>
              </p:nvSpPr>
              <p:spPr>
                <a:xfrm>
                  <a:off x="6247606" y="1875249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80" name="Freeform 3979">
                  <a:extLst>
                    <a:ext uri="{FF2B5EF4-FFF2-40B4-BE49-F238E27FC236}">
                      <a16:creationId xmlns:a16="http://schemas.microsoft.com/office/drawing/2014/main" id="{07A19462-7712-9842-A835-CAD9CB694F85}"/>
                    </a:ext>
                  </a:extLst>
                </p:cNvPr>
                <p:cNvSpPr/>
                <p:nvPr/>
              </p:nvSpPr>
              <p:spPr>
                <a:xfrm>
                  <a:off x="6231418" y="189639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81" name="Freeform 3980">
                  <a:extLst>
                    <a:ext uri="{FF2B5EF4-FFF2-40B4-BE49-F238E27FC236}">
                      <a16:creationId xmlns:a16="http://schemas.microsoft.com/office/drawing/2014/main" id="{E1F3382B-5313-394B-9B70-F336C6E6454C}"/>
                    </a:ext>
                  </a:extLst>
                </p:cNvPr>
                <p:cNvSpPr/>
                <p:nvPr/>
              </p:nvSpPr>
              <p:spPr>
                <a:xfrm>
                  <a:off x="6250304" y="1875249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82" name="Freeform 3981">
                  <a:extLst>
                    <a:ext uri="{FF2B5EF4-FFF2-40B4-BE49-F238E27FC236}">
                      <a16:creationId xmlns:a16="http://schemas.microsoft.com/office/drawing/2014/main" id="{29386D7A-547A-2445-A104-0E0B4839A2E7}"/>
                    </a:ext>
                  </a:extLst>
                </p:cNvPr>
                <p:cNvSpPr/>
                <p:nvPr/>
              </p:nvSpPr>
              <p:spPr>
                <a:xfrm>
                  <a:off x="6234116" y="1896391"/>
                  <a:ext cx="37773" cy="5286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83" name="Freeform 3982">
                  <a:extLst>
                    <a:ext uri="{FF2B5EF4-FFF2-40B4-BE49-F238E27FC236}">
                      <a16:creationId xmlns:a16="http://schemas.microsoft.com/office/drawing/2014/main" id="{7B4AE32C-4DF8-844E-A922-B5699DB7457D}"/>
                    </a:ext>
                  </a:extLst>
                </p:cNvPr>
                <p:cNvSpPr/>
                <p:nvPr/>
              </p:nvSpPr>
              <p:spPr>
                <a:xfrm>
                  <a:off x="6251654" y="1875249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84" name="Freeform 3983">
                  <a:extLst>
                    <a:ext uri="{FF2B5EF4-FFF2-40B4-BE49-F238E27FC236}">
                      <a16:creationId xmlns:a16="http://schemas.microsoft.com/office/drawing/2014/main" id="{66A63B0C-077E-C244-92D7-A09EE973E8FE}"/>
                    </a:ext>
                  </a:extLst>
                </p:cNvPr>
                <p:cNvSpPr/>
                <p:nvPr/>
              </p:nvSpPr>
              <p:spPr>
                <a:xfrm>
                  <a:off x="6234116" y="1896391"/>
                  <a:ext cx="37773" cy="5286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85" name="Freeform 3984">
                  <a:extLst>
                    <a:ext uri="{FF2B5EF4-FFF2-40B4-BE49-F238E27FC236}">
                      <a16:creationId xmlns:a16="http://schemas.microsoft.com/office/drawing/2014/main" id="{C99AFAE6-B456-9A45-A7D7-73BC592A01D6}"/>
                    </a:ext>
                  </a:extLst>
                </p:cNvPr>
                <p:cNvSpPr/>
                <p:nvPr/>
              </p:nvSpPr>
              <p:spPr>
                <a:xfrm>
                  <a:off x="6251654" y="1875249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86" name="Freeform 3985">
                  <a:extLst>
                    <a:ext uri="{FF2B5EF4-FFF2-40B4-BE49-F238E27FC236}">
                      <a16:creationId xmlns:a16="http://schemas.microsoft.com/office/drawing/2014/main" id="{63445DDB-CDC1-1246-A27F-BE378A191C53}"/>
                    </a:ext>
                  </a:extLst>
                </p:cNvPr>
                <p:cNvSpPr/>
                <p:nvPr/>
              </p:nvSpPr>
              <p:spPr>
                <a:xfrm>
                  <a:off x="6234116" y="1896391"/>
                  <a:ext cx="37773" cy="5286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87" name="Freeform 3986">
                  <a:extLst>
                    <a:ext uri="{FF2B5EF4-FFF2-40B4-BE49-F238E27FC236}">
                      <a16:creationId xmlns:a16="http://schemas.microsoft.com/office/drawing/2014/main" id="{614B0DFC-670E-034B-BFDF-9B56FFF28991}"/>
                    </a:ext>
                  </a:extLst>
                </p:cNvPr>
                <p:cNvSpPr/>
                <p:nvPr/>
              </p:nvSpPr>
              <p:spPr>
                <a:xfrm>
                  <a:off x="6251654" y="1875249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88" name="Freeform 3987">
                  <a:extLst>
                    <a:ext uri="{FF2B5EF4-FFF2-40B4-BE49-F238E27FC236}">
                      <a16:creationId xmlns:a16="http://schemas.microsoft.com/office/drawing/2014/main" id="{7C866544-4CD8-F842-A98A-12C0E8595F47}"/>
                    </a:ext>
                  </a:extLst>
                </p:cNvPr>
                <p:cNvSpPr/>
                <p:nvPr/>
              </p:nvSpPr>
              <p:spPr>
                <a:xfrm>
                  <a:off x="6234116" y="1896391"/>
                  <a:ext cx="37773" cy="5286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89" name="Freeform 3988">
                  <a:extLst>
                    <a:ext uri="{FF2B5EF4-FFF2-40B4-BE49-F238E27FC236}">
                      <a16:creationId xmlns:a16="http://schemas.microsoft.com/office/drawing/2014/main" id="{9ACFF997-F72E-B848-BDA9-314A940533E8}"/>
                    </a:ext>
                  </a:extLst>
                </p:cNvPr>
                <p:cNvSpPr/>
                <p:nvPr/>
              </p:nvSpPr>
              <p:spPr>
                <a:xfrm>
                  <a:off x="6251654" y="1875249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90" name="Freeform 3989">
                  <a:extLst>
                    <a:ext uri="{FF2B5EF4-FFF2-40B4-BE49-F238E27FC236}">
                      <a16:creationId xmlns:a16="http://schemas.microsoft.com/office/drawing/2014/main" id="{DD7D2F45-C03E-1149-A329-5C15DDC8A7D3}"/>
                    </a:ext>
                  </a:extLst>
                </p:cNvPr>
                <p:cNvSpPr/>
                <p:nvPr/>
              </p:nvSpPr>
              <p:spPr>
                <a:xfrm>
                  <a:off x="6236814" y="1896391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91" name="Freeform 3990">
                  <a:extLst>
                    <a:ext uri="{FF2B5EF4-FFF2-40B4-BE49-F238E27FC236}">
                      <a16:creationId xmlns:a16="http://schemas.microsoft.com/office/drawing/2014/main" id="{0F0DECA5-576A-8345-B364-7C861563CBDE}"/>
                    </a:ext>
                  </a:extLst>
                </p:cNvPr>
                <p:cNvSpPr/>
                <p:nvPr/>
              </p:nvSpPr>
              <p:spPr>
                <a:xfrm>
                  <a:off x="6254352" y="1875249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92" name="Freeform 3991">
                  <a:extLst>
                    <a:ext uri="{FF2B5EF4-FFF2-40B4-BE49-F238E27FC236}">
                      <a16:creationId xmlns:a16="http://schemas.microsoft.com/office/drawing/2014/main" id="{117C0488-72A0-0C4C-B83E-660C6C662701}"/>
                    </a:ext>
                  </a:extLst>
                </p:cNvPr>
                <p:cNvSpPr/>
                <p:nvPr/>
              </p:nvSpPr>
              <p:spPr>
                <a:xfrm>
                  <a:off x="6250304" y="1896391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93" name="Freeform 3992">
                  <a:extLst>
                    <a:ext uri="{FF2B5EF4-FFF2-40B4-BE49-F238E27FC236}">
                      <a16:creationId xmlns:a16="http://schemas.microsoft.com/office/drawing/2014/main" id="{23AEF4F7-AE55-DB44-84DF-77357A916B71}"/>
                    </a:ext>
                  </a:extLst>
                </p:cNvPr>
                <p:cNvSpPr/>
                <p:nvPr/>
              </p:nvSpPr>
              <p:spPr>
                <a:xfrm>
                  <a:off x="6269191" y="1875249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94" name="Freeform 3993">
                  <a:extLst>
                    <a:ext uri="{FF2B5EF4-FFF2-40B4-BE49-F238E27FC236}">
                      <a16:creationId xmlns:a16="http://schemas.microsoft.com/office/drawing/2014/main" id="{D433F397-EA0B-C649-9A8A-88542A479EF0}"/>
                    </a:ext>
                  </a:extLst>
                </p:cNvPr>
                <p:cNvSpPr/>
                <p:nvPr/>
              </p:nvSpPr>
              <p:spPr>
                <a:xfrm>
                  <a:off x="6254352" y="189639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95" name="Freeform 3994">
                  <a:extLst>
                    <a:ext uri="{FF2B5EF4-FFF2-40B4-BE49-F238E27FC236}">
                      <a16:creationId xmlns:a16="http://schemas.microsoft.com/office/drawing/2014/main" id="{18593C1B-D4B2-DF41-86E4-33C775B40BE4}"/>
                    </a:ext>
                  </a:extLst>
                </p:cNvPr>
                <p:cNvSpPr/>
                <p:nvPr/>
              </p:nvSpPr>
              <p:spPr>
                <a:xfrm>
                  <a:off x="6273238" y="1875249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96" name="Freeform 3995">
                  <a:extLst>
                    <a:ext uri="{FF2B5EF4-FFF2-40B4-BE49-F238E27FC236}">
                      <a16:creationId xmlns:a16="http://schemas.microsoft.com/office/drawing/2014/main" id="{6C602105-48FC-5F4B-9EFD-1DC9774E6CDD}"/>
                    </a:ext>
                  </a:extLst>
                </p:cNvPr>
                <p:cNvSpPr/>
                <p:nvPr/>
              </p:nvSpPr>
              <p:spPr>
                <a:xfrm>
                  <a:off x="6269191" y="1904319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97" name="Freeform 3996">
                  <a:extLst>
                    <a:ext uri="{FF2B5EF4-FFF2-40B4-BE49-F238E27FC236}">
                      <a16:creationId xmlns:a16="http://schemas.microsoft.com/office/drawing/2014/main" id="{D1B8925F-671C-B848-8207-8676DC0F388F}"/>
                    </a:ext>
                  </a:extLst>
                </p:cNvPr>
                <p:cNvSpPr/>
                <p:nvPr/>
              </p:nvSpPr>
              <p:spPr>
                <a:xfrm>
                  <a:off x="6288077" y="1883177"/>
                  <a:ext cx="6746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98" name="Freeform 3997">
                  <a:extLst>
                    <a:ext uri="{FF2B5EF4-FFF2-40B4-BE49-F238E27FC236}">
                      <a16:creationId xmlns:a16="http://schemas.microsoft.com/office/drawing/2014/main" id="{69B61296-EA8C-5447-89B1-9780A1819B3A}"/>
                    </a:ext>
                  </a:extLst>
                </p:cNvPr>
                <p:cNvSpPr/>
                <p:nvPr/>
              </p:nvSpPr>
              <p:spPr>
                <a:xfrm>
                  <a:off x="6271889" y="1904319"/>
                  <a:ext cx="36424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999" name="Freeform 3998">
                  <a:extLst>
                    <a:ext uri="{FF2B5EF4-FFF2-40B4-BE49-F238E27FC236}">
                      <a16:creationId xmlns:a16="http://schemas.microsoft.com/office/drawing/2014/main" id="{90232B8E-67DC-614E-B50F-D11CC01DB98F}"/>
                    </a:ext>
                  </a:extLst>
                </p:cNvPr>
                <p:cNvSpPr/>
                <p:nvPr/>
              </p:nvSpPr>
              <p:spPr>
                <a:xfrm>
                  <a:off x="6289427" y="1883177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00" name="Freeform 3999">
                  <a:extLst>
                    <a:ext uri="{FF2B5EF4-FFF2-40B4-BE49-F238E27FC236}">
                      <a16:creationId xmlns:a16="http://schemas.microsoft.com/office/drawing/2014/main" id="{4F26C1EC-68D9-AC42-98CF-DBF484FE26DD}"/>
                    </a:ext>
                  </a:extLst>
                </p:cNvPr>
                <p:cNvSpPr/>
                <p:nvPr/>
              </p:nvSpPr>
              <p:spPr>
                <a:xfrm>
                  <a:off x="6502574" y="1926783"/>
                  <a:ext cx="37773" cy="6607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01" name="Freeform 4000">
                  <a:extLst>
                    <a:ext uri="{FF2B5EF4-FFF2-40B4-BE49-F238E27FC236}">
                      <a16:creationId xmlns:a16="http://schemas.microsoft.com/office/drawing/2014/main" id="{B30002F3-B68B-DD47-AAC3-ACB229CDFB5F}"/>
                    </a:ext>
                  </a:extLst>
                </p:cNvPr>
                <p:cNvSpPr/>
                <p:nvPr/>
              </p:nvSpPr>
              <p:spPr>
                <a:xfrm>
                  <a:off x="6521460" y="1906962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02" name="Freeform 4001">
                  <a:extLst>
                    <a:ext uri="{FF2B5EF4-FFF2-40B4-BE49-F238E27FC236}">
                      <a16:creationId xmlns:a16="http://schemas.microsoft.com/office/drawing/2014/main" id="{AA888153-E17F-2B45-BD1F-F035D60F9CC6}"/>
                    </a:ext>
                  </a:extLst>
                </p:cNvPr>
                <p:cNvSpPr/>
                <p:nvPr/>
              </p:nvSpPr>
              <p:spPr>
                <a:xfrm>
                  <a:off x="6524158" y="1926783"/>
                  <a:ext cx="37773" cy="6607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03" name="Freeform 4002">
                  <a:extLst>
                    <a:ext uri="{FF2B5EF4-FFF2-40B4-BE49-F238E27FC236}">
                      <a16:creationId xmlns:a16="http://schemas.microsoft.com/office/drawing/2014/main" id="{F23D17B3-5E2E-E548-920E-A0AC30C20BB1}"/>
                    </a:ext>
                  </a:extLst>
                </p:cNvPr>
                <p:cNvSpPr/>
                <p:nvPr/>
              </p:nvSpPr>
              <p:spPr>
                <a:xfrm>
                  <a:off x="6543045" y="1906962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04" name="Freeform 4003">
                  <a:extLst>
                    <a:ext uri="{FF2B5EF4-FFF2-40B4-BE49-F238E27FC236}">
                      <a16:creationId xmlns:a16="http://schemas.microsoft.com/office/drawing/2014/main" id="{40473D35-7B55-BA40-AC88-69DF04484543}"/>
                    </a:ext>
                  </a:extLst>
                </p:cNvPr>
                <p:cNvSpPr/>
                <p:nvPr/>
              </p:nvSpPr>
              <p:spPr>
                <a:xfrm>
                  <a:off x="6610497" y="1936033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05" name="Freeform 4004">
                  <a:extLst>
                    <a:ext uri="{FF2B5EF4-FFF2-40B4-BE49-F238E27FC236}">
                      <a16:creationId xmlns:a16="http://schemas.microsoft.com/office/drawing/2014/main" id="{DD631462-0BC9-4F4F-B2E9-04DB060CD73A}"/>
                    </a:ext>
                  </a:extLst>
                </p:cNvPr>
                <p:cNvSpPr/>
                <p:nvPr/>
              </p:nvSpPr>
              <p:spPr>
                <a:xfrm>
                  <a:off x="6629383" y="1914891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06" name="Freeform 4005">
                  <a:extLst>
                    <a:ext uri="{FF2B5EF4-FFF2-40B4-BE49-F238E27FC236}">
                      <a16:creationId xmlns:a16="http://schemas.microsoft.com/office/drawing/2014/main" id="{891379C6-F885-974B-9611-54B9A81575DA}"/>
                    </a:ext>
                  </a:extLst>
                </p:cNvPr>
                <p:cNvSpPr/>
                <p:nvPr/>
              </p:nvSpPr>
              <p:spPr>
                <a:xfrm>
                  <a:off x="6610497" y="1936033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07" name="Freeform 4006">
                  <a:extLst>
                    <a:ext uri="{FF2B5EF4-FFF2-40B4-BE49-F238E27FC236}">
                      <a16:creationId xmlns:a16="http://schemas.microsoft.com/office/drawing/2014/main" id="{064AD263-C01B-5340-BDEF-A8C4742A36D3}"/>
                    </a:ext>
                  </a:extLst>
                </p:cNvPr>
                <p:cNvSpPr/>
                <p:nvPr/>
              </p:nvSpPr>
              <p:spPr>
                <a:xfrm>
                  <a:off x="6629383" y="1914891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08" name="Freeform 4007">
                  <a:extLst>
                    <a:ext uri="{FF2B5EF4-FFF2-40B4-BE49-F238E27FC236}">
                      <a16:creationId xmlns:a16="http://schemas.microsoft.com/office/drawing/2014/main" id="{34E4BA11-D9EC-6444-8F9A-749FCD65236C}"/>
                    </a:ext>
                  </a:extLst>
                </p:cNvPr>
                <p:cNvSpPr/>
                <p:nvPr/>
              </p:nvSpPr>
              <p:spPr>
                <a:xfrm>
                  <a:off x="6610497" y="1936033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09" name="Freeform 4008">
                  <a:extLst>
                    <a:ext uri="{FF2B5EF4-FFF2-40B4-BE49-F238E27FC236}">
                      <a16:creationId xmlns:a16="http://schemas.microsoft.com/office/drawing/2014/main" id="{CA5E6162-8873-654A-9940-8DBBA2470A84}"/>
                    </a:ext>
                  </a:extLst>
                </p:cNvPr>
                <p:cNvSpPr/>
                <p:nvPr/>
              </p:nvSpPr>
              <p:spPr>
                <a:xfrm>
                  <a:off x="6629383" y="1914891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10" name="Freeform 4009">
                  <a:extLst>
                    <a:ext uri="{FF2B5EF4-FFF2-40B4-BE49-F238E27FC236}">
                      <a16:creationId xmlns:a16="http://schemas.microsoft.com/office/drawing/2014/main" id="{49BC9245-D6CC-6B4B-B2F4-81544B2E3DDB}"/>
                    </a:ext>
                  </a:extLst>
                </p:cNvPr>
                <p:cNvSpPr/>
                <p:nvPr/>
              </p:nvSpPr>
              <p:spPr>
                <a:xfrm>
                  <a:off x="6610497" y="1936033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11" name="Freeform 4010">
                  <a:extLst>
                    <a:ext uri="{FF2B5EF4-FFF2-40B4-BE49-F238E27FC236}">
                      <a16:creationId xmlns:a16="http://schemas.microsoft.com/office/drawing/2014/main" id="{2FA99A82-4D09-E642-9A0B-6F4DE6D7095F}"/>
                    </a:ext>
                  </a:extLst>
                </p:cNvPr>
                <p:cNvSpPr/>
                <p:nvPr/>
              </p:nvSpPr>
              <p:spPr>
                <a:xfrm>
                  <a:off x="6629383" y="1914891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12" name="Freeform 4011">
                  <a:extLst>
                    <a:ext uri="{FF2B5EF4-FFF2-40B4-BE49-F238E27FC236}">
                      <a16:creationId xmlns:a16="http://schemas.microsoft.com/office/drawing/2014/main" id="{2C085758-0C7F-1D4C-A9BD-9F0DFF3C548C}"/>
                    </a:ext>
                  </a:extLst>
                </p:cNvPr>
                <p:cNvSpPr/>
                <p:nvPr/>
              </p:nvSpPr>
              <p:spPr>
                <a:xfrm>
                  <a:off x="6610497" y="1936033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13" name="Freeform 4012">
                  <a:extLst>
                    <a:ext uri="{FF2B5EF4-FFF2-40B4-BE49-F238E27FC236}">
                      <a16:creationId xmlns:a16="http://schemas.microsoft.com/office/drawing/2014/main" id="{F7D6F1F6-A09F-3048-A181-83C7B85282DF}"/>
                    </a:ext>
                  </a:extLst>
                </p:cNvPr>
                <p:cNvSpPr/>
                <p:nvPr/>
              </p:nvSpPr>
              <p:spPr>
                <a:xfrm>
                  <a:off x="6629383" y="1914891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14" name="Freeform 4013">
                  <a:extLst>
                    <a:ext uri="{FF2B5EF4-FFF2-40B4-BE49-F238E27FC236}">
                      <a16:creationId xmlns:a16="http://schemas.microsoft.com/office/drawing/2014/main" id="{722CAC67-AD1C-BD43-B91C-D10B9F899023}"/>
                    </a:ext>
                  </a:extLst>
                </p:cNvPr>
                <p:cNvSpPr/>
                <p:nvPr/>
              </p:nvSpPr>
              <p:spPr>
                <a:xfrm>
                  <a:off x="6610497" y="1936033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15" name="Freeform 4014">
                  <a:extLst>
                    <a:ext uri="{FF2B5EF4-FFF2-40B4-BE49-F238E27FC236}">
                      <a16:creationId xmlns:a16="http://schemas.microsoft.com/office/drawing/2014/main" id="{DB14FD77-B671-E44D-B0BE-09F940FD03A2}"/>
                    </a:ext>
                  </a:extLst>
                </p:cNvPr>
                <p:cNvSpPr/>
                <p:nvPr/>
              </p:nvSpPr>
              <p:spPr>
                <a:xfrm>
                  <a:off x="6629383" y="1914891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16" name="Freeform 4015">
                  <a:extLst>
                    <a:ext uri="{FF2B5EF4-FFF2-40B4-BE49-F238E27FC236}">
                      <a16:creationId xmlns:a16="http://schemas.microsoft.com/office/drawing/2014/main" id="{23DEDBCE-A3E9-4F47-9052-351B42898F81}"/>
                    </a:ext>
                  </a:extLst>
                </p:cNvPr>
                <p:cNvSpPr/>
                <p:nvPr/>
              </p:nvSpPr>
              <p:spPr>
                <a:xfrm>
                  <a:off x="6613195" y="1943961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17" name="Freeform 4016">
                  <a:extLst>
                    <a:ext uri="{FF2B5EF4-FFF2-40B4-BE49-F238E27FC236}">
                      <a16:creationId xmlns:a16="http://schemas.microsoft.com/office/drawing/2014/main" id="{71FFB28E-1A4E-3040-A6F8-AE3D0CB91A42}"/>
                    </a:ext>
                  </a:extLst>
                </p:cNvPr>
                <p:cNvSpPr/>
                <p:nvPr/>
              </p:nvSpPr>
              <p:spPr>
                <a:xfrm>
                  <a:off x="6632081" y="1922819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18" name="Freeform 4017">
                  <a:extLst>
                    <a:ext uri="{FF2B5EF4-FFF2-40B4-BE49-F238E27FC236}">
                      <a16:creationId xmlns:a16="http://schemas.microsoft.com/office/drawing/2014/main" id="{19B0A358-42BB-2844-A1D9-DBAD76F7B6A2}"/>
                    </a:ext>
                  </a:extLst>
                </p:cNvPr>
                <p:cNvSpPr/>
                <p:nvPr/>
              </p:nvSpPr>
              <p:spPr>
                <a:xfrm>
                  <a:off x="6613195" y="1943961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19" name="Freeform 4018">
                  <a:extLst>
                    <a:ext uri="{FF2B5EF4-FFF2-40B4-BE49-F238E27FC236}">
                      <a16:creationId xmlns:a16="http://schemas.microsoft.com/office/drawing/2014/main" id="{72F9CC93-4B07-AF48-99E0-8142E53C1823}"/>
                    </a:ext>
                  </a:extLst>
                </p:cNvPr>
                <p:cNvSpPr/>
                <p:nvPr/>
              </p:nvSpPr>
              <p:spPr>
                <a:xfrm>
                  <a:off x="6632081" y="1922819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20" name="Freeform 4019">
                  <a:extLst>
                    <a:ext uri="{FF2B5EF4-FFF2-40B4-BE49-F238E27FC236}">
                      <a16:creationId xmlns:a16="http://schemas.microsoft.com/office/drawing/2014/main" id="{3741EB90-8508-E944-BCDF-F4CE66831B81}"/>
                    </a:ext>
                  </a:extLst>
                </p:cNvPr>
                <p:cNvSpPr/>
                <p:nvPr/>
              </p:nvSpPr>
              <p:spPr>
                <a:xfrm>
                  <a:off x="6615893" y="1943961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21" name="Freeform 4020">
                  <a:extLst>
                    <a:ext uri="{FF2B5EF4-FFF2-40B4-BE49-F238E27FC236}">
                      <a16:creationId xmlns:a16="http://schemas.microsoft.com/office/drawing/2014/main" id="{76EFAA67-D56E-0F4A-983E-846157B4301E}"/>
                    </a:ext>
                  </a:extLst>
                </p:cNvPr>
                <p:cNvSpPr/>
                <p:nvPr/>
              </p:nvSpPr>
              <p:spPr>
                <a:xfrm>
                  <a:off x="6634779" y="1922819"/>
                  <a:ext cx="6745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22" name="Freeform 4021">
                  <a:extLst>
                    <a:ext uri="{FF2B5EF4-FFF2-40B4-BE49-F238E27FC236}">
                      <a16:creationId xmlns:a16="http://schemas.microsoft.com/office/drawing/2014/main" id="{020B7E59-9A97-B14F-A4C4-C8C673463651}"/>
                    </a:ext>
                  </a:extLst>
                </p:cNvPr>
                <p:cNvSpPr/>
                <p:nvPr/>
              </p:nvSpPr>
              <p:spPr>
                <a:xfrm>
                  <a:off x="6615893" y="1943961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23" name="Freeform 4022">
                  <a:extLst>
                    <a:ext uri="{FF2B5EF4-FFF2-40B4-BE49-F238E27FC236}">
                      <a16:creationId xmlns:a16="http://schemas.microsoft.com/office/drawing/2014/main" id="{4A49C0CE-BCD8-764A-80F7-135CE669BF79}"/>
                    </a:ext>
                  </a:extLst>
                </p:cNvPr>
                <p:cNvSpPr/>
                <p:nvPr/>
              </p:nvSpPr>
              <p:spPr>
                <a:xfrm>
                  <a:off x="6634779" y="1922819"/>
                  <a:ext cx="6745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24" name="Freeform 4023">
                  <a:extLst>
                    <a:ext uri="{FF2B5EF4-FFF2-40B4-BE49-F238E27FC236}">
                      <a16:creationId xmlns:a16="http://schemas.microsoft.com/office/drawing/2014/main" id="{C9B4A651-D5ED-524D-854C-FD8BEF76C435}"/>
                    </a:ext>
                  </a:extLst>
                </p:cNvPr>
                <p:cNvSpPr/>
                <p:nvPr/>
              </p:nvSpPr>
              <p:spPr>
                <a:xfrm>
                  <a:off x="6615893" y="1943961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25" name="Freeform 4024">
                  <a:extLst>
                    <a:ext uri="{FF2B5EF4-FFF2-40B4-BE49-F238E27FC236}">
                      <a16:creationId xmlns:a16="http://schemas.microsoft.com/office/drawing/2014/main" id="{BE6BFC92-6E3C-8A43-BE3C-BB0F30043A43}"/>
                    </a:ext>
                  </a:extLst>
                </p:cNvPr>
                <p:cNvSpPr/>
                <p:nvPr/>
              </p:nvSpPr>
              <p:spPr>
                <a:xfrm>
                  <a:off x="6634779" y="1922819"/>
                  <a:ext cx="6745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26" name="Freeform 4025">
                  <a:extLst>
                    <a:ext uri="{FF2B5EF4-FFF2-40B4-BE49-F238E27FC236}">
                      <a16:creationId xmlns:a16="http://schemas.microsoft.com/office/drawing/2014/main" id="{716115F3-4230-FD4C-B710-B216CA50E5F8}"/>
                    </a:ext>
                  </a:extLst>
                </p:cNvPr>
                <p:cNvSpPr/>
                <p:nvPr/>
              </p:nvSpPr>
              <p:spPr>
                <a:xfrm>
                  <a:off x="6618591" y="1943961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27" name="Freeform 4026">
                  <a:extLst>
                    <a:ext uri="{FF2B5EF4-FFF2-40B4-BE49-F238E27FC236}">
                      <a16:creationId xmlns:a16="http://schemas.microsoft.com/office/drawing/2014/main" id="{90ECAFE3-3EA9-BF49-A314-03004C51DE2F}"/>
                    </a:ext>
                  </a:extLst>
                </p:cNvPr>
                <p:cNvSpPr/>
                <p:nvPr/>
              </p:nvSpPr>
              <p:spPr>
                <a:xfrm>
                  <a:off x="6636128" y="1922819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28" name="Freeform 4027">
                  <a:extLst>
                    <a:ext uri="{FF2B5EF4-FFF2-40B4-BE49-F238E27FC236}">
                      <a16:creationId xmlns:a16="http://schemas.microsoft.com/office/drawing/2014/main" id="{A72039FE-5AD1-C24E-AF21-70A35C23B157}"/>
                    </a:ext>
                  </a:extLst>
                </p:cNvPr>
                <p:cNvSpPr/>
                <p:nvPr/>
              </p:nvSpPr>
              <p:spPr>
                <a:xfrm>
                  <a:off x="6618591" y="1943961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29" name="Freeform 4028">
                  <a:extLst>
                    <a:ext uri="{FF2B5EF4-FFF2-40B4-BE49-F238E27FC236}">
                      <a16:creationId xmlns:a16="http://schemas.microsoft.com/office/drawing/2014/main" id="{14F6EFDA-F56E-F94A-930C-A399057AECC1}"/>
                    </a:ext>
                  </a:extLst>
                </p:cNvPr>
                <p:cNvSpPr/>
                <p:nvPr/>
              </p:nvSpPr>
              <p:spPr>
                <a:xfrm>
                  <a:off x="6636128" y="1922819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30" name="Freeform 4029">
                  <a:extLst>
                    <a:ext uri="{FF2B5EF4-FFF2-40B4-BE49-F238E27FC236}">
                      <a16:creationId xmlns:a16="http://schemas.microsoft.com/office/drawing/2014/main" id="{F85F6A64-81CF-B649-A955-AB48A5D6E6DB}"/>
                    </a:ext>
                  </a:extLst>
                </p:cNvPr>
                <p:cNvSpPr/>
                <p:nvPr/>
              </p:nvSpPr>
              <p:spPr>
                <a:xfrm>
                  <a:off x="6619939" y="1951889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31" name="Freeform 4030">
                  <a:extLst>
                    <a:ext uri="{FF2B5EF4-FFF2-40B4-BE49-F238E27FC236}">
                      <a16:creationId xmlns:a16="http://schemas.microsoft.com/office/drawing/2014/main" id="{910FFB98-40A9-8842-A744-6908D75F83EF}"/>
                    </a:ext>
                  </a:extLst>
                </p:cNvPr>
                <p:cNvSpPr/>
                <p:nvPr/>
              </p:nvSpPr>
              <p:spPr>
                <a:xfrm>
                  <a:off x="6638826" y="193206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290"/>
                    <a:gd name="connsiteX1" fmla="*/ 0 w 9505"/>
                    <a:gd name="connsiteY1" fmla="*/ 68290 h 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290">
                      <a:moveTo>
                        <a:pt x="0" y="0"/>
                      </a:moveTo>
                      <a:lnTo>
                        <a:pt x="0" y="6829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32" name="Freeform 4031">
                  <a:extLst>
                    <a:ext uri="{FF2B5EF4-FFF2-40B4-BE49-F238E27FC236}">
                      <a16:creationId xmlns:a16="http://schemas.microsoft.com/office/drawing/2014/main" id="{C9ACC2D6-94AA-9341-8BC3-2F1C5240BC2B}"/>
                    </a:ext>
                  </a:extLst>
                </p:cNvPr>
                <p:cNvSpPr/>
                <p:nvPr/>
              </p:nvSpPr>
              <p:spPr>
                <a:xfrm>
                  <a:off x="6619939" y="1951889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33" name="Freeform 4032">
                  <a:extLst>
                    <a:ext uri="{FF2B5EF4-FFF2-40B4-BE49-F238E27FC236}">
                      <a16:creationId xmlns:a16="http://schemas.microsoft.com/office/drawing/2014/main" id="{F446A955-1FCE-5341-8DA7-2BC070452B6D}"/>
                    </a:ext>
                  </a:extLst>
                </p:cNvPr>
                <p:cNvSpPr/>
                <p:nvPr/>
              </p:nvSpPr>
              <p:spPr>
                <a:xfrm>
                  <a:off x="6638826" y="193206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290"/>
                    <a:gd name="connsiteX1" fmla="*/ 0 w 9505"/>
                    <a:gd name="connsiteY1" fmla="*/ 68290 h 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290">
                      <a:moveTo>
                        <a:pt x="0" y="0"/>
                      </a:moveTo>
                      <a:lnTo>
                        <a:pt x="0" y="6829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34" name="Freeform 4033">
                  <a:extLst>
                    <a:ext uri="{FF2B5EF4-FFF2-40B4-BE49-F238E27FC236}">
                      <a16:creationId xmlns:a16="http://schemas.microsoft.com/office/drawing/2014/main" id="{9875EC59-D706-DC48-8CA5-C6ADB111CD8C}"/>
                    </a:ext>
                  </a:extLst>
                </p:cNvPr>
                <p:cNvSpPr/>
                <p:nvPr/>
              </p:nvSpPr>
              <p:spPr>
                <a:xfrm>
                  <a:off x="6619939" y="1951889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35" name="Freeform 4034">
                  <a:extLst>
                    <a:ext uri="{FF2B5EF4-FFF2-40B4-BE49-F238E27FC236}">
                      <a16:creationId xmlns:a16="http://schemas.microsoft.com/office/drawing/2014/main" id="{A0E5A2CB-A00D-B546-85F5-9F8EB231FFB4}"/>
                    </a:ext>
                  </a:extLst>
                </p:cNvPr>
                <p:cNvSpPr/>
                <p:nvPr/>
              </p:nvSpPr>
              <p:spPr>
                <a:xfrm>
                  <a:off x="6638826" y="193206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290"/>
                    <a:gd name="connsiteX1" fmla="*/ 0 w 9505"/>
                    <a:gd name="connsiteY1" fmla="*/ 68290 h 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290">
                      <a:moveTo>
                        <a:pt x="0" y="0"/>
                      </a:moveTo>
                      <a:lnTo>
                        <a:pt x="0" y="6829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36" name="Freeform 4035">
                  <a:extLst>
                    <a:ext uri="{FF2B5EF4-FFF2-40B4-BE49-F238E27FC236}">
                      <a16:creationId xmlns:a16="http://schemas.microsoft.com/office/drawing/2014/main" id="{39480C24-E43A-8549-9349-05A3065F6EC8}"/>
                    </a:ext>
                  </a:extLst>
                </p:cNvPr>
                <p:cNvSpPr/>
                <p:nvPr/>
              </p:nvSpPr>
              <p:spPr>
                <a:xfrm>
                  <a:off x="6622637" y="1951889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37" name="Freeform 4036">
                  <a:extLst>
                    <a:ext uri="{FF2B5EF4-FFF2-40B4-BE49-F238E27FC236}">
                      <a16:creationId xmlns:a16="http://schemas.microsoft.com/office/drawing/2014/main" id="{9BB65A94-704E-D14C-AADD-AF3EEE9D96E9}"/>
                    </a:ext>
                  </a:extLst>
                </p:cNvPr>
                <p:cNvSpPr/>
                <p:nvPr/>
              </p:nvSpPr>
              <p:spPr>
                <a:xfrm>
                  <a:off x="6641524" y="193206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290"/>
                    <a:gd name="connsiteX1" fmla="*/ 0 w 9505"/>
                    <a:gd name="connsiteY1" fmla="*/ 68290 h 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290">
                      <a:moveTo>
                        <a:pt x="0" y="0"/>
                      </a:moveTo>
                      <a:lnTo>
                        <a:pt x="0" y="6829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38" name="Freeform 4037">
                  <a:extLst>
                    <a:ext uri="{FF2B5EF4-FFF2-40B4-BE49-F238E27FC236}">
                      <a16:creationId xmlns:a16="http://schemas.microsoft.com/office/drawing/2014/main" id="{37FC2EFE-1622-C94E-B328-9A7EE8E702A3}"/>
                    </a:ext>
                  </a:extLst>
                </p:cNvPr>
                <p:cNvSpPr/>
                <p:nvPr/>
              </p:nvSpPr>
              <p:spPr>
                <a:xfrm>
                  <a:off x="6622637" y="1951889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39" name="Freeform 4038">
                  <a:extLst>
                    <a:ext uri="{FF2B5EF4-FFF2-40B4-BE49-F238E27FC236}">
                      <a16:creationId xmlns:a16="http://schemas.microsoft.com/office/drawing/2014/main" id="{D100628F-D448-2D4C-8B6C-7E3D6C8F4ED4}"/>
                    </a:ext>
                  </a:extLst>
                </p:cNvPr>
                <p:cNvSpPr/>
                <p:nvPr/>
              </p:nvSpPr>
              <p:spPr>
                <a:xfrm>
                  <a:off x="6641524" y="193206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290"/>
                    <a:gd name="connsiteX1" fmla="*/ 0 w 9505"/>
                    <a:gd name="connsiteY1" fmla="*/ 68290 h 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290">
                      <a:moveTo>
                        <a:pt x="0" y="0"/>
                      </a:moveTo>
                      <a:lnTo>
                        <a:pt x="0" y="6829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40" name="Freeform 4039">
                  <a:extLst>
                    <a:ext uri="{FF2B5EF4-FFF2-40B4-BE49-F238E27FC236}">
                      <a16:creationId xmlns:a16="http://schemas.microsoft.com/office/drawing/2014/main" id="{DF03B3FC-3EFD-AD49-A05C-86F79AEE4695}"/>
                    </a:ext>
                  </a:extLst>
                </p:cNvPr>
                <p:cNvSpPr/>
                <p:nvPr/>
              </p:nvSpPr>
              <p:spPr>
                <a:xfrm>
                  <a:off x="6622637" y="1951889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41" name="Freeform 4040">
                  <a:extLst>
                    <a:ext uri="{FF2B5EF4-FFF2-40B4-BE49-F238E27FC236}">
                      <a16:creationId xmlns:a16="http://schemas.microsoft.com/office/drawing/2014/main" id="{157FD651-4BE3-BF4A-905D-21AD620194E1}"/>
                    </a:ext>
                  </a:extLst>
                </p:cNvPr>
                <p:cNvSpPr/>
                <p:nvPr/>
              </p:nvSpPr>
              <p:spPr>
                <a:xfrm>
                  <a:off x="6641524" y="193206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290"/>
                    <a:gd name="connsiteX1" fmla="*/ 0 w 9505"/>
                    <a:gd name="connsiteY1" fmla="*/ 68290 h 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290">
                      <a:moveTo>
                        <a:pt x="0" y="0"/>
                      </a:moveTo>
                      <a:lnTo>
                        <a:pt x="0" y="6829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42" name="Freeform 4041">
                  <a:extLst>
                    <a:ext uri="{FF2B5EF4-FFF2-40B4-BE49-F238E27FC236}">
                      <a16:creationId xmlns:a16="http://schemas.microsoft.com/office/drawing/2014/main" id="{4673A48F-88FD-9047-A637-DC400BDD8303}"/>
                    </a:ext>
                  </a:extLst>
                </p:cNvPr>
                <p:cNvSpPr/>
                <p:nvPr/>
              </p:nvSpPr>
              <p:spPr>
                <a:xfrm>
                  <a:off x="6622637" y="1951889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43" name="Freeform 4042">
                  <a:extLst>
                    <a:ext uri="{FF2B5EF4-FFF2-40B4-BE49-F238E27FC236}">
                      <a16:creationId xmlns:a16="http://schemas.microsoft.com/office/drawing/2014/main" id="{7804ACF5-9765-CE4D-9DD1-C422F474B8D5}"/>
                    </a:ext>
                  </a:extLst>
                </p:cNvPr>
                <p:cNvSpPr/>
                <p:nvPr/>
              </p:nvSpPr>
              <p:spPr>
                <a:xfrm>
                  <a:off x="6641524" y="193206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290"/>
                    <a:gd name="connsiteX1" fmla="*/ 0 w 9505"/>
                    <a:gd name="connsiteY1" fmla="*/ 68290 h 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290">
                      <a:moveTo>
                        <a:pt x="0" y="0"/>
                      </a:moveTo>
                      <a:lnTo>
                        <a:pt x="0" y="6829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44" name="Freeform 4043">
                  <a:extLst>
                    <a:ext uri="{FF2B5EF4-FFF2-40B4-BE49-F238E27FC236}">
                      <a16:creationId xmlns:a16="http://schemas.microsoft.com/office/drawing/2014/main" id="{F3BB4EFA-0EBC-6E4A-A5CA-047CE0E6C520}"/>
                    </a:ext>
                  </a:extLst>
                </p:cNvPr>
                <p:cNvSpPr/>
                <p:nvPr/>
              </p:nvSpPr>
              <p:spPr>
                <a:xfrm>
                  <a:off x="6625335" y="1951889"/>
                  <a:ext cx="36424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45" name="Freeform 4044">
                  <a:extLst>
                    <a:ext uri="{FF2B5EF4-FFF2-40B4-BE49-F238E27FC236}">
                      <a16:creationId xmlns:a16="http://schemas.microsoft.com/office/drawing/2014/main" id="{73DA8AA7-DAF7-9B46-80B1-FAA691073160}"/>
                    </a:ext>
                  </a:extLst>
                </p:cNvPr>
                <p:cNvSpPr/>
                <p:nvPr/>
              </p:nvSpPr>
              <p:spPr>
                <a:xfrm>
                  <a:off x="6644222" y="1932069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290"/>
                    <a:gd name="connsiteX1" fmla="*/ 0 w 9505"/>
                    <a:gd name="connsiteY1" fmla="*/ 68290 h 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290">
                      <a:moveTo>
                        <a:pt x="0" y="0"/>
                      </a:moveTo>
                      <a:lnTo>
                        <a:pt x="0" y="6829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46" name="Freeform 4045">
                  <a:extLst>
                    <a:ext uri="{FF2B5EF4-FFF2-40B4-BE49-F238E27FC236}">
                      <a16:creationId xmlns:a16="http://schemas.microsoft.com/office/drawing/2014/main" id="{C757882C-7148-1B4F-AC57-5683ABE444F4}"/>
                    </a:ext>
                  </a:extLst>
                </p:cNvPr>
                <p:cNvSpPr/>
                <p:nvPr/>
              </p:nvSpPr>
              <p:spPr>
                <a:xfrm>
                  <a:off x="6625335" y="1951889"/>
                  <a:ext cx="36424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47" name="Freeform 4046">
                  <a:extLst>
                    <a:ext uri="{FF2B5EF4-FFF2-40B4-BE49-F238E27FC236}">
                      <a16:creationId xmlns:a16="http://schemas.microsoft.com/office/drawing/2014/main" id="{5E4D03CF-7FE4-7D40-9419-0B6B85DCD754}"/>
                    </a:ext>
                  </a:extLst>
                </p:cNvPr>
                <p:cNvSpPr/>
                <p:nvPr/>
              </p:nvSpPr>
              <p:spPr>
                <a:xfrm>
                  <a:off x="6644222" y="1932069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290"/>
                    <a:gd name="connsiteX1" fmla="*/ 0 w 9505"/>
                    <a:gd name="connsiteY1" fmla="*/ 68290 h 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290">
                      <a:moveTo>
                        <a:pt x="0" y="0"/>
                      </a:moveTo>
                      <a:lnTo>
                        <a:pt x="0" y="6829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48" name="Freeform 4047">
                  <a:extLst>
                    <a:ext uri="{FF2B5EF4-FFF2-40B4-BE49-F238E27FC236}">
                      <a16:creationId xmlns:a16="http://schemas.microsoft.com/office/drawing/2014/main" id="{F36424BB-A2C5-EE40-A794-98E8C301B74E}"/>
                    </a:ext>
                  </a:extLst>
                </p:cNvPr>
                <p:cNvSpPr/>
                <p:nvPr/>
              </p:nvSpPr>
              <p:spPr>
                <a:xfrm>
                  <a:off x="6628034" y="1961140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49" name="Freeform 4048">
                  <a:extLst>
                    <a:ext uri="{FF2B5EF4-FFF2-40B4-BE49-F238E27FC236}">
                      <a16:creationId xmlns:a16="http://schemas.microsoft.com/office/drawing/2014/main" id="{627B4388-3AAE-0E4A-8BC3-4FB5E60EB153}"/>
                    </a:ext>
                  </a:extLst>
                </p:cNvPr>
                <p:cNvSpPr/>
                <p:nvPr/>
              </p:nvSpPr>
              <p:spPr>
                <a:xfrm>
                  <a:off x="6645571" y="194131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50" name="Freeform 4049">
                  <a:extLst>
                    <a:ext uri="{FF2B5EF4-FFF2-40B4-BE49-F238E27FC236}">
                      <a16:creationId xmlns:a16="http://schemas.microsoft.com/office/drawing/2014/main" id="{37766F10-3F16-3341-B334-7D0AD3C38DA5}"/>
                    </a:ext>
                  </a:extLst>
                </p:cNvPr>
                <p:cNvSpPr/>
                <p:nvPr/>
              </p:nvSpPr>
              <p:spPr>
                <a:xfrm>
                  <a:off x="6628034" y="1961140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51" name="Freeform 4050">
                  <a:extLst>
                    <a:ext uri="{FF2B5EF4-FFF2-40B4-BE49-F238E27FC236}">
                      <a16:creationId xmlns:a16="http://schemas.microsoft.com/office/drawing/2014/main" id="{FDDE8C5D-A9D9-7843-A490-FE450033D646}"/>
                    </a:ext>
                  </a:extLst>
                </p:cNvPr>
                <p:cNvSpPr/>
                <p:nvPr/>
              </p:nvSpPr>
              <p:spPr>
                <a:xfrm>
                  <a:off x="6645571" y="194131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52" name="Freeform 4051">
                  <a:extLst>
                    <a:ext uri="{FF2B5EF4-FFF2-40B4-BE49-F238E27FC236}">
                      <a16:creationId xmlns:a16="http://schemas.microsoft.com/office/drawing/2014/main" id="{D11D63FC-5768-D849-B5F0-6B775D56DB1A}"/>
                    </a:ext>
                  </a:extLst>
                </p:cNvPr>
                <p:cNvSpPr/>
                <p:nvPr/>
              </p:nvSpPr>
              <p:spPr>
                <a:xfrm>
                  <a:off x="6628034" y="1961140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53" name="Freeform 4052">
                  <a:extLst>
                    <a:ext uri="{FF2B5EF4-FFF2-40B4-BE49-F238E27FC236}">
                      <a16:creationId xmlns:a16="http://schemas.microsoft.com/office/drawing/2014/main" id="{1DB2B0EB-BCBC-974D-B864-181A10499418}"/>
                    </a:ext>
                  </a:extLst>
                </p:cNvPr>
                <p:cNvSpPr/>
                <p:nvPr/>
              </p:nvSpPr>
              <p:spPr>
                <a:xfrm>
                  <a:off x="6645571" y="194131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54" name="Freeform 4053">
                  <a:extLst>
                    <a:ext uri="{FF2B5EF4-FFF2-40B4-BE49-F238E27FC236}">
                      <a16:creationId xmlns:a16="http://schemas.microsoft.com/office/drawing/2014/main" id="{0401373B-9A46-2E4E-B724-7F7819E1DD24}"/>
                    </a:ext>
                  </a:extLst>
                </p:cNvPr>
                <p:cNvSpPr/>
                <p:nvPr/>
              </p:nvSpPr>
              <p:spPr>
                <a:xfrm>
                  <a:off x="6628034" y="1961140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55" name="Freeform 4054">
                  <a:extLst>
                    <a:ext uri="{FF2B5EF4-FFF2-40B4-BE49-F238E27FC236}">
                      <a16:creationId xmlns:a16="http://schemas.microsoft.com/office/drawing/2014/main" id="{A6F65AE0-9800-C848-B954-E26D39E78EB9}"/>
                    </a:ext>
                  </a:extLst>
                </p:cNvPr>
                <p:cNvSpPr/>
                <p:nvPr/>
              </p:nvSpPr>
              <p:spPr>
                <a:xfrm>
                  <a:off x="6645571" y="194131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56" name="Freeform 4055">
                  <a:extLst>
                    <a:ext uri="{FF2B5EF4-FFF2-40B4-BE49-F238E27FC236}">
                      <a16:creationId xmlns:a16="http://schemas.microsoft.com/office/drawing/2014/main" id="{EA89EB1D-31EB-F741-A97C-7C7A021947BE}"/>
                    </a:ext>
                  </a:extLst>
                </p:cNvPr>
                <p:cNvSpPr/>
                <p:nvPr/>
              </p:nvSpPr>
              <p:spPr>
                <a:xfrm>
                  <a:off x="6628034" y="1961140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57" name="Freeform 4056">
                  <a:extLst>
                    <a:ext uri="{FF2B5EF4-FFF2-40B4-BE49-F238E27FC236}">
                      <a16:creationId xmlns:a16="http://schemas.microsoft.com/office/drawing/2014/main" id="{F6C162B0-33AB-FE4A-9E42-DA06F92BA243}"/>
                    </a:ext>
                  </a:extLst>
                </p:cNvPr>
                <p:cNvSpPr/>
                <p:nvPr/>
              </p:nvSpPr>
              <p:spPr>
                <a:xfrm>
                  <a:off x="6645571" y="194131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58" name="Freeform 4057">
                  <a:extLst>
                    <a:ext uri="{FF2B5EF4-FFF2-40B4-BE49-F238E27FC236}">
                      <a16:creationId xmlns:a16="http://schemas.microsoft.com/office/drawing/2014/main" id="{9A85ED52-3A39-0A4C-8908-49E0DE255C70}"/>
                    </a:ext>
                  </a:extLst>
                </p:cNvPr>
                <p:cNvSpPr/>
                <p:nvPr/>
              </p:nvSpPr>
              <p:spPr>
                <a:xfrm>
                  <a:off x="6629383" y="1979639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59" name="Freeform 4058">
                  <a:extLst>
                    <a:ext uri="{FF2B5EF4-FFF2-40B4-BE49-F238E27FC236}">
                      <a16:creationId xmlns:a16="http://schemas.microsoft.com/office/drawing/2014/main" id="{91561007-2EBE-1C42-962B-31BBAB1F704C}"/>
                    </a:ext>
                  </a:extLst>
                </p:cNvPr>
                <p:cNvSpPr/>
                <p:nvPr/>
              </p:nvSpPr>
              <p:spPr>
                <a:xfrm>
                  <a:off x="6648269" y="195981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60" name="Freeform 4059">
                  <a:extLst>
                    <a:ext uri="{FF2B5EF4-FFF2-40B4-BE49-F238E27FC236}">
                      <a16:creationId xmlns:a16="http://schemas.microsoft.com/office/drawing/2014/main" id="{34AD6369-1D07-064F-9AC5-9E9C1B46C226}"/>
                    </a:ext>
                  </a:extLst>
                </p:cNvPr>
                <p:cNvSpPr/>
                <p:nvPr/>
              </p:nvSpPr>
              <p:spPr>
                <a:xfrm>
                  <a:off x="6629383" y="1979639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61" name="Freeform 4060">
                  <a:extLst>
                    <a:ext uri="{FF2B5EF4-FFF2-40B4-BE49-F238E27FC236}">
                      <a16:creationId xmlns:a16="http://schemas.microsoft.com/office/drawing/2014/main" id="{3474EA65-54CE-0E46-A2D0-E26276D6A839}"/>
                    </a:ext>
                  </a:extLst>
                </p:cNvPr>
                <p:cNvSpPr/>
                <p:nvPr/>
              </p:nvSpPr>
              <p:spPr>
                <a:xfrm>
                  <a:off x="6648269" y="195981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62" name="Freeform 4061">
                  <a:extLst>
                    <a:ext uri="{FF2B5EF4-FFF2-40B4-BE49-F238E27FC236}">
                      <a16:creationId xmlns:a16="http://schemas.microsoft.com/office/drawing/2014/main" id="{CFB8D0E0-65A3-1B44-B4D1-CCEE70C85785}"/>
                    </a:ext>
                  </a:extLst>
                </p:cNvPr>
                <p:cNvSpPr/>
                <p:nvPr/>
              </p:nvSpPr>
              <p:spPr>
                <a:xfrm>
                  <a:off x="6629383" y="1979639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63" name="Freeform 4062">
                  <a:extLst>
                    <a:ext uri="{FF2B5EF4-FFF2-40B4-BE49-F238E27FC236}">
                      <a16:creationId xmlns:a16="http://schemas.microsoft.com/office/drawing/2014/main" id="{149EFD0F-F40E-4742-9763-1FC27079257C}"/>
                    </a:ext>
                  </a:extLst>
                </p:cNvPr>
                <p:cNvSpPr/>
                <p:nvPr/>
              </p:nvSpPr>
              <p:spPr>
                <a:xfrm>
                  <a:off x="6648269" y="195981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64" name="Freeform 4063">
                  <a:extLst>
                    <a:ext uri="{FF2B5EF4-FFF2-40B4-BE49-F238E27FC236}">
                      <a16:creationId xmlns:a16="http://schemas.microsoft.com/office/drawing/2014/main" id="{123BF915-5FDC-7549-B36C-E7BBAC956C2A}"/>
                    </a:ext>
                  </a:extLst>
                </p:cNvPr>
                <p:cNvSpPr/>
                <p:nvPr/>
              </p:nvSpPr>
              <p:spPr>
                <a:xfrm>
                  <a:off x="6629383" y="1979639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65" name="Freeform 4064">
                  <a:extLst>
                    <a:ext uri="{FF2B5EF4-FFF2-40B4-BE49-F238E27FC236}">
                      <a16:creationId xmlns:a16="http://schemas.microsoft.com/office/drawing/2014/main" id="{1FD9695A-84B6-C945-8A43-362B80FCEB0F}"/>
                    </a:ext>
                  </a:extLst>
                </p:cNvPr>
                <p:cNvSpPr/>
                <p:nvPr/>
              </p:nvSpPr>
              <p:spPr>
                <a:xfrm>
                  <a:off x="6648269" y="195981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66" name="Freeform 4065">
                  <a:extLst>
                    <a:ext uri="{FF2B5EF4-FFF2-40B4-BE49-F238E27FC236}">
                      <a16:creationId xmlns:a16="http://schemas.microsoft.com/office/drawing/2014/main" id="{8A543CCA-744C-0541-99A6-7C7AA0A7EA3D}"/>
                    </a:ext>
                  </a:extLst>
                </p:cNvPr>
                <p:cNvSpPr/>
                <p:nvPr/>
              </p:nvSpPr>
              <p:spPr>
                <a:xfrm>
                  <a:off x="6632081" y="1979639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67" name="Freeform 4066">
                  <a:extLst>
                    <a:ext uri="{FF2B5EF4-FFF2-40B4-BE49-F238E27FC236}">
                      <a16:creationId xmlns:a16="http://schemas.microsoft.com/office/drawing/2014/main" id="{F317970E-A47C-9A4C-AB41-EA1A2B468172}"/>
                    </a:ext>
                  </a:extLst>
                </p:cNvPr>
                <p:cNvSpPr/>
                <p:nvPr/>
              </p:nvSpPr>
              <p:spPr>
                <a:xfrm>
                  <a:off x="6650968" y="1959818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68" name="Freeform 4067">
                  <a:extLst>
                    <a:ext uri="{FF2B5EF4-FFF2-40B4-BE49-F238E27FC236}">
                      <a16:creationId xmlns:a16="http://schemas.microsoft.com/office/drawing/2014/main" id="{349F6601-DFE2-E048-8027-5FED8103F568}"/>
                    </a:ext>
                  </a:extLst>
                </p:cNvPr>
                <p:cNvSpPr/>
                <p:nvPr/>
              </p:nvSpPr>
              <p:spPr>
                <a:xfrm>
                  <a:off x="6632081" y="1979639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69" name="Freeform 4068">
                  <a:extLst>
                    <a:ext uri="{FF2B5EF4-FFF2-40B4-BE49-F238E27FC236}">
                      <a16:creationId xmlns:a16="http://schemas.microsoft.com/office/drawing/2014/main" id="{D8C64728-03F8-D946-AC56-8AE706F1541F}"/>
                    </a:ext>
                  </a:extLst>
                </p:cNvPr>
                <p:cNvSpPr/>
                <p:nvPr/>
              </p:nvSpPr>
              <p:spPr>
                <a:xfrm>
                  <a:off x="6650968" y="1959818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70" name="Freeform 4069">
                  <a:extLst>
                    <a:ext uri="{FF2B5EF4-FFF2-40B4-BE49-F238E27FC236}">
                      <a16:creationId xmlns:a16="http://schemas.microsoft.com/office/drawing/2014/main" id="{49796FC1-7003-0745-9945-850FB1248D2E}"/>
                    </a:ext>
                  </a:extLst>
                </p:cNvPr>
                <p:cNvSpPr/>
                <p:nvPr/>
              </p:nvSpPr>
              <p:spPr>
                <a:xfrm>
                  <a:off x="6634779" y="1979639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71" name="Freeform 4070">
                  <a:extLst>
                    <a:ext uri="{FF2B5EF4-FFF2-40B4-BE49-F238E27FC236}">
                      <a16:creationId xmlns:a16="http://schemas.microsoft.com/office/drawing/2014/main" id="{E9A8C6ED-6AA3-344C-9875-6CB4CB5024E6}"/>
                    </a:ext>
                  </a:extLst>
                </p:cNvPr>
                <p:cNvSpPr/>
                <p:nvPr/>
              </p:nvSpPr>
              <p:spPr>
                <a:xfrm>
                  <a:off x="6653666" y="1959818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72" name="Freeform 4071">
                  <a:extLst>
                    <a:ext uri="{FF2B5EF4-FFF2-40B4-BE49-F238E27FC236}">
                      <a16:creationId xmlns:a16="http://schemas.microsoft.com/office/drawing/2014/main" id="{7103B16D-AE48-AC45-9D26-981C0553D005}"/>
                    </a:ext>
                  </a:extLst>
                </p:cNvPr>
                <p:cNvSpPr/>
                <p:nvPr/>
              </p:nvSpPr>
              <p:spPr>
                <a:xfrm>
                  <a:off x="6636128" y="1979639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73" name="Freeform 4072">
                  <a:extLst>
                    <a:ext uri="{FF2B5EF4-FFF2-40B4-BE49-F238E27FC236}">
                      <a16:creationId xmlns:a16="http://schemas.microsoft.com/office/drawing/2014/main" id="{9C038971-3B17-9442-9136-D970D134D787}"/>
                    </a:ext>
                  </a:extLst>
                </p:cNvPr>
                <p:cNvSpPr/>
                <p:nvPr/>
              </p:nvSpPr>
              <p:spPr>
                <a:xfrm>
                  <a:off x="6655014" y="195981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74" name="Freeform 4073">
                  <a:extLst>
                    <a:ext uri="{FF2B5EF4-FFF2-40B4-BE49-F238E27FC236}">
                      <a16:creationId xmlns:a16="http://schemas.microsoft.com/office/drawing/2014/main" id="{605F0581-2CC7-364F-B14E-781EA172C903}"/>
                    </a:ext>
                  </a:extLst>
                </p:cNvPr>
                <p:cNvSpPr/>
                <p:nvPr/>
              </p:nvSpPr>
              <p:spPr>
                <a:xfrm>
                  <a:off x="6638826" y="1979639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75" name="Freeform 4074">
                  <a:extLst>
                    <a:ext uri="{FF2B5EF4-FFF2-40B4-BE49-F238E27FC236}">
                      <a16:creationId xmlns:a16="http://schemas.microsoft.com/office/drawing/2014/main" id="{7DC4240B-07B8-924A-BC2B-D68BFF93B526}"/>
                    </a:ext>
                  </a:extLst>
                </p:cNvPr>
                <p:cNvSpPr/>
                <p:nvPr/>
              </p:nvSpPr>
              <p:spPr>
                <a:xfrm>
                  <a:off x="6657712" y="195981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76" name="Freeform 4075">
                  <a:extLst>
                    <a:ext uri="{FF2B5EF4-FFF2-40B4-BE49-F238E27FC236}">
                      <a16:creationId xmlns:a16="http://schemas.microsoft.com/office/drawing/2014/main" id="{E1D02DDE-322A-6445-9DED-1B79A86C60B3}"/>
                    </a:ext>
                  </a:extLst>
                </p:cNvPr>
                <p:cNvSpPr/>
                <p:nvPr/>
              </p:nvSpPr>
              <p:spPr>
                <a:xfrm>
                  <a:off x="6644222" y="1979639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77" name="Freeform 4076">
                  <a:extLst>
                    <a:ext uri="{FF2B5EF4-FFF2-40B4-BE49-F238E27FC236}">
                      <a16:creationId xmlns:a16="http://schemas.microsoft.com/office/drawing/2014/main" id="{829B6B2D-7E90-2746-813E-78F6935942F2}"/>
                    </a:ext>
                  </a:extLst>
                </p:cNvPr>
                <p:cNvSpPr/>
                <p:nvPr/>
              </p:nvSpPr>
              <p:spPr>
                <a:xfrm>
                  <a:off x="6661760" y="195981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78" name="Freeform 4077">
                  <a:extLst>
                    <a:ext uri="{FF2B5EF4-FFF2-40B4-BE49-F238E27FC236}">
                      <a16:creationId xmlns:a16="http://schemas.microsoft.com/office/drawing/2014/main" id="{798361F1-F7CD-3846-931A-14A88C428117}"/>
                    </a:ext>
                  </a:extLst>
                </p:cNvPr>
                <p:cNvSpPr/>
                <p:nvPr/>
              </p:nvSpPr>
              <p:spPr>
                <a:xfrm>
                  <a:off x="6657712" y="1979639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79" name="Freeform 4078">
                  <a:extLst>
                    <a:ext uri="{FF2B5EF4-FFF2-40B4-BE49-F238E27FC236}">
                      <a16:creationId xmlns:a16="http://schemas.microsoft.com/office/drawing/2014/main" id="{9841F4E8-8A93-6241-A1A1-AF8392B75435}"/>
                    </a:ext>
                  </a:extLst>
                </p:cNvPr>
                <p:cNvSpPr/>
                <p:nvPr/>
              </p:nvSpPr>
              <p:spPr>
                <a:xfrm>
                  <a:off x="6676599" y="195981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80" name="Freeform 4079">
                  <a:extLst>
                    <a:ext uri="{FF2B5EF4-FFF2-40B4-BE49-F238E27FC236}">
                      <a16:creationId xmlns:a16="http://schemas.microsoft.com/office/drawing/2014/main" id="{FC010D85-E576-844B-8897-F66F53F4B0E2}"/>
                    </a:ext>
                  </a:extLst>
                </p:cNvPr>
                <p:cNvSpPr/>
                <p:nvPr/>
              </p:nvSpPr>
              <p:spPr>
                <a:xfrm>
                  <a:off x="6667156" y="1990210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81" name="Freeform 4080">
                  <a:extLst>
                    <a:ext uri="{FF2B5EF4-FFF2-40B4-BE49-F238E27FC236}">
                      <a16:creationId xmlns:a16="http://schemas.microsoft.com/office/drawing/2014/main" id="{DC1F73AF-9872-D94A-8595-1B66C95E78EB}"/>
                    </a:ext>
                  </a:extLst>
                </p:cNvPr>
                <p:cNvSpPr/>
                <p:nvPr/>
              </p:nvSpPr>
              <p:spPr>
                <a:xfrm>
                  <a:off x="6686042" y="197038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82" name="Freeform 4081">
                  <a:extLst>
                    <a:ext uri="{FF2B5EF4-FFF2-40B4-BE49-F238E27FC236}">
                      <a16:creationId xmlns:a16="http://schemas.microsoft.com/office/drawing/2014/main" id="{0539CA89-F1EB-B74A-B5AA-62C0B9A0F0A7}"/>
                    </a:ext>
                  </a:extLst>
                </p:cNvPr>
                <p:cNvSpPr/>
                <p:nvPr/>
              </p:nvSpPr>
              <p:spPr>
                <a:xfrm>
                  <a:off x="6816898" y="1999459"/>
                  <a:ext cx="37773" cy="6607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83" name="Freeform 4082">
                  <a:extLst>
                    <a:ext uri="{FF2B5EF4-FFF2-40B4-BE49-F238E27FC236}">
                      <a16:creationId xmlns:a16="http://schemas.microsoft.com/office/drawing/2014/main" id="{2F25671C-A963-894C-BE58-BA3ED30DD65F}"/>
                    </a:ext>
                  </a:extLst>
                </p:cNvPr>
                <p:cNvSpPr/>
                <p:nvPr/>
              </p:nvSpPr>
              <p:spPr>
                <a:xfrm>
                  <a:off x="6835785" y="197963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84" name="Freeform 4083">
                  <a:extLst>
                    <a:ext uri="{FF2B5EF4-FFF2-40B4-BE49-F238E27FC236}">
                      <a16:creationId xmlns:a16="http://schemas.microsoft.com/office/drawing/2014/main" id="{53C08056-F469-D346-B844-65E4937DD418}"/>
                    </a:ext>
                  </a:extLst>
                </p:cNvPr>
                <p:cNvSpPr/>
                <p:nvPr/>
              </p:nvSpPr>
              <p:spPr>
                <a:xfrm>
                  <a:off x="6994971" y="201003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85" name="Freeform 4084">
                  <a:extLst>
                    <a:ext uri="{FF2B5EF4-FFF2-40B4-BE49-F238E27FC236}">
                      <a16:creationId xmlns:a16="http://schemas.microsoft.com/office/drawing/2014/main" id="{F25BDA87-2FBB-EE44-8B74-94E9274055E0}"/>
                    </a:ext>
                  </a:extLst>
                </p:cNvPr>
                <p:cNvSpPr/>
                <p:nvPr/>
              </p:nvSpPr>
              <p:spPr>
                <a:xfrm>
                  <a:off x="7013857" y="1990210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86" name="Freeform 4085">
                  <a:extLst>
                    <a:ext uri="{FF2B5EF4-FFF2-40B4-BE49-F238E27FC236}">
                      <a16:creationId xmlns:a16="http://schemas.microsoft.com/office/drawing/2014/main" id="{20E3B95C-16F1-0D46-AD09-AE5220D166B2}"/>
                    </a:ext>
                  </a:extLst>
                </p:cNvPr>
                <p:cNvSpPr/>
                <p:nvPr/>
              </p:nvSpPr>
              <p:spPr>
                <a:xfrm>
                  <a:off x="7004414" y="201003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87" name="Freeform 4086">
                  <a:extLst>
                    <a:ext uri="{FF2B5EF4-FFF2-40B4-BE49-F238E27FC236}">
                      <a16:creationId xmlns:a16="http://schemas.microsoft.com/office/drawing/2014/main" id="{46CB2D24-5043-8E46-AC28-F4539E8E5889}"/>
                    </a:ext>
                  </a:extLst>
                </p:cNvPr>
                <p:cNvSpPr/>
                <p:nvPr/>
              </p:nvSpPr>
              <p:spPr>
                <a:xfrm>
                  <a:off x="7023301" y="1990210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88" name="Freeform 4087">
                  <a:extLst>
                    <a:ext uri="{FF2B5EF4-FFF2-40B4-BE49-F238E27FC236}">
                      <a16:creationId xmlns:a16="http://schemas.microsoft.com/office/drawing/2014/main" id="{356315A9-6E31-C84A-850A-DC64D523333B}"/>
                    </a:ext>
                  </a:extLst>
                </p:cNvPr>
                <p:cNvSpPr/>
                <p:nvPr/>
              </p:nvSpPr>
              <p:spPr>
                <a:xfrm>
                  <a:off x="7004414" y="201003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89" name="Freeform 4088">
                  <a:extLst>
                    <a:ext uri="{FF2B5EF4-FFF2-40B4-BE49-F238E27FC236}">
                      <a16:creationId xmlns:a16="http://schemas.microsoft.com/office/drawing/2014/main" id="{FF5FBD77-784C-7F42-8634-2E6AC804B05D}"/>
                    </a:ext>
                  </a:extLst>
                </p:cNvPr>
                <p:cNvSpPr/>
                <p:nvPr/>
              </p:nvSpPr>
              <p:spPr>
                <a:xfrm>
                  <a:off x="7023301" y="1990210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90" name="Freeform 4089">
                  <a:extLst>
                    <a:ext uri="{FF2B5EF4-FFF2-40B4-BE49-F238E27FC236}">
                      <a16:creationId xmlns:a16="http://schemas.microsoft.com/office/drawing/2014/main" id="{0B07C519-BC23-C74A-9AD8-55F8A12FBED0}"/>
                    </a:ext>
                  </a:extLst>
                </p:cNvPr>
                <p:cNvSpPr/>
                <p:nvPr/>
              </p:nvSpPr>
              <p:spPr>
                <a:xfrm>
                  <a:off x="7007112" y="2010031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91" name="Freeform 4090">
                  <a:extLst>
                    <a:ext uri="{FF2B5EF4-FFF2-40B4-BE49-F238E27FC236}">
                      <a16:creationId xmlns:a16="http://schemas.microsoft.com/office/drawing/2014/main" id="{BBAE27CA-1D31-7A4F-8CF6-CAE5C5878CBF}"/>
                    </a:ext>
                  </a:extLst>
                </p:cNvPr>
                <p:cNvSpPr/>
                <p:nvPr/>
              </p:nvSpPr>
              <p:spPr>
                <a:xfrm>
                  <a:off x="7025999" y="1990210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92" name="Freeform 4091">
                  <a:extLst>
                    <a:ext uri="{FF2B5EF4-FFF2-40B4-BE49-F238E27FC236}">
                      <a16:creationId xmlns:a16="http://schemas.microsoft.com/office/drawing/2014/main" id="{25179C85-18FE-9A4A-982E-C75F02E9AD5A}"/>
                    </a:ext>
                  </a:extLst>
                </p:cNvPr>
                <p:cNvSpPr/>
                <p:nvPr/>
              </p:nvSpPr>
              <p:spPr>
                <a:xfrm>
                  <a:off x="7007112" y="2010031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93" name="Freeform 4092">
                  <a:extLst>
                    <a:ext uri="{FF2B5EF4-FFF2-40B4-BE49-F238E27FC236}">
                      <a16:creationId xmlns:a16="http://schemas.microsoft.com/office/drawing/2014/main" id="{B2AEF6C6-B88A-A347-B676-9CA0A85C5235}"/>
                    </a:ext>
                  </a:extLst>
                </p:cNvPr>
                <p:cNvSpPr/>
                <p:nvPr/>
              </p:nvSpPr>
              <p:spPr>
                <a:xfrm>
                  <a:off x="7025999" y="1990210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94" name="Freeform 4093">
                  <a:extLst>
                    <a:ext uri="{FF2B5EF4-FFF2-40B4-BE49-F238E27FC236}">
                      <a16:creationId xmlns:a16="http://schemas.microsoft.com/office/drawing/2014/main" id="{CE5563F4-A044-F54F-9E21-67A565E0A102}"/>
                    </a:ext>
                  </a:extLst>
                </p:cNvPr>
                <p:cNvSpPr/>
                <p:nvPr/>
              </p:nvSpPr>
              <p:spPr>
                <a:xfrm>
                  <a:off x="7007112" y="2010031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95" name="Freeform 4094">
                  <a:extLst>
                    <a:ext uri="{FF2B5EF4-FFF2-40B4-BE49-F238E27FC236}">
                      <a16:creationId xmlns:a16="http://schemas.microsoft.com/office/drawing/2014/main" id="{1F9C0414-DA63-BD41-BAB7-AC735F5957C8}"/>
                    </a:ext>
                  </a:extLst>
                </p:cNvPr>
                <p:cNvSpPr/>
                <p:nvPr/>
              </p:nvSpPr>
              <p:spPr>
                <a:xfrm>
                  <a:off x="7025999" y="1990210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96" name="Freeform 4095">
                  <a:extLst>
                    <a:ext uri="{FF2B5EF4-FFF2-40B4-BE49-F238E27FC236}">
                      <a16:creationId xmlns:a16="http://schemas.microsoft.com/office/drawing/2014/main" id="{5F023A94-D051-3547-8CE0-9A69A812DB77}"/>
                    </a:ext>
                  </a:extLst>
                </p:cNvPr>
                <p:cNvSpPr/>
                <p:nvPr/>
              </p:nvSpPr>
              <p:spPr>
                <a:xfrm>
                  <a:off x="7011159" y="201003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97" name="Freeform 4096">
                  <a:extLst>
                    <a:ext uri="{FF2B5EF4-FFF2-40B4-BE49-F238E27FC236}">
                      <a16:creationId xmlns:a16="http://schemas.microsoft.com/office/drawing/2014/main" id="{EF8A5A9E-75C8-5445-AA6E-7641104EC7E8}"/>
                    </a:ext>
                  </a:extLst>
                </p:cNvPr>
                <p:cNvSpPr/>
                <p:nvPr/>
              </p:nvSpPr>
              <p:spPr>
                <a:xfrm>
                  <a:off x="7030046" y="1990210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98" name="Freeform 4097">
                  <a:extLst>
                    <a:ext uri="{FF2B5EF4-FFF2-40B4-BE49-F238E27FC236}">
                      <a16:creationId xmlns:a16="http://schemas.microsoft.com/office/drawing/2014/main" id="{264289A8-670A-EC40-A7AA-F2BBCFD17432}"/>
                    </a:ext>
                  </a:extLst>
                </p:cNvPr>
                <p:cNvSpPr/>
                <p:nvPr/>
              </p:nvSpPr>
              <p:spPr>
                <a:xfrm>
                  <a:off x="7011159" y="201003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099" name="Freeform 4098">
                  <a:extLst>
                    <a:ext uri="{FF2B5EF4-FFF2-40B4-BE49-F238E27FC236}">
                      <a16:creationId xmlns:a16="http://schemas.microsoft.com/office/drawing/2014/main" id="{1A98B82E-D94A-BB41-AA8D-CB8F13AAE990}"/>
                    </a:ext>
                  </a:extLst>
                </p:cNvPr>
                <p:cNvSpPr/>
                <p:nvPr/>
              </p:nvSpPr>
              <p:spPr>
                <a:xfrm>
                  <a:off x="7030046" y="1990210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00" name="Freeform 4099">
                  <a:extLst>
                    <a:ext uri="{FF2B5EF4-FFF2-40B4-BE49-F238E27FC236}">
                      <a16:creationId xmlns:a16="http://schemas.microsoft.com/office/drawing/2014/main" id="{9CB59C28-53F5-FF47-9C99-813B6A3875FA}"/>
                    </a:ext>
                  </a:extLst>
                </p:cNvPr>
                <p:cNvSpPr/>
                <p:nvPr/>
              </p:nvSpPr>
              <p:spPr>
                <a:xfrm>
                  <a:off x="7011159" y="201003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01" name="Freeform 4100">
                  <a:extLst>
                    <a:ext uri="{FF2B5EF4-FFF2-40B4-BE49-F238E27FC236}">
                      <a16:creationId xmlns:a16="http://schemas.microsoft.com/office/drawing/2014/main" id="{2AC847FF-EE56-064E-8231-C26F56058B46}"/>
                    </a:ext>
                  </a:extLst>
                </p:cNvPr>
                <p:cNvSpPr/>
                <p:nvPr/>
              </p:nvSpPr>
              <p:spPr>
                <a:xfrm>
                  <a:off x="7030046" y="1990210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02" name="Freeform 4101">
                  <a:extLst>
                    <a:ext uri="{FF2B5EF4-FFF2-40B4-BE49-F238E27FC236}">
                      <a16:creationId xmlns:a16="http://schemas.microsoft.com/office/drawing/2014/main" id="{DD9401B3-4A06-7C46-82EC-AFE0E911F78D}"/>
                    </a:ext>
                  </a:extLst>
                </p:cNvPr>
                <p:cNvSpPr/>
                <p:nvPr/>
              </p:nvSpPr>
              <p:spPr>
                <a:xfrm>
                  <a:off x="7011159" y="201003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03" name="Freeform 4102">
                  <a:extLst>
                    <a:ext uri="{FF2B5EF4-FFF2-40B4-BE49-F238E27FC236}">
                      <a16:creationId xmlns:a16="http://schemas.microsoft.com/office/drawing/2014/main" id="{A85D7984-0FAD-D84C-A7F0-FC5118B07A55}"/>
                    </a:ext>
                  </a:extLst>
                </p:cNvPr>
                <p:cNvSpPr/>
                <p:nvPr/>
              </p:nvSpPr>
              <p:spPr>
                <a:xfrm>
                  <a:off x="7030046" y="1990210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04" name="Freeform 4103">
                  <a:extLst>
                    <a:ext uri="{FF2B5EF4-FFF2-40B4-BE49-F238E27FC236}">
                      <a16:creationId xmlns:a16="http://schemas.microsoft.com/office/drawing/2014/main" id="{03A8DCC9-034B-0043-AE92-9BCB54ADCDB6}"/>
                    </a:ext>
                  </a:extLst>
                </p:cNvPr>
                <p:cNvSpPr/>
                <p:nvPr/>
              </p:nvSpPr>
              <p:spPr>
                <a:xfrm>
                  <a:off x="7013857" y="2021923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05" name="Freeform 4104">
                  <a:extLst>
                    <a:ext uri="{FF2B5EF4-FFF2-40B4-BE49-F238E27FC236}">
                      <a16:creationId xmlns:a16="http://schemas.microsoft.com/office/drawing/2014/main" id="{1105EAA8-362C-B04E-8354-B86FC453B165}"/>
                    </a:ext>
                  </a:extLst>
                </p:cNvPr>
                <p:cNvSpPr/>
                <p:nvPr/>
              </p:nvSpPr>
              <p:spPr>
                <a:xfrm>
                  <a:off x="7032744" y="2002102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06" name="Freeform 4105">
                  <a:extLst>
                    <a:ext uri="{FF2B5EF4-FFF2-40B4-BE49-F238E27FC236}">
                      <a16:creationId xmlns:a16="http://schemas.microsoft.com/office/drawing/2014/main" id="{6E16B680-1254-F548-94F9-A576409D2D71}"/>
                    </a:ext>
                  </a:extLst>
                </p:cNvPr>
                <p:cNvSpPr/>
                <p:nvPr/>
              </p:nvSpPr>
              <p:spPr>
                <a:xfrm>
                  <a:off x="7013857" y="2021923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07" name="Freeform 4106">
                  <a:extLst>
                    <a:ext uri="{FF2B5EF4-FFF2-40B4-BE49-F238E27FC236}">
                      <a16:creationId xmlns:a16="http://schemas.microsoft.com/office/drawing/2014/main" id="{DC70AB9F-FB2C-DF49-9DDC-59D188C608AC}"/>
                    </a:ext>
                  </a:extLst>
                </p:cNvPr>
                <p:cNvSpPr/>
                <p:nvPr/>
              </p:nvSpPr>
              <p:spPr>
                <a:xfrm>
                  <a:off x="7032744" y="2002102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08" name="Freeform 4107">
                  <a:extLst>
                    <a:ext uri="{FF2B5EF4-FFF2-40B4-BE49-F238E27FC236}">
                      <a16:creationId xmlns:a16="http://schemas.microsoft.com/office/drawing/2014/main" id="{001EF3B3-8EE2-024A-93D1-42E22644904C}"/>
                    </a:ext>
                  </a:extLst>
                </p:cNvPr>
                <p:cNvSpPr/>
                <p:nvPr/>
              </p:nvSpPr>
              <p:spPr>
                <a:xfrm>
                  <a:off x="7013857" y="2021923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09" name="Freeform 4108">
                  <a:extLst>
                    <a:ext uri="{FF2B5EF4-FFF2-40B4-BE49-F238E27FC236}">
                      <a16:creationId xmlns:a16="http://schemas.microsoft.com/office/drawing/2014/main" id="{59B72AA9-3FE3-BE49-AB0B-A424813EB6D6}"/>
                    </a:ext>
                  </a:extLst>
                </p:cNvPr>
                <p:cNvSpPr/>
                <p:nvPr/>
              </p:nvSpPr>
              <p:spPr>
                <a:xfrm>
                  <a:off x="7032744" y="2002102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10" name="Freeform 4109">
                  <a:extLst>
                    <a:ext uri="{FF2B5EF4-FFF2-40B4-BE49-F238E27FC236}">
                      <a16:creationId xmlns:a16="http://schemas.microsoft.com/office/drawing/2014/main" id="{AD86761D-D689-0740-8B29-3D2F0E120BC9}"/>
                    </a:ext>
                  </a:extLst>
                </p:cNvPr>
                <p:cNvSpPr/>
                <p:nvPr/>
              </p:nvSpPr>
              <p:spPr>
                <a:xfrm>
                  <a:off x="7019253" y="2021923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11" name="Freeform 4110">
                  <a:extLst>
                    <a:ext uri="{FF2B5EF4-FFF2-40B4-BE49-F238E27FC236}">
                      <a16:creationId xmlns:a16="http://schemas.microsoft.com/office/drawing/2014/main" id="{B3E1F000-F40B-D34A-966D-1A68905F8053}"/>
                    </a:ext>
                  </a:extLst>
                </p:cNvPr>
                <p:cNvSpPr/>
                <p:nvPr/>
              </p:nvSpPr>
              <p:spPr>
                <a:xfrm>
                  <a:off x="7036791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12" name="Freeform 4111">
                  <a:extLst>
                    <a:ext uri="{FF2B5EF4-FFF2-40B4-BE49-F238E27FC236}">
                      <a16:creationId xmlns:a16="http://schemas.microsoft.com/office/drawing/2014/main" id="{FB64FA8F-65EE-8544-B1B9-C03A55104AA3}"/>
                    </a:ext>
                  </a:extLst>
                </p:cNvPr>
                <p:cNvSpPr/>
                <p:nvPr/>
              </p:nvSpPr>
              <p:spPr>
                <a:xfrm>
                  <a:off x="7019253" y="2021923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13" name="Freeform 4112">
                  <a:extLst>
                    <a:ext uri="{FF2B5EF4-FFF2-40B4-BE49-F238E27FC236}">
                      <a16:creationId xmlns:a16="http://schemas.microsoft.com/office/drawing/2014/main" id="{9E2BD35C-81BD-DC4E-A186-951241C98735}"/>
                    </a:ext>
                  </a:extLst>
                </p:cNvPr>
                <p:cNvSpPr/>
                <p:nvPr/>
              </p:nvSpPr>
              <p:spPr>
                <a:xfrm>
                  <a:off x="7036791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14" name="Freeform 4113">
                  <a:extLst>
                    <a:ext uri="{FF2B5EF4-FFF2-40B4-BE49-F238E27FC236}">
                      <a16:creationId xmlns:a16="http://schemas.microsoft.com/office/drawing/2014/main" id="{A1484DFE-B7B7-0D46-953B-B2A9AF1FE61A}"/>
                    </a:ext>
                  </a:extLst>
                </p:cNvPr>
                <p:cNvSpPr/>
                <p:nvPr/>
              </p:nvSpPr>
              <p:spPr>
                <a:xfrm>
                  <a:off x="7019253" y="2021923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15" name="Freeform 4114">
                  <a:extLst>
                    <a:ext uri="{FF2B5EF4-FFF2-40B4-BE49-F238E27FC236}">
                      <a16:creationId xmlns:a16="http://schemas.microsoft.com/office/drawing/2014/main" id="{8C0EE290-D92F-254D-B8ED-D7D706A4AFCD}"/>
                    </a:ext>
                  </a:extLst>
                </p:cNvPr>
                <p:cNvSpPr/>
                <p:nvPr/>
              </p:nvSpPr>
              <p:spPr>
                <a:xfrm>
                  <a:off x="7036791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16" name="Freeform 4115">
                  <a:extLst>
                    <a:ext uri="{FF2B5EF4-FFF2-40B4-BE49-F238E27FC236}">
                      <a16:creationId xmlns:a16="http://schemas.microsoft.com/office/drawing/2014/main" id="{5C43CF5D-77EC-4D4E-8FEE-531685EF9AA3}"/>
                    </a:ext>
                  </a:extLst>
                </p:cNvPr>
                <p:cNvSpPr/>
                <p:nvPr/>
              </p:nvSpPr>
              <p:spPr>
                <a:xfrm>
                  <a:off x="7019253" y="2021923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17" name="Freeform 4116">
                  <a:extLst>
                    <a:ext uri="{FF2B5EF4-FFF2-40B4-BE49-F238E27FC236}">
                      <a16:creationId xmlns:a16="http://schemas.microsoft.com/office/drawing/2014/main" id="{2CD840BC-5175-F54F-A059-8F877DC8AEDD}"/>
                    </a:ext>
                  </a:extLst>
                </p:cNvPr>
                <p:cNvSpPr/>
                <p:nvPr/>
              </p:nvSpPr>
              <p:spPr>
                <a:xfrm>
                  <a:off x="7036791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18" name="Freeform 4117">
                  <a:extLst>
                    <a:ext uri="{FF2B5EF4-FFF2-40B4-BE49-F238E27FC236}">
                      <a16:creationId xmlns:a16="http://schemas.microsoft.com/office/drawing/2014/main" id="{C9169660-997A-3941-B3ED-23DA04BB04E8}"/>
                    </a:ext>
                  </a:extLst>
                </p:cNvPr>
                <p:cNvSpPr/>
                <p:nvPr/>
              </p:nvSpPr>
              <p:spPr>
                <a:xfrm>
                  <a:off x="7020603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19" name="Freeform 4118">
                  <a:extLst>
                    <a:ext uri="{FF2B5EF4-FFF2-40B4-BE49-F238E27FC236}">
                      <a16:creationId xmlns:a16="http://schemas.microsoft.com/office/drawing/2014/main" id="{887A1AC6-DEF0-9041-B427-0060793903DE}"/>
                    </a:ext>
                  </a:extLst>
                </p:cNvPr>
                <p:cNvSpPr/>
                <p:nvPr/>
              </p:nvSpPr>
              <p:spPr>
                <a:xfrm>
                  <a:off x="7039489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20" name="Freeform 4119">
                  <a:extLst>
                    <a:ext uri="{FF2B5EF4-FFF2-40B4-BE49-F238E27FC236}">
                      <a16:creationId xmlns:a16="http://schemas.microsoft.com/office/drawing/2014/main" id="{BDFA442D-57E1-CE41-A180-8B988BE1874D}"/>
                    </a:ext>
                  </a:extLst>
                </p:cNvPr>
                <p:cNvSpPr/>
                <p:nvPr/>
              </p:nvSpPr>
              <p:spPr>
                <a:xfrm>
                  <a:off x="7020603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21" name="Freeform 4120">
                  <a:extLst>
                    <a:ext uri="{FF2B5EF4-FFF2-40B4-BE49-F238E27FC236}">
                      <a16:creationId xmlns:a16="http://schemas.microsoft.com/office/drawing/2014/main" id="{0F876025-31FC-7040-84CB-4A3F64110DC9}"/>
                    </a:ext>
                  </a:extLst>
                </p:cNvPr>
                <p:cNvSpPr/>
                <p:nvPr/>
              </p:nvSpPr>
              <p:spPr>
                <a:xfrm>
                  <a:off x="7039489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22" name="Freeform 4121">
                  <a:extLst>
                    <a:ext uri="{FF2B5EF4-FFF2-40B4-BE49-F238E27FC236}">
                      <a16:creationId xmlns:a16="http://schemas.microsoft.com/office/drawing/2014/main" id="{97444379-25F6-B44F-9249-E61B10DF0197}"/>
                    </a:ext>
                  </a:extLst>
                </p:cNvPr>
                <p:cNvSpPr/>
                <p:nvPr/>
              </p:nvSpPr>
              <p:spPr>
                <a:xfrm>
                  <a:off x="7020603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23" name="Freeform 4122">
                  <a:extLst>
                    <a:ext uri="{FF2B5EF4-FFF2-40B4-BE49-F238E27FC236}">
                      <a16:creationId xmlns:a16="http://schemas.microsoft.com/office/drawing/2014/main" id="{2FE742BB-8A48-8F42-9075-0E0175BBBF37}"/>
                    </a:ext>
                  </a:extLst>
                </p:cNvPr>
                <p:cNvSpPr/>
                <p:nvPr/>
              </p:nvSpPr>
              <p:spPr>
                <a:xfrm>
                  <a:off x="7039489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24" name="Freeform 4123">
                  <a:extLst>
                    <a:ext uri="{FF2B5EF4-FFF2-40B4-BE49-F238E27FC236}">
                      <a16:creationId xmlns:a16="http://schemas.microsoft.com/office/drawing/2014/main" id="{7AD83FDC-0149-4244-8F74-E33D5EEB8A46}"/>
                    </a:ext>
                  </a:extLst>
                </p:cNvPr>
                <p:cNvSpPr/>
                <p:nvPr/>
              </p:nvSpPr>
              <p:spPr>
                <a:xfrm>
                  <a:off x="7020603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25" name="Freeform 4124">
                  <a:extLst>
                    <a:ext uri="{FF2B5EF4-FFF2-40B4-BE49-F238E27FC236}">
                      <a16:creationId xmlns:a16="http://schemas.microsoft.com/office/drawing/2014/main" id="{FA470CF8-E73A-7F45-BFC3-F7387E2C318C}"/>
                    </a:ext>
                  </a:extLst>
                </p:cNvPr>
                <p:cNvSpPr/>
                <p:nvPr/>
              </p:nvSpPr>
              <p:spPr>
                <a:xfrm>
                  <a:off x="7039489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26" name="Freeform 4125">
                  <a:extLst>
                    <a:ext uri="{FF2B5EF4-FFF2-40B4-BE49-F238E27FC236}">
                      <a16:creationId xmlns:a16="http://schemas.microsoft.com/office/drawing/2014/main" id="{B87D538A-C794-AA43-9D0A-6872EE0761B5}"/>
                    </a:ext>
                  </a:extLst>
                </p:cNvPr>
                <p:cNvSpPr/>
                <p:nvPr/>
              </p:nvSpPr>
              <p:spPr>
                <a:xfrm>
                  <a:off x="7020603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27" name="Freeform 4126">
                  <a:extLst>
                    <a:ext uri="{FF2B5EF4-FFF2-40B4-BE49-F238E27FC236}">
                      <a16:creationId xmlns:a16="http://schemas.microsoft.com/office/drawing/2014/main" id="{8000B46F-EFF7-DB4A-8EC4-3088E422339B}"/>
                    </a:ext>
                  </a:extLst>
                </p:cNvPr>
                <p:cNvSpPr/>
                <p:nvPr/>
              </p:nvSpPr>
              <p:spPr>
                <a:xfrm>
                  <a:off x="7039489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28" name="Freeform 4127">
                  <a:extLst>
                    <a:ext uri="{FF2B5EF4-FFF2-40B4-BE49-F238E27FC236}">
                      <a16:creationId xmlns:a16="http://schemas.microsoft.com/office/drawing/2014/main" id="{20C772C2-32D8-234A-AEB4-D0EC89D1BFFD}"/>
                    </a:ext>
                  </a:extLst>
                </p:cNvPr>
                <p:cNvSpPr/>
                <p:nvPr/>
              </p:nvSpPr>
              <p:spPr>
                <a:xfrm>
                  <a:off x="7020603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29" name="Freeform 4128">
                  <a:extLst>
                    <a:ext uri="{FF2B5EF4-FFF2-40B4-BE49-F238E27FC236}">
                      <a16:creationId xmlns:a16="http://schemas.microsoft.com/office/drawing/2014/main" id="{C3C97FBD-2E06-224B-9CF4-F8FB3E0D207D}"/>
                    </a:ext>
                  </a:extLst>
                </p:cNvPr>
                <p:cNvSpPr/>
                <p:nvPr/>
              </p:nvSpPr>
              <p:spPr>
                <a:xfrm>
                  <a:off x="7039489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30" name="Freeform 4129">
                  <a:extLst>
                    <a:ext uri="{FF2B5EF4-FFF2-40B4-BE49-F238E27FC236}">
                      <a16:creationId xmlns:a16="http://schemas.microsoft.com/office/drawing/2014/main" id="{9A7B6222-4E9F-6941-998A-BFD7F49181E6}"/>
                    </a:ext>
                  </a:extLst>
                </p:cNvPr>
                <p:cNvSpPr/>
                <p:nvPr/>
              </p:nvSpPr>
              <p:spPr>
                <a:xfrm>
                  <a:off x="7020603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31" name="Freeform 4130">
                  <a:extLst>
                    <a:ext uri="{FF2B5EF4-FFF2-40B4-BE49-F238E27FC236}">
                      <a16:creationId xmlns:a16="http://schemas.microsoft.com/office/drawing/2014/main" id="{020CBDBD-8D39-4A49-8DC1-B83882E88F12}"/>
                    </a:ext>
                  </a:extLst>
                </p:cNvPr>
                <p:cNvSpPr/>
                <p:nvPr/>
              </p:nvSpPr>
              <p:spPr>
                <a:xfrm>
                  <a:off x="7039489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32" name="Freeform 4131">
                  <a:extLst>
                    <a:ext uri="{FF2B5EF4-FFF2-40B4-BE49-F238E27FC236}">
                      <a16:creationId xmlns:a16="http://schemas.microsoft.com/office/drawing/2014/main" id="{729F8AF5-76FA-764E-8B25-2917B16A42AC}"/>
                    </a:ext>
                  </a:extLst>
                </p:cNvPr>
                <p:cNvSpPr/>
                <p:nvPr/>
              </p:nvSpPr>
              <p:spPr>
                <a:xfrm>
                  <a:off x="7020603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33" name="Freeform 4132">
                  <a:extLst>
                    <a:ext uri="{FF2B5EF4-FFF2-40B4-BE49-F238E27FC236}">
                      <a16:creationId xmlns:a16="http://schemas.microsoft.com/office/drawing/2014/main" id="{0ACE12B3-421E-E643-92E3-4E4962CF2ED8}"/>
                    </a:ext>
                  </a:extLst>
                </p:cNvPr>
                <p:cNvSpPr/>
                <p:nvPr/>
              </p:nvSpPr>
              <p:spPr>
                <a:xfrm>
                  <a:off x="7039489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34" name="Freeform 4133">
                  <a:extLst>
                    <a:ext uri="{FF2B5EF4-FFF2-40B4-BE49-F238E27FC236}">
                      <a16:creationId xmlns:a16="http://schemas.microsoft.com/office/drawing/2014/main" id="{C61A833B-8D17-A04C-BEC2-ADE92F358501}"/>
                    </a:ext>
                  </a:extLst>
                </p:cNvPr>
                <p:cNvSpPr/>
                <p:nvPr/>
              </p:nvSpPr>
              <p:spPr>
                <a:xfrm>
                  <a:off x="7020603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35" name="Freeform 4134">
                  <a:extLst>
                    <a:ext uri="{FF2B5EF4-FFF2-40B4-BE49-F238E27FC236}">
                      <a16:creationId xmlns:a16="http://schemas.microsoft.com/office/drawing/2014/main" id="{631ECAB9-80A8-0D42-9098-0AB8D9B41E6C}"/>
                    </a:ext>
                  </a:extLst>
                </p:cNvPr>
                <p:cNvSpPr/>
                <p:nvPr/>
              </p:nvSpPr>
              <p:spPr>
                <a:xfrm>
                  <a:off x="7039489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36" name="Freeform 4135">
                  <a:extLst>
                    <a:ext uri="{FF2B5EF4-FFF2-40B4-BE49-F238E27FC236}">
                      <a16:creationId xmlns:a16="http://schemas.microsoft.com/office/drawing/2014/main" id="{EA86290A-C52A-414C-A6BB-D564F63C503D}"/>
                    </a:ext>
                  </a:extLst>
                </p:cNvPr>
                <p:cNvSpPr/>
                <p:nvPr/>
              </p:nvSpPr>
              <p:spPr>
                <a:xfrm>
                  <a:off x="7020603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37" name="Freeform 4136">
                  <a:extLst>
                    <a:ext uri="{FF2B5EF4-FFF2-40B4-BE49-F238E27FC236}">
                      <a16:creationId xmlns:a16="http://schemas.microsoft.com/office/drawing/2014/main" id="{01F610E2-4769-D749-9006-787CA8579FD2}"/>
                    </a:ext>
                  </a:extLst>
                </p:cNvPr>
                <p:cNvSpPr/>
                <p:nvPr/>
              </p:nvSpPr>
              <p:spPr>
                <a:xfrm>
                  <a:off x="7039489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38" name="Freeform 4137">
                  <a:extLst>
                    <a:ext uri="{FF2B5EF4-FFF2-40B4-BE49-F238E27FC236}">
                      <a16:creationId xmlns:a16="http://schemas.microsoft.com/office/drawing/2014/main" id="{C1025C34-6646-A948-AC6B-34BCE0B92AB8}"/>
                    </a:ext>
                  </a:extLst>
                </p:cNvPr>
                <p:cNvSpPr/>
                <p:nvPr/>
              </p:nvSpPr>
              <p:spPr>
                <a:xfrm>
                  <a:off x="7020603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39" name="Freeform 4138">
                  <a:extLst>
                    <a:ext uri="{FF2B5EF4-FFF2-40B4-BE49-F238E27FC236}">
                      <a16:creationId xmlns:a16="http://schemas.microsoft.com/office/drawing/2014/main" id="{F4B29827-BAFA-2649-AD4E-6F9E96565976}"/>
                    </a:ext>
                  </a:extLst>
                </p:cNvPr>
                <p:cNvSpPr/>
                <p:nvPr/>
              </p:nvSpPr>
              <p:spPr>
                <a:xfrm>
                  <a:off x="7039489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40" name="Freeform 4139">
                  <a:extLst>
                    <a:ext uri="{FF2B5EF4-FFF2-40B4-BE49-F238E27FC236}">
                      <a16:creationId xmlns:a16="http://schemas.microsoft.com/office/drawing/2014/main" id="{74CB2000-C935-CA4D-A9F7-353242CD73EB}"/>
                    </a:ext>
                  </a:extLst>
                </p:cNvPr>
                <p:cNvSpPr/>
                <p:nvPr/>
              </p:nvSpPr>
              <p:spPr>
                <a:xfrm>
                  <a:off x="7020603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41" name="Freeform 4140">
                  <a:extLst>
                    <a:ext uri="{FF2B5EF4-FFF2-40B4-BE49-F238E27FC236}">
                      <a16:creationId xmlns:a16="http://schemas.microsoft.com/office/drawing/2014/main" id="{28B606BF-0507-5A49-B87E-BEB3E5B8B43A}"/>
                    </a:ext>
                  </a:extLst>
                </p:cNvPr>
                <p:cNvSpPr/>
                <p:nvPr/>
              </p:nvSpPr>
              <p:spPr>
                <a:xfrm>
                  <a:off x="7039489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42" name="Freeform 4141">
                  <a:extLst>
                    <a:ext uri="{FF2B5EF4-FFF2-40B4-BE49-F238E27FC236}">
                      <a16:creationId xmlns:a16="http://schemas.microsoft.com/office/drawing/2014/main" id="{DD0ADCB4-5BA7-E14A-80EE-96B9F8FDC5CC}"/>
                    </a:ext>
                  </a:extLst>
                </p:cNvPr>
                <p:cNvSpPr/>
                <p:nvPr/>
              </p:nvSpPr>
              <p:spPr>
                <a:xfrm>
                  <a:off x="7023301" y="2021923"/>
                  <a:ext cx="37773" cy="5286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43" name="Freeform 4142">
                  <a:extLst>
                    <a:ext uri="{FF2B5EF4-FFF2-40B4-BE49-F238E27FC236}">
                      <a16:creationId xmlns:a16="http://schemas.microsoft.com/office/drawing/2014/main" id="{8B526B26-8689-A547-A9AA-3F2685F1B623}"/>
                    </a:ext>
                  </a:extLst>
                </p:cNvPr>
                <p:cNvSpPr/>
                <p:nvPr/>
              </p:nvSpPr>
              <p:spPr>
                <a:xfrm>
                  <a:off x="7042187" y="2002102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44" name="Freeform 4143">
                  <a:extLst>
                    <a:ext uri="{FF2B5EF4-FFF2-40B4-BE49-F238E27FC236}">
                      <a16:creationId xmlns:a16="http://schemas.microsoft.com/office/drawing/2014/main" id="{C00A7830-48EB-6F4C-9AE0-B4CCDAC9D0DA}"/>
                    </a:ext>
                  </a:extLst>
                </p:cNvPr>
                <p:cNvSpPr/>
                <p:nvPr/>
              </p:nvSpPr>
              <p:spPr>
                <a:xfrm>
                  <a:off x="7025999" y="2021923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45" name="Freeform 4144">
                  <a:extLst>
                    <a:ext uri="{FF2B5EF4-FFF2-40B4-BE49-F238E27FC236}">
                      <a16:creationId xmlns:a16="http://schemas.microsoft.com/office/drawing/2014/main" id="{E464F8EC-DDF3-8B48-A0E2-15106A9E8A4E}"/>
                    </a:ext>
                  </a:extLst>
                </p:cNvPr>
                <p:cNvSpPr/>
                <p:nvPr/>
              </p:nvSpPr>
              <p:spPr>
                <a:xfrm>
                  <a:off x="7044885" y="2002102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46" name="Freeform 4145">
                  <a:extLst>
                    <a:ext uri="{FF2B5EF4-FFF2-40B4-BE49-F238E27FC236}">
                      <a16:creationId xmlns:a16="http://schemas.microsoft.com/office/drawing/2014/main" id="{0D5281BA-99C8-1644-B396-CD316DBE037E}"/>
                    </a:ext>
                  </a:extLst>
                </p:cNvPr>
                <p:cNvSpPr/>
                <p:nvPr/>
              </p:nvSpPr>
              <p:spPr>
                <a:xfrm>
                  <a:off x="7027348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47" name="Freeform 4146">
                  <a:extLst>
                    <a:ext uri="{FF2B5EF4-FFF2-40B4-BE49-F238E27FC236}">
                      <a16:creationId xmlns:a16="http://schemas.microsoft.com/office/drawing/2014/main" id="{50EDC31D-96EF-2340-8A13-A9E0D65B619F}"/>
                    </a:ext>
                  </a:extLst>
                </p:cNvPr>
                <p:cNvSpPr/>
                <p:nvPr/>
              </p:nvSpPr>
              <p:spPr>
                <a:xfrm>
                  <a:off x="7046234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48" name="Freeform 4147">
                  <a:extLst>
                    <a:ext uri="{FF2B5EF4-FFF2-40B4-BE49-F238E27FC236}">
                      <a16:creationId xmlns:a16="http://schemas.microsoft.com/office/drawing/2014/main" id="{400CEC64-F194-D140-847C-8109BA0485D0}"/>
                    </a:ext>
                  </a:extLst>
                </p:cNvPr>
                <p:cNvSpPr/>
                <p:nvPr/>
              </p:nvSpPr>
              <p:spPr>
                <a:xfrm>
                  <a:off x="7027348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49" name="Freeform 4148">
                  <a:extLst>
                    <a:ext uri="{FF2B5EF4-FFF2-40B4-BE49-F238E27FC236}">
                      <a16:creationId xmlns:a16="http://schemas.microsoft.com/office/drawing/2014/main" id="{6B6EE05E-FC5D-5A44-97AE-220472B4F73F}"/>
                    </a:ext>
                  </a:extLst>
                </p:cNvPr>
                <p:cNvSpPr/>
                <p:nvPr/>
              </p:nvSpPr>
              <p:spPr>
                <a:xfrm>
                  <a:off x="7046234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50" name="Freeform 4149">
                  <a:extLst>
                    <a:ext uri="{FF2B5EF4-FFF2-40B4-BE49-F238E27FC236}">
                      <a16:creationId xmlns:a16="http://schemas.microsoft.com/office/drawing/2014/main" id="{C864FFB1-B8C0-5640-BA9A-831C00C7A488}"/>
                    </a:ext>
                  </a:extLst>
                </p:cNvPr>
                <p:cNvSpPr/>
                <p:nvPr/>
              </p:nvSpPr>
              <p:spPr>
                <a:xfrm>
                  <a:off x="7030046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51" name="Freeform 4150">
                  <a:extLst>
                    <a:ext uri="{FF2B5EF4-FFF2-40B4-BE49-F238E27FC236}">
                      <a16:creationId xmlns:a16="http://schemas.microsoft.com/office/drawing/2014/main" id="{DEBB1720-5D8D-9A4E-AFA1-9EFEFDFC0BAC}"/>
                    </a:ext>
                  </a:extLst>
                </p:cNvPr>
                <p:cNvSpPr/>
                <p:nvPr/>
              </p:nvSpPr>
              <p:spPr>
                <a:xfrm>
                  <a:off x="7048932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52" name="Freeform 4151">
                  <a:extLst>
                    <a:ext uri="{FF2B5EF4-FFF2-40B4-BE49-F238E27FC236}">
                      <a16:creationId xmlns:a16="http://schemas.microsoft.com/office/drawing/2014/main" id="{D3419A37-3842-F94F-AD88-69658D13EAC4}"/>
                    </a:ext>
                  </a:extLst>
                </p:cNvPr>
                <p:cNvSpPr/>
                <p:nvPr/>
              </p:nvSpPr>
              <p:spPr>
                <a:xfrm>
                  <a:off x="7032744" y="2021923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53" name="Freeform 4152">
                  <a:extLst>
                    <a:ext uri="{FF2B5EF4-FFF2-40B4-BE49-F238E27FC236}">
                      <a16:creationId xmlns:a16="http://schemas.microsoft.com/office/drawing/2014/main" id="{B29C21DD-5C05-384F-BC9B-02A5A5975516}"/>
                    </a:ext>
                  </a:extLst>
                </p:cNvPr>
                <p:cNvSpPr/>
                <p:nvPr/>
              </p:nvSpPr>
              <p:spPr>
                <a:xfrm>
                  <a:off x="7051630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54" name="Freeform 4153">
                  <a:extLst>
                    <a:ext uri="{FF2B5EF4-FFF2-40B4-BE49-F238E27FC236}">
                      <a16:creationId xmlns:a16="http://schemas.microsoft.com/office/drawing/2014/main" id="{68AD1473-B080-F04C-B0B9-E995918FB74E}"/>
                    </a:ext>
                  </a:extLst>
                </p:cNvPr>
                <p:cNvSpPr/>
                <p:nvPr/>
              </p:nvSpPr>
              <p:spPr>
                <a:xfrm>
                  <a:off x="7036791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55" name="Freeform 4154">
                  <a:extLst>
                    <a:ext uri="{FF2B5EF4-FFF2-40B4-BE49-F238E27FC236}">
                      <a16:creationId xmlns:a16="http://schemas.microsoft.com/office/drawing/2014/main" id="{9424B236-950B-6E45-8E61-A958C8F6FFE7}"/>
                    </a:ext>
                  </a:extLst>
                </p:cNvPr>
                <p:cNvSpPr/>
                <p:nvPr/>
              </p:nvSpPr>
              <p:spPr>
                <a:xfrm>
                  <a:off x="7055678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56" name="Freeform 4155">
                  <a:extLst>
                    <a:ext uri="{FF2B5EF4-FFF2-40B4-BE49-F238E27FC236}">
                      <a16:creationId xmlns:a16="http://schemas.microsoft.com/office/drawing/2014/main" id="{CE8875CA-EE7F-F742-8D43-DCE95E374282}"/>
                    </a:ext>
                  </a:extLst>
                </p:cNvPr>
                <p:cNvSpPr/>
                <p:nvPr/>
              </p:nvSpPr>
              <p:spPr>
                <a:xfrm>
                  <a:off x="7109639" y="2021923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57" name="Freeform 4156">
                  <a:extLst>
                    <a:ext uri="{FF2B5EF4-FFF2-40B4-BE49-F238E27FC236}">
                      <a16:creationId xmlns:a16="http://schemas.microsoft.com/office/drawing/2014/main" id="{36AFD66B-C83C-F748-BF23-F27248F9180D}"/>
                    </a:ext>
                  </a:extLst>
                </p:cNvPr>
                <p:cNvSpPr/>
                <p:nvPr/>
              </p:nvSpPr>
              <p:spPr>
                <a:xfrm>
                  <a:off x="7128525" y="200210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58" name="Freeform 4157">
                  <a:extLst>
                    <a:ext uri="{FF2B5EF4-FFF2-40B4-BE49-F238E27FC236}">
                      <a16:creationId xmlns:a16="http://schemas.microsoft.com/office/drawing/2014/main" id="{96592902-55D8-5343-9543-C215BF8DA0C8}"/>
                    </a:ext>
                  </a:extLst>
                </p:cNvPr>
                <p:cNvSpPr/>
                <p:nvPr/>
              </p:nvSpPr>
              <p:spPr>
                <a:xfrm>
                  <a:off x="7345719" y="2035137"/>
                  <a:ext cx="37773" cy="5286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59" name="Freeform 4158">
                  <a:extLst>
                    <a:ext uri="{FF2B5EF4-FFF2-40B4-BE49-F238E27FC236}">
                      <a16:creationId xmlns:a16="http://schemas.microsoft.com/office/drawing/2014/main" id="{64F20D0F-52BE-194E-8501-F60E3BF91E62}"/>
                    </a:ext>
                  </a:extLst>
                </p:cNvPr>
                <p:cNvSpPr/>
                <p:nvPr/>
              </p:nvSpPr>
              <p:spPr>
                <a:xfrm>
                  <a:off x="7364606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60" name="Freeform 4159">
                  <a:extLst>
                    <a:ext uri="{FF2B5EF4-FFF2-40B4-BE49-F238E27FC236}">
                      <a16:creationId xmlns:a16="http://schemas.microsoft.com/office/drawing/2014/main" id="{480DAB5F-AE15-1F49-A6B6-E7081D7217AB}"/>
                    </a:ext>
                  </a:extLst>
                </p:cNvPr>
                <p:cNvSpPr/>
                <p:nvPr/>
              </p:nvSpPr>
              <p:spPr>
                <a:xfrm>
                  <a:off x="7367304" y="2035137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61" name="Freeform 4160">
                  <a:extLst>
                    <a:ext uri="{FF2B5EF4-FFF2-40B4-BE49-F238E27FC236}">
                      <a16:creationId xmlns:a16="http://schemas.microsoft.com/office/drawing/2014/main" id="{A1F7A3A0-4451-5B46-9DE0-E630735872E5}"/>
                    </a:ext>
                  </a:extLst>
                </p:cNvPr>
                <p:cNvSpPr/>
                <p:nvPr/>
              </p:nvSpPr>
              <p:spPr>
                <a:xfrm>
                  <a:off x="7386191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62" name="Freeform 4161">
                  <a:extLst>
                    <a:ext uri="{FF2B5EF4-FFF2-40B4-BE49-F238E27FC236}">
                      <a16:creationId xmlns:a16="http://schemas.microsoft.com/office/drawing/2014/main" id="{7A90F324-D417-B240-9E99-E37380B7AA54}"/>
                    </a:ext>
                  </a:extLst>
                </p:cNvPr>
                <p:cNvSpPr/>
                <p:nvPr/>
              </p:nvSpPr>
              <p:spPr>
                <a:xfrm>
                  <a:off x="7372700" y="2035137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63" name="Freeform 4162">
                  <a:extLst>
                    <a:ext uri="{FF2B5EF4-FFF2-40B4-BE49-F238E27FC236}">
                      <a16:creationId xmlns:a16="http://schemas.microsoft.com/office/drawing/2014/main" id="{0119ABF4-ED83-A240-BA10-4B38286A16AA}"/>
                    </a:ext>
                  </a:extLst>
                </p:cNvPr>
                <p:cNvSpPr/>
                <p:nvPr/>
              </p:nvSpPr>
              <p:spPr>
                <a:xfrm>
                  <a:off x="7391587" y="2015316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64" name="Freeform 4163">
                  <a:extLst>
                    <a:ext uri="{FF2B5EF4-FFF2-40B4-BE49-F238E27FC236}">
                      <a16:creationId xmlns:a16="http://schemas.microsoft.com/office/drawing/2014/main" id="{36142D03-DBDB-6D44-B5E7-BC47708082BF}"/>
                    </a:ext>
                  </a:extLst>
                </p:cNvPr>
                <p:cNvSpPr/>
                <p:nvPr/>
              </p:nvSpPr>
              <p:spPr>
                <a:xfrm>
                  <a:off x="7395634" y="203513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65" name="Freeform 4164">
                  <a:extLst>
                    <a:ext uri="{FF2B5EF4-FFF2-40B4-BE49-F238E27FC236}">
                      <a16:creationId xmlns:a16="http://schemas.microsoft.com/office/drawing/2014/main" id="{3D4E2FC2-FD83-7342-97C2-6FA65433C0CE}"/>
                    </a:ext>
                  </a:extLst>
                </p:cNvPr>
                <p:cNvSpPr/>
                <p:nvPr/>
              </p:nvSpPr>
              <p:spPr>
                <a:xfrm>
                  <a:off x="7414521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66" name="Freeform 4165">
                  <a:extLst>
                    <a:ext uri="{FF2B5EF4-FFF2-40B4-BE49-F238E27FC236}">
                      <a16:creationId xmlns:a16="http://schemas.microsoft.com/office/drawing/2014/main" id="{F8D363D1-0801-8744-B186-821EA2BB3F1C}"/>
                    </a:ext>
                  </a:extLst>
                </p:cNvPr>
                <p:cNvSpPr/>
                <p:nvPr/>
              </p:nvSpPr>
              <p:spPr>
                <a:xfrm>
                  <a:off x="7398332" y="2035137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67" name="Freeform 4166">
                  <a:extLst>
                    <a:ext uri="{FF2B5EF4-FFF2-40B4-BE49-F238E27FC236}">
                      <a16:creationId xmlns:a16="http://schemas.microsoft.com/office/drawing/2014/main" id="{B30D21BF-3C69-C542-A192-4C7183B54383}"/>
                    </a:ext>
                  </a:extLst>
                </p:cNvPr>
                <p:cNvSpPr/>
                <p:nvPr/>
              </p:nvSpPr>
              <p:spPr>
                <a:xfrm>
                  <a:off x="7415869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68" name="Freeform 4167">
                  <a:extLst>
                    <a:ext uri="{FF2B5EF4-FFF2-40B4-BE49-F238E27FC236}">
                      <a16:creationId xmlns:a16="http://schemas.microsoft.com/office/drawing/2014/main" id="{3B817052-FD13-984D-AAF0-D9F21BA8142B}"/>
                    </a:ext>
                  </a:extLst>
                </p:cNvPr>
                <p:cNvSpPr/>
                <p:nvPr/>
              </p:nvSpPr>
              <p:spPr>
                <a:xfrm>
                  <a:off x="7398332" y="2035137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69" name="Freeform 4168">
                  <a:extLst>
                    <a:ext uri="{FF2B5EF4-FFF2-40B4-BE49-F238E27FC236}">
                      <a16:creationId xmlns:a16="http://schemas.microsoft.com/office/drawing/2014/main" id="{4CA712BC-F9DF-4242-8BD0-5853191F46D7}"/>
                    </a:ext>
                  </a:extLst>
                </p:cNvPr>
                <p:cNvSpPr/>
                <p:nvPr/>
              </p:nvSpPr>
              <p:spPr>
                <a:xfrm>
                  <a:off x="7415869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70" name="Freeform 4169">
                  <a:extLst>
                    <a:ext uri="{FF2B5EF4-FFF2-40B4-BE49-F238E27FC236}">
                      <a16:creationId xmlns:a16="http://schemas.microsoft.com/office/drawing/2014/main" id="{DCB88186-46F7-6243-88DD-B4E19013D703}"/>
                    </a:ext>
                  </a:extLst>
                </p:cNvPr>
                <p:cNvSpPr/>
                <p:nvPr/>
              </p:nvSpPr>
              <p:spPr>
                <a:xfrm>
                  <a:off x="7401030" y="2035137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71" name="Freeform 4170">
                  <a:extLst>
                    <a:ext uri="{FF2B5EF4-FFF2-40B4-BE49-F238E27FC236}">
                      <a16:creationId xmlns:a16="http://schemas.microsoft.com/office/drawing/2014/main" id="{8217F0F2-8436-6645-A301-49A6CD8CB00E}"/>
                    </a:ext>
                  </a:extLst>
                </p:cNvPr>
                <p:cNvSpPr/>
                <p:nvPr/>
              </p:nvSpPr>
              <p:spPr>
                <a:xfrm>
                  <a:off x="7418567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72" name="Freeform 4171">
                  <a:extLst>
                    <a:ext uri="{FF2B5EF4-FFF2-40B4-BE49-F238E27FC236}">
                      <a16:creationId xmlns:a16="http://schemas.microsoft.com/office/drawing/2014/main" id="{EF73AE12-8512-F54E-B026-BAF181C1DD2D}"/>
                    </a:ext>
                  </a:extLst>
                </p:cNvPr>
                <p:cNvSpPr/>
                <p:nvPr/>
              </p:nvSpPr>
              <p:spPr>
                <a:xfrm>
                  <a:off x="7401030" y="2035137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73" name="Freeform 4172">
                  <a:extLst>
                    <a:ext uri="{FF2B5EF4-FFF2-40B4-BE49-F238E27FC236}">
                      <a16:creationId xmlns:a16="http://schemas.microsoft.com/office/drawing/2014/main" id="{B4CA91D8-9115-A24F-B042-1B3ACC3F316F}"/>
                    </a:ext>
                  </a:extLst>
                </p:cNvPr>
                <p:cNvSpPr/>
                <p:nvPr/>
              </p:nvSpPr>
              <p:spPr>
                <a:xfrm>
                  <a:off x="7418567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74" name="Freeform 4173">
                  <a:extLst>
                    <a:ext uri="{FF2B5EF4-FFF2-40B4-BE49-F238E27FC236}">
                      <a16:creationId xmlns:a16="http://schemas.microsoft.com/office/drawing/2014/main" id="{7BFDB4FF-E482-4346-8EB1-48D3B0E1FC06}"/>
                    </a:ext>
                  </a:extLst>
                </p:cNvPr>
                <p:cNvSpPr/>
                <p:nvPr/>
              </p:nvSpPr>
              <p:spPr>
                <a:xfrm>
                  <a:off x="7401030" y="2035137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75" name="Freeform 4174">
                  <a:extLst>
                    <a:ext uri="{FF2B5EF4-FFF2-40B4-BE49-F238E27FC236}">
                      <a16:creationId xmlns:a16="http://schemas.microsoft.com/office/drawing/2014/main" id="{EB349DAC-FEDC-D74D-88FB-C4613A3F7C74}"/>
                    </a:ext>
                  </a:extLst>
                </p:cNvPr>
                <p:cNvSpPr/>
                <p:nvPr/>
              </p:nvSpPr>
              <p:spPr>
                <a:xfrm>
                  <a:off x="7418567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76" name="Freeform 4175">
                  <a:extLst>
                    <a:ext uri="{FF2B5EF4-FFF2-40B4-BE49-F238E27FC236}">
                      <a16:creationId xmlns:a16="http://schemas.microsoft.com/office/drawing/2014/main" id="{66DD0F31-60BF-5043-8AF7-FB021BA3DCAA}"/>
                    </a:ext>
                  </a:extLst>
                </p:cNvPr>
                <p:cNvSpPr/>
                <p:nvPr/>
              </p:nvSpPr>
              <p:spPr>
                <a:xfrm>
                  <a:off x="7402379" y="203513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77" name="Freeform 4176">
                  <a:extLst>
                    <a:ext uri="{FF2B5EF4-FFF2-40B4-BE49-F238E27FC236}">
                      <a16:creationId xmlns:a16="http://schemas.microsoft.com/office/drawing/2014/main" id="{166FC7BB-82FC-F349-9CB7-8C01F30808F6}"/>
                    </a:ext>
                  </a:extLst>
                </p:cNvPr>
                <p:cNvSpPr/>
                <p:nvPr/>
              </p:nvSpPr>
              <p:spPr>
                <a:xfrm>
                  <a:off x="7421265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78" name="Freeform 4177">
                  <a:extLst>
                    <a:ext uri="{FF2B5EF4-FFF2-40B4-BE49-F238E27FC236}">
                      <a16:creationId xmlns:a16="http://schemas.microsoft.com/office/drawing/2014/main" id="{CE606412-D43C-6649-9200-65A5F2928158}"/>
                    </a:ext>
                  </a:extLst>
                </p:cNvPr>
                <p:cNvSpPr/>
                <p:nvPr/>
              </p:nvSpPr>
              <p:spPr>
                <a:xfrm>
                  <a:off x="7402379" y="203513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79" name="Freeform 4178">
                  <a:extLst>
                    <a:ext uri="{FF2B5EF4-FFF2-40B4-BE49-F238E27FC236}">
                      <a16:creationId xmlns:a16="http://schemas.microsoft.com/office/drawing/2014/main" id="{F155364E-43AB-7F4C-BCC7-8DAD5DD7B2EC}"/>
                    </a:ext>
                  </a:extLst>
                </p:cNvPr>
                <p:cNvSpPr/>
                <p:nvPr/>
              </p:nvSpPr>
              <p:spPr>
                <a:xfrm>
                  <a:off x="7421265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80" name="Freeform 4179">
                  <a:extLst>
                    <a:ext uri="{FF2B5EF4-FFF2-40B4-BE49-F238E27FC236}">
                      <a16:creationId xmlns:a16="http://schemas.microsoft.com/office/drawing/2014/main" id="{32B3A183-AB5C-2046-B8D4-7916D9A92E3C}"/>
                    </a:ext>
                  </a:extLst>
                </p:cNvPr>
                <p:cNvSpPr/>
                <p:nvPr/>
              </p:nvSpPr>
              <p:spPr>
                <a:xfrm>
                  <a:off x="7405077" y="2035137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81" name="Freeform 4180">
                  <a:extLst>
                    <a:ext uri="{FF2B5EF4-FFF2-40B4-BE49-F238E27FC236}">
                      <a16:creationId xmlns:a16="http://schemas.microsoft.com/office/drawing/2014/main" id="{BFB15508-082A-7747-A2D6-D63D5EA9827A}"/>
                    </a:ext>
                  </a:extLst>
                </p:cNvPr>
                <p:cNvSpPr/>
                <p:nvPr/>
              </p:nvSpPr>
              <p:spPr>
                <a:xfrm>
                  <a:off x="7423963" y="2015316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82" name="Freeform 4181">
                  <a:extLst>
                    <a:ext uri="{FF2B5EF4-FFF2-40B4-BE49-F238E27FC236}">
                      <a16:creationId xmlns:a16="http://schemas.microsoft.com/office/drawing/2014/main" id="{AF918909-E618-2246-98B1-0486F829195A}"/>
                    </a:ext>
                  </a:extLst>
                </p:cNvPr>
                <p:cNvSpPr/>
                <p:nvPr/>
              </p:nvSpPr>
              <p:spPr>
                <a:xfrm>
                  <a:off x="7405077" y="2035137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83" name="Freeform 4182">
                  <a:extLst>
                    <a:ext uri="{FF2B5EF4-FFF2-40B4-BE49-F238E27FC236}">
                      <a16:creationId xmlns:a16="http://schemas.microsoft.com/office/drawing/2014/main" id="{FC6A2046-D749-8D4D-B63A-233FD1394C30}"/>
                    </a:ext>
                  </a:extLst>
                </p:cNvPr>
                <p:cNvSpPr/>
                <p:nvPr/>
              </p:nvSpPr>
              <p:spPr>
                <a:xfrm>
                  <a:off x="7423963" y="2015316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84" name="Freeform 4183">
                  <a:extLst>
                    <a:ext uri="{FF2B5EF4-FFF2-40B4-BE49-F238E27FC236}">
                      <a16:creationId xmlns:a16="http://schemas.microsoft.com/office/drawing/2014/main" id="{F14C06DE-695A-A44A-8413-33CE67711388}"/>
                    </a:ext>
                  </a:extLst>
                </p:cNvPr>
                <p:cNvSpPr/>
                <p:nvPr/>
              </p:nvSpPr>
              <p:spPr>
                <a:xfrm>
                  <a:off x="7405077" y="2035137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85" name="Freeform 4184">
                  <a:extLst>
                    <a:ext uri="{FF2B5EF4-FFF2-40B4-BE49-F238E27FC236}">
                      <a16:creationId xmlns:a16="http://schemas.microsoft.com/office/drawing/2014/main" id="{D8D591FC-24D7-1845-B38C-7A4AAB6FE976}"/>
                    </a:ext>
                  </a:extLst>
                </p:cNvPr>
                <p:cNvSpPr/>
                <p:nvPr/>
              </p:nvSpPr>
              <p:spPr>
                <a:xfrm>
                  <a:off x="7423963" y="2015316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86" name="Freeform 4185">
                  <a:extLst>
                    <a:ext uri="{FF2B5EF4-FFF2-40B4-BE49-F238E27FC236}">
                      <a16:creationId xmlns:a16="http://schemas.microsoft.com/office/drawing/2014/main" id="{EDCA0216-5CEF-A548-8C2C-4BB8DB2EC72F}"/>
                    </a:ext>
                  </a:extLst>
                </p:cNvPr>
                <p:cNvSpPr/>
                <p:nvPr/>
              </p:nvSpPr>
              <p:spPr>
                <a:xfrm>
                  <a:off x="7407775" y="2035137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87" name="Freeform 4186">
                  <a:extLst>
                    <a:ext uri="{FF2B5EF4-FFF2-40B4-BE49-F238E27FC236}">
                      <a16:creationId xmlns:a16="http://schemas.microsoft.com/office/drawing/2014/main" id="{4665E936-9614-A542-A1D2-FF5FD217BF00}"/>
                    </a:ext>
                  </a:extLst>
                </p:cNvPr>
                <p:cNvSpPr/>
                <p:nvPr/>
              </p:nvSpPr>
              <p:spPr>
                <a:xfrm>
                  <a:off x="7426662" y="2015316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88" name="Freeform 4187">
                  <a:extLst>
                    <a:ext uri="{FF2B5EF4-FFF2-40B4-BE49-F238E27FC236}">
                      <a16:creationId xmlns:a16="http://schemas.microsoft.com/office/drawing/2014/main" id="{762A2847-8067-9449-A95A-44598A1F3732}"/>
                    </a:ext>
                  </a:extLst>
                </p:cNvPr>
                <p:cNvSpPr/>
                <p:nvPr/>
              </p:nvSpPr>
              <p:spPr>
                <a:xfrm>
                  <a:off x="7407775" y="2035137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89" name="Freeform 4188">
                  <a:extLst>
                    <a:ext uri="{FF2B5EF4-FFF2-40B4-BE49-F238E27FC236}">
                      <a16:creationId xmlns:a16="http://schemas.microsoft.com/office/drawing/2014/main" id="{A9006BCB-8E32-CE42-80E9-800E4A78A263}"/>
                    </a:ext>
                  </a:extLst>
                </p:cNvPr>
                <p:cNvSpPr/>
                <p:nvPr/>
              </p:nvSpPr>
              <p:spPr>
                <a:xfrm>
                  <a:off x="7426662" y="2015316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90" name="Freeform 4189">
                  <a:extLst>
                    <a:ext uri="{FF2B5EF4-FFF2-40B4-BE49-F238E27FC236}">
                      <a16:creationId xmlns:a16="http://schemas.microsoft.com/office/drawing/2014/main" id="{1A7A622B-9442-8545-A233-F5B063486241}"/>
                    </a:ext>
                  </a:extLst>
                </p:cNvPr>
                <p:cNvSpPr/>
                <p:nvPr/>
              </p:nvSpPr>
              <p:spPr>
                <a:xfrm>
                  <a:off x="7407775" y="2035137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91" name="Freeform 4190">
                  <a:extLst>
                    <a:ext uri="{FF2B5EF4-FFF2-40B4-BE49-F238E27FC236}">
                      <a16:creationId xmlns:a16="http://schemas.microsoft.com/office/drawing/2014/main" id="{BD8FB6E8-C5D2-F74B-949F-623711B36072}"/>
                    </a:ext>
                  </a:extLst>
                </p:cNvPr>
                <p:cNvSpPr/>
                <p:nvPr/>
              </p:nvSpPr>
              <p:spPr>
                <a:xfrm>
                  <a:off x="7426662" y="2015316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92" name="Freeform 4191">
                  <a:extLst>
                    <a:ext uri="{FF2B5EF4-FFF2-40B4-BE49-F238E27FC236}">
                      <a16:creationId xmlns:a16="http://schemas.microsoft.com/office/drawing/2014/main" id="{C0F88651-EFCC-0E42-AEE1-220A4CD64B76}"/>
                    </a:ext>
                  </a:extLst>
                </p:cNvPr>
                <p:cNvSpPr/>
                <p:nvPr/>
              </p:nvSpPr>
              <p:spPr>
                <a:xfrm>
                  <a:off x="7411823" y="203513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93" name="Freeform 4192">
                  <a:extLst>
                    <a:ext uri="{FF2B5EF4-FFF2-40B4-BE49-F238E27FC236}">
                      <a16:creationId xmlns:a16="http://schemas.microsoft.com/office/drawing/2014/main" id="{0D86258F-E227-DC45-8B26-5628F22C342A}"/>
                    </a:ext>
                  </a:extLst>
                </p:cNvPr>
                <p:cNvSpPr/>
                <p:nvPr/>
              </p:nvSpPr>
              <p:spPr>
                <a:xfrm>
                  <a:off x="7430709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94" name="Freeform 4193">
                  <a:extLst>
                    <a:ext uri="{FF2B5EF4-FFF2-40B4-BE49-F238E27FC236}">
                      <a16:creationId xmlns:a16="http://schemas.microsoft.com/office/drawing/2014/main" id="{FF930CAC-3BA1-8149-8AF0-A4539CE66E88}"/>
                    </a:ext>
                  </a:extLst>
                </p:cNvPr>
                <p:cNvSpPr/>
                <p:nvPr/>
              </p:nvSpPr>
              <p:spPr>
                <a:xfrm>
                  <a:off x="7411823" y="203513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95" name="Freeform 4194">
                  <a:extLst>
                    <a:ext uri="{FF2B5EF4-FFF2-40B4-BE49-F238E27FC236}">
                      <a16:creationId xmlns:a16="http://schemas.microsoft.com/office/drawing/2014/main" id="{EE80B66E-2811-0C49-A7E8-F98286BEDEF2}"/>
                    </a:ext>
                  </a:extLst>
                </p:cNvPr>
                <p:cNvSpPr/>
                <p:nvPr/>
              </p:nvSpPr>
              <p:spPr>
                <a:xfrm>
                  <a:off x="7430709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96" name="Freeform 4195">
                  <a:extLst>
                    <a:ext uri="{FF2B5EF4-FFF2-40B4-BE49-F238E27FC236}">
                      <a16:creationId xmlns:a16="http://schemas.microsoft.com/office/drawing/2014/main" id="{0B91FCA8-7F97-2C44-8A60-3E63CBE19BA9}"/>
                    </a:ext>
                  </a:extLst>
                </p:cNvPr>
                <p:cNvSpPr/>
                <p:nvPr/>
              </p:nvSpPr>
              <p:spPr>
                <a:xfrm>
                  <a:off x="7411823" y="203513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97" name="Freeform 4196">
                  <a:extLst>
                    <a:ext uri="{FF2B5EF4-FFF2-40B4-BE49-F238E27FC236}">
                      <a16:creationId xmlns:a16="http://schemas.microsoft.com/office/drawing/2014/main" id="{23503B75-B32D-4B44-A928-B89DA75295B8}"/>
                    </a:ext>
                  </a:extLst>
                </p:cNvPr>
                <p:cNvSpPr/>
                <p:nvPr/>
              </p:nvSpPr>
              <p:spPr>
                <a:xfrm>
                  <a:off x="7430709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98" name="Freeform 4197">
                  <a:extLst>
                    <a:ext uri="{FF2B5EF4-FFF2-40B4-BE49-F238E27FC236}">
                      <a16:creationId xmlns:a16="http://schemas.microsoft.com/office/drawing/2014/main" id="{5057984C-8D89-A14E-BF3C-D68736E743C0}"/>
                    </a:ext>
                  </a:extLst>
                </p:cNvPr>
                <p:cNvSpPr/>
                <p:nvPr/>
              </p:nvSpPr>
              <p:spPr>
                <a:xfrm>
                  <a:off x="7411823" y="203513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199" name="Freeform 4198">
                  <a:extLst>
                    <a:ext uri="{FF2B5EF4-FFF2-40B4-BE49-F238E27FC236}">
                      <a16:creationId xmlns:a16="http://schemas.microsoft.com/office/drawing/2014/main" id="{84C4D495-3599-0448-90C4-DC30EE3D233C}"/>
                    </a:ext>
                  </a:extLst>
                </p:cNvPr>
                <p:cNvSpPr/>
                <p:nvPr/>
              </p:nvSpPr>
              <p:spPr>
                <a:xfrm>
                  <a:off x="7430709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00" name="Freeform 4199">
                  <a:extLst>
                    <a:ext uri="{FF2B5EF4-FFF2-40B4-BE49-F238E27FC236}">
                      <a16:creationId xmlns:a16="http://schemas.microsoft.com/office/drawing/2014/main" id="{50D86313-760F-3E41-A21A-ACF6E9EABA8E}"/>
                    </a:ext>
                  </a:extLst>
                </p:cNvPr>
                <p:cNvSpPr/>
                <p:nvPr/>
              </p:nvSpPr>
              <p:spPr>
                <a:xfrm>
                  <a:off x="7414521" y="2035137"/>
                  <a:ext cx="37773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01" name="Freeform 4200">
                  <a:extLst>
                    <a:ext uri="{FF2B5EF4-FFF2-40B4-BE49-F238E27FC236}">
                      <a16:creationId xmlns:a16="http://schemas.microsoft.com/office/drawing/2014/main" id="{7E338DAC-E29C-2B4A-87C5-74712AFF4C7E}"/>
                    </a:ext>
                  </a:extLst>
                </p:cNvPr>
                <p:cNvSpPr/>
                <p:nvPr/>
              </p:nvSpPr>
              <p:spPr>
                <a:xfrm>
                  <a:off x="7433407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02" name="Freeform 4201">
                  <a:extLst>
                    <a:ext uri="{FF2B5EF4-FFF2-40B4-BE49-F238E27FC236}">
                      <a16:creationId xmlns:a16="http://schemas.microsoft.com/office/drawing/2014/main" id="{E817047C-1359-4148-A348-E7FF18EF3650}"/>
                    </a:ext>
                  </a:extLst>
                </p:cNvPr>
                <p:cNvSpPr/>
                <p:nvPr/>
              </p:nvSpPr>
              <p:spPr>
                <a:xfrm>
                  <a:off x="7414521" y="2035137"/>
                  <a:ext cx="37773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03" name="Freeform 4202">
                  <a:extLst>
                    <a:ext uri="{FF2B5EF4-FFF2-40B4-BE49-F238E27FC236}">
                      <a16:creationId xmlns:a16="http://schemas.microsoft.com/office/drawing/2014/main" id="{93BA2C53-D869-DA45-98F8-7D31E89960E4}"/>
                    </a:ext>
                  </a:extLst>
                </p:cNvPr>
                <p:cNvSpPr/>
                <p:nvPr/>
              </p:nvSpPr>
              <p:spPr>
                <a:xfrm>
                  <a:off x="7433407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04" name="Freeform 4203">
                  <a:extLst>
                    <a:ext uri="{FF2B5EF4-FFF2-40B4-BE49-F238E27FC236}">
                      <a16:creationId xmlns:a16="http://schemas.microsoft.com/office/drawing/2014/main" id="{ECC2E454-2BDC-6A4D-BA06-C9E5626D5852}"/>
                    </a:ext>
                  </a:extLst>
                </p:cNvPr>
                <p:cNvSpPr/>
                <p:nvPr/>
              </p:nvSpPr>
              <p:spPr>
                <a:xfrm>
                  <a:off x="7414521" y="2035137"/>
                  <a:ext cx="37773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05" name="Freeform 4204">
                  <a:extLst>
                    <a:ext uri="{FF2B5EF4-FFF2-40B4-BE49-F238E27FC236}">
                      <a16:creationId xmlns:a16="http://schemas.microsoft.com/office/drawing/2014/main" id="{9A516751-63AA-B24C-A32A-9C8A1A257F85}"/>
                    </a:ext>
                  </a:extLst>
                </p:cNvPr>
                <p:cNvSpPr/>
                <p:nvPr/>
              </p:nvSpPr>
              <p:spPr>
                <a:xfrm>
                  <a:off x="7433407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06" name="Freeform 4205">
                  <a:extLst>
                    <a:ext uri="{FF2B5EF4-FFF2-40B4-BE49-F238E27FC236}">
                      <a16:creationId xmlns:a16="http://schemas.microsoft.com/office/drawing/2014/main" id="{FD0E6E17-B264-BC4F-A6B2-552291A603F8}"/>
                    </a:ext>
                  </a:extLst>
                </p:cNvPr>
                <p:cNvSpPr/>
                <p:nvPr/>
              </p:nvSpPr>
              <p:spPr>
                <a:xfrm>
                  <a:off x="7414521" y="2035137"/>
                  <a:ext cx="37773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07" name="Freeform 4206">
                  <a:extLst>
                    <a:ext uri="{FF2B5EF4-FFF2-40B4-BE49-F238E27FC236}">
                      <a16:creationId xmlns:a16="http://schemas.microsoft.com/office/drawing/2014/main" id="{B3ABDED2-E17D-5E42-B0BD-34BEEDDD7C76}"/>
                    </a:ext>
                  </a:extLst>
                </p:cNvPr>
                <p:cNvSpPr/>
                <p:nvPr/>
              </p:nvSpPr>
              <p:spPr>
                <a:xfrm>
                  <a:off x="7433407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08" name="Freeform 4207">
                  <a:extLst>
                    <a:ext uri="{FF2B5EF4-FFF2-40B4-BE49-F238E27FC236}">
                      <a16:creationId xmlns:a16="http://schemas.microsoft.com/office/drawing/2014/main" id="{F281AE22-8BFF-BB42-9C3C-F0F019C95786}"/>
                    </a:ext>
                  </a:extLst>
                </p:cNvPr>
                <p:cNvSpPr/>
                <p:nvPr/>
              </p:nvSpPr>
              <p:spPr>
                <a:xfrm>
                  <a:off x="7414521" y="2035137"/>
                  <a:ext cx="37773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09" name="Freeform 4208">
                  <a:extLst>
                    <a:ext uri="{FF2B5EF4-FFF2-40B4-BE49-F238E27FC236}">
                      <a16:creationId xmlns:a16="http://schemas.microsoft.com/office/drawing/2014/main" id="{0113129D-F106-0047-9B57-284ACA6307EA}"/>
                    </a:ext>
                  </a:extLst>
                </p:cNvPr>
                <p:cNvSpPr/>
                <p:nvPr/>
              </p:nvSpPr>
              <p:spPr>
                <a:xfrm>
                  <a:off x="7433407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10" name="Freeform 4209">
                  <a:extLst>
                    <a:ext uri="{FF2B5EF4-FFF2-40B4-BE49-F238E27FC236}">
                      <a16:creationId xmlns:a16="http://schemas.microsoft.com/office/drawing/2014/main" id="{D0109854-9422-D542-850B-A4D602CE7233}"/>
                    </a:ext>
                  </a:extLst>
                </p:cNvPr>
                <p:cNvSpPr/>
                <p:nvPr/>
              </p:nvSpPr>
              <p:spPr>
                <a:xfrm>
                  <a:off x="7414521" y="2035137"/>
                  <a:ext cx="37773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11" name="Freeform 4210">
                  <a:extLst>
                    <a:ext uri="{FF2B5EF4-FFF2-40B4-BE49-F238E27FC236}">
                      <a16:creationId xmlns:a16="http://schemas.microsoft.com/office/drawing/2014/main" id="{F2704A29-15C9-3549-8B7D-156506AE4681}"/>
                    </a:ext>
                  </a:extLst>
                </p:cNvPr>
                <p:cNvSpPr/>
                <p:nvPr/>
              </p:nvSpPr>
              <p:spPr>
                <a:xfrm>
                  <a:off x="7433407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12" name="Freeform 4211">
                  <a:extLst>
                    <a:ext uri="{FF2B5EF4-FFF2-40B4-BE49-F238E27FC236}">
                      <a16:creationId xmlns:a16="http://schemas.microsoft.com/office/drawing/2014/main" id="{F3FA21C4-44CB-9B47-AD2D-46513690A2F4}"/>
                    </a:ext>
                  </a:extLst>
                </p:cNvPr>
                <p:cNvSpPr/>
                <p:nvPr/>
              </p:nvSpPr>
              <p:spPr>
                <a:xfrm>
                  <a:off x="7414521" y="2035137"/>
                  <a:ext cx="37773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13" name="Freeform 4212">
                  <a:extLst>
                    <a:ext uri="{FF2B5EF4-FFF2-40B4-BE49-F238E27FC236}">
                      <a16:creationId xmlns:a16="http://schemas.microsoft.com/office/drawing/2014/main" id="{6B0AEF8C-1F7E-CC4C-A938-2C7F384758C5}"/>
                    </a:ext>
                  </a:extLst>
                </p:cNvPr>
                <p:cNvSpPr/>
                <p:nvPr/>
              </p:nvSpPr>
              <p:spPr>
                <a:xfrm>
                  <a:off x="7433407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14" name="Freeform 4213">
                  <a:extLst>
                    <a:ext uri="{FF2B5EF4-FFF2-40B4-BE49-F238E27FC236}">
                      <a16:creationId xmlns:a16="http://schemas.microsoft.com/office/drawing/2014/main" id="{9F46C90F-7044-C64E-AE9C-BF564DAEE38B}"/>
                    </a:ext>
                  </a:extLst>
                </p:cNvPr>
                <p:cNvSpPr/>
                <p:nvPr/>
              </p:nvSpPr>
              <p:spPr>
                <a:xfrm>
                  <a:off x="7414521" y="2035137"/>
                  <a:ext cx="37773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15" name="Freeform 4214">
                  <a:extLst>
                    <a:ext uri="{FF2B5EF4-FFF2-40B4-BE49-F238E27FC236}">
                      <a16:creationId xmlns:a16="http://schemas.microsoft.com/office/drawing/2014/main" id="{3C95DF93-2558-084B-A0E7-F62EA6B608EF}"/>
                    </a:ext>
                  </a:extLst>
                </p:cNvPr>
                <p:cNvSpPr/>
                <p:nvPr/>
              </p:nvSpPr>
              <p:spPr>
                <a:xfrm>
                  <a:off x="7433407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16" name="Freeform 4215">
                  <a:extLst>
                    <a:ext uri="{FF2B5EF4-FFF2-40B4-BE49-F238E27FC236}">
                      <a16:creationId xmlns:a16="http://schemas.microsoft.com/office/drawing/2014/main" id="{2940C59F-71C1-1E4F-8598-8DBAD11CDCC4}"/>
                    </a:ext>
                  </a:extLst>
                </p:cNvPr>
                <p:cNvSpPr/>
                <p:nvPr/>
              </p:nvSpPr>
              <p:spPr>
                <a:xfrm>
                  <a:off x="7414521" y="2035137"/>
                  <a:ext cx="37773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17" name="Freeform 4216">
                  <a:extLst>
                    <a:ext uri="{FF2B5EF4-FFF2-40B4-BE49-F238E27FC236}">
                      <a16:creationId xmlns:a16="http://schemas.microsoft.com/office/drawing/2014/main" id="{BCD2BE4E-C796-FB41-9D4C-C62CA670C8BE}"/>
                    </a:ext>
                  </a:extLst>
                </p:cNvPr>
                <p:cNvSpPr/>
                <p:nvPr/>
              </p:nvSpPr>
              <p:spPr>
                <a:xfrm>
                  <a:off x="7433407" y="201531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18" name="Freeform 4217">
                  <a:extLst>
                    <a:ext uri="{FF2B5EF4-FFF2-40B4-BE49-F238E27FC236}">
                      <a16:creationId xmlns:a16="http://schemas.microsoft.com/office/drawing/2014/main" id="{2C5DAD4B-9F5F-3148-B0EE-55F59DA14996}"/>
                    </a:ext>
                  </a:extLst>
                </p:cNvPr>
                <p:cNvSpPr/>
                <p:nvPr/>
              </p:nvSpPr>
              <p:spPr>
                <a:xfrm>
                  <a:off x="7417219" y="2056280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19" name="Freeform 4218">
                  <a:extLst>
                    <a:ext uri="{FF2B5EF4-FFF2-40B4-BE49-F238E27FC236}">
                      <a16:creationId xmlns:a16="http://schemas.microsoft.com/office/drawing/2014/main" id="{EC5959EC-1542-8D48-AB91-273F36F1A41D}"/>
                    </a:ext>
                  </a:extLst>
                </p:cNvPr>
                <p:cNvSpPr/>
                <p:nvPr/>
              </p:nvSpPr>
              <p:spPr>
                <a:xfrm>
                  <a:off x="7434756" y="203645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20" name="Freeform 4219">
                  <a:extLst>
                    <a:ext uri="{FF2B5EF4-FFF2-40B4-BE49-F238E27FC236}">
                      <a16:creationId xmlns:a16="http://schemas.microsoft.com/office/drawing/2014/main" id="{75138E0F-9336-8D4F-816D-91DE250515A5}"/>
                    </a:ext>
                  </a:extLst>
                </p:cNvPr>
                <p:cNvSpPr/>
                <p:nvPr/>
              </p:nvSpPr>
              <p:spPr>
                <a:xfrm>
                  <a:off x="7417219" y="2056280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21" name="Freeform 4220">
                  <a:extLst>
                    <a:ext uri="{FF2B5EF4-FFF2-40B4-BE49-F238E27FC236}">
                      <a16:creationId xmlns:a16="http://schemas.microsoft.com/office/drawing/2014/main" id="{C992F145-68AE-3046-AF64-3726EEBEFB53}"/>
                    </a:ext>
                  </a:extLst>
                </p:cNvPr>
                <p:cNvSpPr/>
                <p:nvPr/>
              </p:nvSpPr>
              <p:spPr>
                <a:xfrm>
                  <a:off x="7434756" y="203645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22" name="Freeform 4221">
                  <a:extLst>
                    <a:ext uri="{FF2B5EF4-FFF2-40B4-BE49-F238E27FC236}">
                      <a16:creationId xmlns:a16="http://schemas.microsoft.com/office/drawing/2014/main" id="{CB357686-DAD1-0047-9ADB-71F96E6FEEA3}"/>
                    </a:ext>
                  </a:extLst>
                </p:cNvPr>
                <p:cNvSpPr/>
                <p:nvPr/>
              </p:nvSpPr>
              <p:spPr>
                <a:xfrm>
                  <a:off x="7417219" y="2056280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23" name="Freeform 4222">
                  <a:extLst>
                    <a:ext uri="{FF2B5EF4-FFF2-40B4-BE49-F238E27FC236}">
                      <a16:creationId xmlns:a16="http://schemas.microsoft.com/office/drawing/2014/main" id="{43322BFA-014F-1C49-A7BE-BB093B7B0CD2}"/>
                    </a:ext>
                  </a:extLst>
                </p:cNvPr>
                <p:cNvSpPr/>
                <p:nvPr/>
              </p:nvSpPr>
              <p:spPr>
                <a:xfrm>
                  <a:off x="7434756" y="203645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24" name="Freeform 4223">
                  <a:extLst>
                    <a:ext uri="{FF2B5EF4-FFF2-40B4-BE49-F238E27FC236}">
                      <a16:creationId xmlns:a16="http://schemas.microsoft.com/office/drawing/2014/main" id="{CC094C79-50A9-2C4C-B1C9-08410D40F8C9}"/>
                    </a:ext>
                  </a:extLst>
                </p:cNvPr>
                <p:cNvSpPr/>
                <p:nvPr/>
              </p:nvSpPr>
              <p:spPr>
                <a:xfrm>
                  <a:off x="7417219" y="2056280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25" name="Freeform 4224">
                  <a:extLst>
                    <a:ext uri="{FF2B5EF4-FFF2-40B4-BE49-F238E27FC236}">
                      <a16:creationId xmlns:a16="http://schemas.microsoft.com/office/drawing/2014/main" id="{E17015DC-EB1C-5347-B777-048C96FE1DEC}"/>
                    </a:ext>
                  </a:extLst>
                </p:cNvPr>
                <p:cNvSpPr/>
                <p:nvPr/>
              </p:nvSpPr>
              <p:spPr>
                <a:xfrm>
                  <a:off x="7434756" y="203645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26" name="Freeform 4225">
                  <a:extLst>
                    <a:ext uri="{FF2B5EF4-FFF2-40B4-BE49-F238E27FC236}">
                      <a16:creationId xmlns:a16="http://schemas.microsoft.com/office/drawing/2014/main" id="{1CB74E3D-27B6-8D4E-B2D4-EEC9939DEFD9}"/>
                    </a:ext>
                  </a:extLst>
                </p:cNvPr>
                <p:cNvSpPr/>
                <p:nvPr/>
              </p:nvSpPr>
              <p:spPr>
                <a:xfrm>
                  <a:off x="7418567" y="2056280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27" name="Freeform 4226">
                  <a:extLst>
                    <a:ext uri="{FF2B5EF4-FFF2-40B4-BE49-F238E27FC236}">
                      <a16:creationId xmlns:a16="http://schemas.microsoft.com/office/drawing/2014/main" id="{698488C8-9B7C-394D-9D48-79F91C1BC84D}"/>
                    </a:ext>
                  </a:extLst>
                </p:cNvPr>
                <p:cNvSpPr/>
                <p:nvPr/>
              </p:nvSpPr>
              <p:spPr>
                <a:xfrm>
                  <a:off x="7437454" y="203645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28" name="Freeform 4227">
                  <a:extLst>
                    <a:ext uri="{FF2B5EF4-FFF2-40B4-BE49-F238E27FC236}">
                      <a16:creationId xmlns:a16="http://schemas.microsoft.com/office/drawing/2014/main" id="{D85CEE25-F99A-2F4A-B31C-58C7213A71C8}"/>
                    </a:ext>
                  </a:extLst>
                </p:cNvPr>
                <p:cNvSpPr/>
                <p:nvPr/>
              </p:nvSpPr>
              <p:spPr>
                <a:xfrm>
                  <a:off x="7421265" y="2056280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29" name="Freeform 4228">
                  <a:extLst>
                    <a:ext uri="{FF2B5EF4-FFF2-40B4-BE49-F238E27FC236}">
                      <a16:creationId xmlns:a16="http://schemas.microsoft.com/office/drawing/2014/main" id="{7113A47D-4A19-2941-9567-398628488A45}"/>
                    </a:ext>
                  </a:extLst>
                </p:cNvPr>
                <p:cNvSpPr/>
                <p:nvPr/>
              </p:nvSpPr>
              <p:spPr>
                <a:xfrm>
                  <a:off x="7440152" y="203645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30" name="Freeform 4229">
                  <a:extLst>
                    <a:ext uri="{FF2B5EF4-FFF2-40B4-BE49-F238E27FC236}">
                      <a16:creationId xmlns:a16="http://schemas.microsoft.com/office/drawing/2014/main" id="{F6FFD883-E737-914E-92AA-FD21948691F2}"/>
                    </a:ext>
                  </a:extLst>
                </p:cNvPr>
                <p:cNvSpPr/>
                <p:nvPr/>
              </p:nvSpPr>
              <p:spPr>
                <a:xfrm>
                  <a:off x="7423963" y="2056280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31" name="Freeform 4230">
                  <a:extLst>
                    <a:ext uri="{FF2B5EF4-FFF2-40B4-BE49-F238E27FC236}">
                      <a16:creationId xmlns:a16="http://schemas.microsoft.com/office/drawing/2014/main" id="{A140F989-D741-8F4F-B2FA-705D98F1738D}"/>
                    </a:ext>
                  </a:extLst>
                </p:cNvPr>
                <p:cNvSpPr/>
                <p:nvPr/>
              </p:nvSpPr>
              <p:spPr>
                <a:xfrm>
                  <a:off x="7442850" y="2036458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32" name="Freeform 4231">
                  <a:extLst>
                    <a:ext uri="{FF2B5EF4-FFF2-40B4-BE49-F238E27FC236}">
                      <a16:creationId xmlns:a16="http://schemas.microsoft.com/office/drawing/2014/main" id="{BBD2D0A8-E1F5-8641-A698-D91B83175ED2}"/>
                    </a:ext>
                  </a:extLst>
                </p:cNvPr>
                <p:cNvSpPr/>
                <p:nvPr/>
              </p:nvSpPr>
              <p:spPr>
                <a:xfrm>
                  <a:off x="7426662" y="2056280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33" name="Freeform 4232">
                  <a:extLst>
                    <a:ext uri="{FF2B5EF4-FFF2-40B4-BE49-F238E27FC236}">
                      <a16:creationId xmlns:a16="http://schemas.microsoft.com/office/drawing/2014/main" id="{847ECDCB-4D35-944A-B6E4-416D0603D18A}"/>
                    </a:ext>
                  </a:extLst>
                </p:cNvPr>
                <p:cNvSpPr/>
                <p:nvPr/>
              </p:nvSpPr>
              <p:spPr>
                <a:xfrm>
                  <a:off x="7444199" y="203645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34" name="Freeform 4233">
                  <a:extLst>
                    <a:ext uri="{FF2B5EF4-FFF2-40B4-BE49-F238E27FC236}">
                      <a16:creationId xmlns:a16="http://schemas.microsoft.com/office/drawing/2014/main" id="{84E23382-A36C-1A47-BF78-901EA96D59AC}"/>
                    </a:ext>
                  </a:extLst>
                </p:cNvPr>
                <p:cNvSpPr/>
                <p:nvPr/>
              </p:nvSpPr>
              <p:spPr>
                <a:xfrm>
                  <a:off x="7426662" y="2056280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35" name="Freeform 4234">
                  <a:extLst>
                    <a:ext uri="{FF2B5EF4-FFF2-40B4-BE49-F238E27FC236}">
                      <a16:creationId xmlns:a16="http://schemas.microsoft.com/office/drawing/2014/main" id="{BF37FB8D-4E9D-D048-8219-89E9B0EF3B7D}"/>
                    </a:ext>
                  </a:extLst>
                </p:cNvPr>
                <p:cNvSpPr/>
                <p:nvPr/>
              </p:nvSpPr>
              <p:spPr>
                <a:xfrm>
                  <a:off x="7444199" y="203645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36" name="Freeform 4235">
                  <a:extLst>
                    <a:ext uri="{FF2B5EF4-FFF2-40B4-BE49-F238E27FC236}">
                      <a16:creationId xmlns:a16="http://schemas.microsoft.com/office/drawing/2014/main" id="{62A8DFD4-8236-084A-982B-C2D3AA235FC7}"/>
                    </a:ext>
                  </a:extLst>
                </p:cNvPr>
                <p:cNvSpPr/>
                <p:nvPr/>
              </p:nvSpPr>
              <p:spPr>
                <a:xfrm>
                  <a:off x="7426662" y="2056280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37" name="Freeform 4236">
                  <a:extLst>
                    <a:ext uri="{FF2B5EF4-FFF2-40B4-BE49-F238E27FC236}">
                      <a16:creationId xmlns:a16="http://schemas.microsoft.com/office/drawing/2014/main" id="{4EE4F44F-F1E0-144C-B5DF-AC560F3A2F46}"/>
                    </a:ext>
                  </a:extLst>
                </p:cNvPr>
                <p:cNvSpPr/>
                <p:nvPr/>
              </p:nvSpPr>
              <p:spPr>
                <a:xfrm>
                  <a:off x="7444199" y="203645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38" name="Freeform 4237">
                  <a:extLst>
                    <a:ext uri="{FF2B5EF4-FFF2-40B4-BE49-F238E27FC236}">
                      <a16:creationId xmlns:a16="http://schemas.microsoft.com/office/drawing/2014/main" id="{272EF27A-FAF5-E340-90B1-527D77CF8AAA}"/>
                    </a:ext>
                  </a:extLst>
                </p:cNvPr>
                <p:cNvSpPr/>
                <p:nvPr/>
              </p:nvSpPr>
              <p:spPr>
                <a:xfrm>
                  <a:off x="7433407" y="2056280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39" name="Freeform 4238">
                  <a:extLst>
                    <a:ext uri="{FF2B5EF4-FFF2-40B4-BE49-F238E27FC236}">
                      <a16:creationId xmlns:a16="http://schemas.microsoft.com/office/drawing/2014/main" id="{78529488-B705-BC44-8E64-DEC9C39803A1}"/>
                    </a:ext>
                  </a:extLst>
                </p:cNvPr>
                <p:cNvSpPr/>
                <p:nvPr/>
              </p:nvSpPr>
              <p:spPr>
                <a:xfrm>
                  <a:off x="7452294" y="2036458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40" name="Freeform 4239">
                  <a:extLst>
                    <a:ext uri="{FF2B5EF4-FFF2-40B4-BE49-F238E27FC236}">
                      <a16:creationId xmlns:a16="http://schemas.microsoft.com/office/drawing/2014/main" id="{F2ED8456-18E0-0444-B3A5-97247D6DFE74}"/>
                    </a:ext>
                  </a:extLst>
                </p:cNvPr>
                <p:cNvSpPr/>
                <p:nvPr/>
              </p:nvSpPr>
              <p:spPr>
                <a:xfrm>
                  <a:off x="7449596" y="2056280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41" name="Freeform 4240">
                  <a:extLst>
                    <a:ext uri="{FF2B5EF4-FFF2-40B4-BE49-F238E27FC236}">
                      <a16:creationId xmlns:a16="http://schemas.microsoft.com/office/drawing/2014/main" id="{A627C342-6BDE-304E-BB81-8F7BFE997B1A}"/>
                    </a:ext>
                  </a:extLst>
                </p:cNvPr>
                <p:cNvSpPr/>
                <p:nvPr/>
              </p:nvSpPr>
              <p:spPr>
                <a:xfrm>
                  <a:off x="7468482" y="2036458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42" name="Freeform 4241">
                  <a:extLst>
                    <a:ext uri="{FF2B5EF4-FFF2-40B4-BE49-F238E27FC236}">
                      <a16:creationId xmlns:a16="http://schemas.microsoft.com/office/drawing/2014/main" id="{25561979-5E6F-BF4C-A2BF-6A7A2D2925AD}"/>
                    </a:ext>
                  </a:extLst>
                </p:cNvPr>
                <p:cNvSpPr/>
                <p:nvPr/>
              </p:nvSpPr>
              <p:spPr>
                <a:xfrm>
                  <a:off x="7465784" y="2056280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43" name="Freeform 4242">
                  <a:extLst>
                    <a:ext uri="{FF2B5EF4-FFF2-40B4-BE49-F238E27FC236}">
                      <a16:creationId xmlns:a16="http://schemas.microsoft.com/office/drawing/2014/main" id="{441E4266-5006-A241-9BC0-29B677DF606C}"/>
                    </a:ext>
                  </a:extLst>
                </p:cNvPr>
                <p:cNvSpPr/>
                <p:nvPr/>
              </p:nvSpPr>
              <p:spPr>
                <a:xfrm>
                  <a:off x="7484670" y="203645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44" name="Freeform 4243">
                  <a:extLst>
                    <a:ext uri="{FF2B5EF4-FFF2-40B4-BE49-F238E27FC236}">
                      <a16:creationId xmlns:a16="http://schemas.microsoft.com/office/drawing/2014/main" id="{E02AEBC8-BAC2-3245-8E65-9EBA6AAD48EA}"/>
                    </a:ext>
                  </a:extLst>
                </p:cNvPr>
                <p:cNvSpPr/>
                <p:nvPr/>
              </p:nvSpPr>
              <p:spPr>
                <a:xfrm>
                  <a:off x="7602036" y="2056280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45" name="Freeform 4244">
                  <a:extLst>
                    <a:ext uri="{FF2B5EF4-FFF2-40B4-BE49-F238E27FC236}">
                      <a16:creationId xmlns:a16="http://schemas.microsoft.com/office/drawing/2014/main" id="{84FFB12E-73B4-2442-9635-232854B23941}"/>
                    </a:ext>
                  </a:extLst>
                </p:cNvPr>
                <p:cNvSpPr/>
                <p:nvPr/>
              </p:nvSpPr>
              <p:spPr>
                <a:xfrm>
                  <a:off x="7619574" y="203645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46" name="Freeform 4245">
                  <a:extLst>
                    <a:ext uri="{FF2B5EF4-FFF2-40B4-BE49-F238E27FC236}">
                      <a16:creationId xmlns:a16="http://schemas.microsoft.com/office/drawing/2014/main" id="{763AF23A-2171-F040-ADBF-A594042D8FA9}"/>
                    </a:ext>
                  </a:extLst>
                </p:cNvPr>
                <p:cNvSpPr/>
                <p:nvPr/>
              </p:nvSpPr>
              <p:spPr>
                <a:xfrm>
                  <a:off x="7773364" y="2082707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47" name="Freeform 4246">
                  <a:extLst>
                    <a:ext uri="{FF2B5EF4-FFF2-40B4-BE49-F238E27FC236}">
                      <a16:creationId xmlns:a16="http://schemas.microsoft.com/office/drawing/2014/main" id="{626F3CF4-5960-CF46-BB5E-AF519A248075}"/>
                    </a:ext>
                  </a:extLst>
                </p:cNvPr>
                <p:cNvSpPr/>
                <p:nvPr/>
              </p:nvSpPr>
              <p:spPr>
                <a:xfrm>
                  <a:off x="7790901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48" name="Freeform 4247">
                  <a:extLst>
                    <a:ext uri="{FF2B5EF4-FFF2-40B4-BE49-F238E27FC236}">
                      <a16:creationId xmlns:a16="http://schemas.microsoft.com/office/drawing/2014/main" id="{11C0F20B-6DD3-774F-87B9-4EB8FFCC79C4}"/>
                    </a:ext>
                  </a:extLst>
                </p:cNvPr>
                <p:cNvSpPr/>
                <p:nvPr/>
              </p:nvSpPr>
              <p:spPr>
                <a:xfrm>
                  <a:off x="7792250" y="2082707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49" name="Freeform 4248">
                  <a:extLst>
                    <a:ext uri="{FF2B5EF4-FFF2-40B4-BE49-F238E27FC236}">
                      <a16:creationId xmlns:a16="http://schemas.microsoft.com/office/drawing/2014/main" id="{8DFAB582-D702-7641-BBC4-256F0586AF1D}"/>
                    </a:ext>
                  </a:extLst>
                </p:cNvPr>
                <p:cNvSpPr/>
                <p:nvPr/>
              </p:nvSpPr>
              <p:spPr>
                <a:xfrm>
                  <a:off x="7809787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50" name="Freeform 4249">
                  <a:extLst>
                    <a:ext uri="{FF2B5EF4-FFF2-40B4-BE49-F238E27FC236}">
                      <a16:creationId xmlns:a16="http://schemas.microsoft.com/office/drawing/2014/main" id="{36DF9E08-B36F-B843-AD6C-94077ECA19B0}"/>
                    </a:ext>
                  </a:extLst>
                </p:cNvPr>
                <p:cNvSpPr/>
                <p:nvPr/>
              </p:nvSpPr>
              <p:spPr>
                <a:xfrm>
                  <a:off x="7792250" y="2082707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51" name="Freeform 4250">
                  <a:extLst>
                    <a:ext uri="{FF2B5EF4-FFF2-40B4-BE49-F238E27FC236}">
                      <a16:creationId xmlns:a16="http://schemas.microsoft.com/office/drawing/2014/main" id="{69E30890-CD78-4D40-B7B9-C26FE8F4F595}"/>
                    </a:ext>
                  </a:extLst>
                </p:cNvPr>
                <p:cNvSpPr/>
                <p:nvPr/>
              </p:nvSpPr>
              <p:spPr>
                <a:xfrm>
                  <a:off x="7809787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52" name="Freeform 4251">
                  <a:extLst>
                    <a:ext uri="{FF2B5EF4-FFF2-40B4-BE49-F238E27FC236}">
                      <a16:creationId xmlns:a16="http://schemas.microsoft.com/office/drawing/2014/main" id="{ADB1F4FA-6997-F14B-8A33-F070FE845A29}"/>
                    </a:ext>
                  </a:extLst>
                </p:cNvPr>
                <p:cNvSpPr/>
                <p:nvPr/>
              </p:nvSpPr>
              <p:spPr>
                <a:xfrm>
                  <a:off x="7792250" y="2082707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53" name="Freeform 4252">
                  <a:extLst>
                    <a:ext uri="{FF2B5EF4-FFF2-40B4-BE49-F238E27FC236}">
                      <a16:creationId xmlns:a16="http://schemas.microsoft.com/office/drawing/2014/main" id="{0F06099D-C8EE-5D4B-88D0-79A6A44661AA}"/>
                    </a:ext>
                  </a:extLst>
                </p:cNvPr>
                <p:cNvSpPr/>
                <p:nvPr/>
              </p:nvSpPr>
              <p:spPr>
                <a:xfrm>
                  <a:off x="7809787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54" name="Freeform 4253">
                  <a:extLst>
                    <a:ext uri="{FF2B5EF4-FFF2-40B4-BE49-F238E27FC236}">
                      <a16:creationId xmlns:a16="http://schemas.microsoft.com/office/drawing/2014/main" id="{8146C8FF-DC3D-5A4D-9FDE-266445F897AA}"/>
                    </a:ext>
                  </a:extLst>
                </p:cNvPr>
                <p:cNvSpPr/>
                <p:nvPr/>
              </p:nvSpPr>
              <p:spPr>
                <a:xfrm>
                  <a:off x="7793599" y="2082707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55" name="Freeform 4254">
                  <a:extLst>
                    <a:ext uri="{FF2B5EF4-FFF2-40B4-BE49-F238E27FC236}">
                      <a16:creationId xmlns:a16="http://schemas.microsoft.com/office/drawing/2014/main" id="{A8F5C5C9-C9D2-874C-85A4-00E4139F051C}"/>
                    </a:ext>
                  </a:extLst>
                </p:cNvPr>
                <p:cNvSpPr/>
                <p:nvPr/>
              </p:nvSpPr>
              <p:spPr>
                <a:xfrm>
                  <a:off x="7812485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56" name="Freeform 4255">
                  <a:extLst>
                    <a:ext uri="{FF2B5EF4-FFF2-40B4-BE49-F238E27FC236}">
                      <a16:creationId xmlns:a16="http://schemas.microsoft.com/office/drawing/2014/main" id="{709063AC-1E4F-4B45-A176-6ED6A862E31F}"/>
                    </a:ext>
                  </a:extLst>
                </p:cNvPr>
                <p:cNvSpPr/>
                <p:nvPr/>
              </p:nvSpPr>
              <p:spPr>
                <a:xfrm>
                  <a:off x="7793599" y="2082707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57" name="Freeform 4256">
                  <a:extLst>
                    <a:ext uri="{FF2B5EF4-FFF2-40B4-BE49-F238E27FC236}">
                      <a16:creationId xmlns:a16="http://schemas.microsoft.com/office/drawing/2014/main" id="{B419BA29-66FC-894C-A638-38702792BA31}"/>
                    </a:ext>
                  </a:extLst>
                </p:cNvPr>
                <p:cNvSpPr/>
                <p:nvPr/>
              </p:nvSpPr>
              <p:spPr>
                <a:xfrm>
                  <a:off x="7812485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58" name="Freeform 4257">
                  <a:extLst>
                    <a:ext uri="{FF2B5EF4-FFF2-40B4-BE49-F238E27FC236}">
                      <a16:creationId xmlns:a16="http://schemas.microsoft.com/office/drawing/2014/main" id="{C1A94834-755D-1B4A-89C7-AA89BE24975F}"/>
                    </a:ext>
                  </a:extLst>
                </p:cNvPr>
                <p:cNvSpPr/>
                <p:nvPr/>
              </p:nvSpPr>
              <p:spPr>
                <a:xfrm>
                  <a:off x="7796297" y="2082707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59" name="Freeform 4258">
                  <a:extLst>
                    <a:ext uri="{FF2B5EF4-FFF2-40B4-BE49-F238E27FC236}">
                      <a16:creationId xmlns:a16="http://schemas.microsoft.com/office/drawing/2014/main" id="{D60DB4F1-BA79-0642-B942-020BC745B9F3}"/>
                    </a:ext>
                  </a:extLst>
                </p:cNvPr>
                <p:cNvSpPr/>
                <p:nvPr/>
              </p:nvSpPr>
              <p:spPr>
                <a:xfrm>
                  <a:off x="7815183" y="2062886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60" name="Freeform 4259">
                  <a:extLst>
                    <a:ext uri="{FF2B5EF4-FFF2-40B4-BE49-F238E27FC236}">
                      <a16:creationId xmlns:a16="http://schemas.microsoft.com/office/drawing/2014/main" id="{DC475226-9BA9-E44B-8B2A-1D817DFA1779}"/>
                    </a:ext>
                  </a:extLst>
                </p:cNvPr>
                <p:cNvSpPr/>
                <p:nvPr/>
              </p:nvSpPr>
              <p:spPr>
                <a:xfrm>
                  <a:off x="7798995" y="2082707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61" name="Freeform 4260">
                  <a:extLst>
                    <a:ext uri="{FF2B5EF4-FFF2-40B4-BE49-F238E27FC236}">
                      <a16:creationId xmlns:a16="http://schemas.microsoft.com/office/drawing/2014/main" id="{4DD0A5F0-FDBC-8F40-8B35-CBB3A7D93C6D}"/>
                    </a:ext>
                  </a:extLst>
                </p:cNvPr>
                <p:cNvSpPr/>
                <p:nvPr/>
              </p:nvSpPr>
              <p:spPr>
                <a:xfrm>
                  <a:off x="7817881" y="2062886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62" name="Freeform 4261">
                  <a:extLst>
                    <a:ext uri="{FF2B5EF4-FFF2-40B4-BE49-F238E27FC236}">
                      <a16:creationId xmlns:a16="http://schemas.microsoft.com/office/drawing/2014/main" id="{618A0935-DC67-524A-86FA-729D0A63C491}"/>
                    </a:ext>
                  </a:extLst>
                </p:cNvPr>
                <p:cNvSpPr/>
                <p:nvPr/>
              </p:nvSpPr>
              <p:spPr>
                <a:xfrm>
                  <a:off x="7798995" y="2082707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63" name="Freeform 4262">
                  <a:extLst>
                    <a:ext uri="{FF2B5EF4-FFF2-40B4-BE49-F238E27FC236}">
                      <a16:creationId xmlns:a16="http://schemas.microsoft.com/office/drawing/2014/main" id="{EA4EC9B1-601C-BB4E-B7D1-0E1C08B70669}"/>
                    </a:ext>
                  </a:extLst>
                </p:cNvPr>
                <p:cNvSpPr/>
                <p:nvPr/>
              </p:nvSpPr>
              <p:spPr>
                <a:xfrm>
                  <a:off x="7817881" y="2062886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64" name="Freeform 4263">
                  <a:extLst>
                    <a:ext uri="{FF2B5EF4-FFF2-40B4-BE49-F238E27FC236}">
                      <a16:creationId xmlns:a16="http://schemas.microsoft.com/office/drawing/2014/main" id="{EA6DA349-E836-A64B-B848-860DF215AF05}"/>
                    </a:ext>
                  </a:extLst>
                </p:cNvPr>
                <p:cNvSpPr/>
                <p:nvPr/>
              </p:nvSpPr>
              <p:spPr>
                <a:xfrm>
                  <a:off x="7801693" y="2082707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65" name="Freeform 4264">
                  <a:extLst>
                    <a:ext uri="{FF2B5EF4-FFF2-40B4-BE49-F238E27FC236}">
                      <a16:creationId xmlns:a16="http://schemas.microsoft.com/office/drawing/2014/main" id="{1AC50FB2-86E7-DC49-B237-A1EA81F0D579}"/>
                    </a:ext>
                  </a:extLst>
                </p:cNvPr>
                <p:cNvSpPr/>
                <p:nvPr/>
              </p:nvSpPr>
              <p:spPr>
                <a:xfrm>
                  <a:off x="7819231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66" name="Freeform 4265">
                  <a:extLst>
                    <a:ext uri="{FF2B5EF4-FFF2-40B4-BE49-F238E27FC236}">
                      <a16:creationId xmlns:a16="http://schemas.microsoft.com/office/drawing/2014/main" id="{CCE6E0A6-ADB0-B341-8D9F-178EA209748F}"/>
                    </a:ext>
                  </a:extLst>
                </p:cNvPr>
                <p:cNvSpPr/>
                <p:nvPr/>
              </p:nvSpPr>
              <p:spPr>
                <a:xfrm>
                  <a:off x="7803042" y="208270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67" name="Freeform 4266">
                  <a:extLst>
                    <a:ext uri="{FF2B5EF4-FFF2-40B4-BE49-F238E27FC236}">
                      <a16:creationId xmlns:a16="http://schemas.microsoft.com/office/drawing/2014/main" id="{039A4BBB-0250-D841-A4D0-2102399861CB}"/>
                    </a:ext>
                  </a:extLst>
                </p:cNvPr>
                <p:cNvSpPr/>
                <p:nvPr/>
              </p:nvSpPr>
              <p:spPr>
                <a:xfrm>
                  <a:off x="7821929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68" name="Freeform 4267">
                  <a:extLst>
                    <a:ext uri="{FF2B5EF4-FFF2-40B4-BE49-F238E27FC236}">
                      <a16:creationId xmlns:a16="http://schemas.microsoft.com/office/drawing/2014/main" id="{96B0B776-52A9-C342-A934-730A39A3D2C8}"/>
                    </a:ext>
                  </a:extLst>
                </p:cNvPr>
                <p:cNvSpPr/>
                <p:nvPr/>
              </p:nvSpPr>
              <p:spPr>
                <a:xfrm>
                  <a:off x="7805740" y="208270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69" name="Freeform 4268">
                  <a:extLst>
                    <a:ext uri="{FF2B5EF4-FFF2-40B4-BE49-F238E27FC236}">
                      <a16:creationId xmlns:a16="http://schemas.microsoft.com/office/drawing/2014/main" id="{00462CEB-D818-C441-AE19-DE172B6F628F}"/>
                    </a:ext>
                  </a:extLst>
                </p:cNvPr>
                <p:cNvSpPr/>
                <p:nvPr/>
              </p:nvSpPr>
              <p:spPr>
                <a:xfrm>
                  <a:off x="7824627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70" name="Freeform 4269">
                  <a:extLst>
                    <a:ext uri="{FF2B5EF4-FFF2-40B4-BE49-F238E27FC236}">
                      <a16:creationId xmlns:a16="http://schemas.microsoft.com/office/drawing/2014/main" id="{58F1546A-EE9D-F04F-9D76-3604405113EA}"/>
                    </a:ext>
                  </a:extLst>
                </p:cNvPr>
                <p:cNvSpPr/>
                <p:nvPr/>
              </p:nvSpPr>
              <p:spPr>
                <a:xfrm>
                  <a:off x="7805740" y="208270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71" name="Freeform 4270">
                  <a:extLst>
                    <a:ext uri="{FF2B5EF4-FFF2-40B4-BE49-F238E27FC236}">
                      <a16:creationId xmlns:a16="http://schemas.microsoft.com/office/drawing/2014/main" id="{FADA1D9C-228C-CB44-A444-5E36A4973A79}"/>
                    </a:ext>
                  </a:extLst>
                </p:cNvPr>
                <p:cNvSpPr/>
                <p:nvPr/>
              </p:nvSpPr>
              <p:spPr>
                <a:xfrm>
                  <a:off x="7824627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72" name="Freeform 4271">
                  <a:extLst>
                    <a:ext uri="{FF2B5EF4-FFF2-40B4-BE49-F238E27FC236}">
                      <a16:creationId xmlns:a16="http://schemas.microsoft.com/office/drawing/2014/main" id="{DA243092-CA09-0C4A-ABE6-B3F100B7D6EF}"/>
                    </a:ext>
                  </a:extLst>
                </p:cNvPr>
                <p:cNvSpPr/>
                <p:nvPr/>
              </p:nvSpPr>
              <p:spPr>
                <a:xfrm>
                  <a:off x="7805740" y="208270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73" name="Freeform 4272">
                  <a:extLst>
                    <a:ext uri="{FF2B5EF4-FFF2-40B4-BE49-F238E27FC236}">
                      <a16:creationId xmlns:a16="http://schemas.microsoft.com/office/drawing/2014/main" id="{F28C3BEE-EE67-9749-9C13-274EA6E1E8B0}"/>
                    </a:ext>
                  </a:extLst>
                </p:cNvPr>
                <p:cNvSpPr/>
                <p:nvPr/>
              </p:nvSpPr>
              <p:spPr>
                <a:xfrm>
                  <a:off x="7824627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74" name="Freeform 4273">
                  <a:extLst>
                    <a:ext uri="{FF2B5EF4-FFF2-40B4-BE49-F238E27FC236}">
                      <a16:creationId xmlns:a16="http://schemas.microsoft.com/office/drawing/2014/main" id="{61E82DDD-2D07-AB48-BB75-E43C518DDA2A}"/>
                    </a:ext>
                  </a:extLst>
                </p:cNvPr>
                <p:cNvSpPr/>
                <p:nvPr/>
              </p:nvSpPr>
              <p:spPr>
                <a:xfrm>
                  <a:off x="7805740" y="208270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75" name="Freeform 4274">
                  <a:extLst>
                    <a:ext uri="{FF2B5EF4-FFF2-40B4-BE49-F238E27FC236}">
                      <a16:creationId xmlns:a16="http://schemas.microsoft.com/office/drawing/2014/main" id="{93109767-8856-C54E-B515-28E01F9B7A02}"/>
                    </a:ext>
                  </a:extLst>
                </p:cNvPr>
                <p:cNvSpPr/>
                <p:nvPr/>
              </p:nvSpPr>
              <p:spPr>
                <a:xfrm>
                  <a:off x="7824627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76" name="Freeform 4275">
                  <a:extLst>
                    <a:ext uri="{FF2B5EF4-FFF2-40B4-BE49-F238E27FC236}">
                      <a16:creationId xmlns:a16="http://schemas.microsoft.com/office/drawing/2014/main" id="{BC6F9594-E978-0545-BBF5-19D227F1F1C5}"/>
                    </a:ext>
                  </a:extLst>
                </p:cNvPr>
                <p:cNvSpPr/>
                <p:nvPr/>
              </p:nvSpPr>
              <p:spPr>
                <a:xfrm>
                  <a:off x="7805740" y="208270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77" name="Freeform 4276">
                  <a:extLst>
                    <a:ext uri="{FF2B5EF4-FFF2-40B4-BE49-F238E27FC236}">
                      <a16:creationId xmlns:a16="http://schemas.microsoft.com/office/drawing/2014/main" id="{A4DEA8E4-AFE2-0043-95BC-74C57366287F}"/>
                    </a:ext>
                  </a:extLst>
                </p:cNvPr>
                <p:cNvSpPr/>
                <p:nvPr/>
              </p:nvSpPr>
              <p:spPr>
                <a:xfrm>
                  <a:off x="7824627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78" name="Freeform 4277">
                  <a:extLst>
                    <a:ext uri="{FF2B5EF4-FFF2-40B4-BE49-F238E27FC236}">
                      <a16:creationId xmlns:a16="http://schemas.microsoft.com/office/drawing/2014/main" id="{D7921291-90CA-FD42-BF68-A280380A099C}"/>
                    </a:ext>
                  </a:extLst>
                </p:cNvPr>
                <p:cNvSpPr/>
                <p:nvPr/>
              </p:nvSpPr>
              <p:spPr>
                <a:xfrm>
                  <a:off x="7808438" y="2082707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79" name="Freeform 4278">
                  <a:extLst>
                    <a:ext uri="{FF2B5EF4-FFF2-40B4-BE49-F238E27FC236}">
                      <a16:creationId xmlns:a16="http://schemas.microsoft.com/office/drawing/2014/main" id="{F98A49A0-9E92-6D4B-B3C5-61F572AD7F3E}"/>
                    </a:ext>
                  </a:extLst>
                </p:cNvPr>
                <p:cNvSpPr/>
                <p:nvPr/>
              </p:nvSpPr>
              <p:spPr>
                <a:xfrm>
                  <a:off x="7825976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80" name="Freeform 4279">
                  <a:extLst>
                    <a:ext uri="{FF2B5EF4-FFF2-40B4-BE49-F238E27FC236}">
                      <a16:creationId xmlns:a16="http://schemas.microsoft.com/office/drawing/2014/main" id="{DF6932EC-6198-AC41-8524-2B092B0C1DC6}"/>
                    </a:ext>
                  </a:extLst>
                </p:cNvPr>
                <p:cNvSpPr/>
                <p:nvPr/>
              </p:nvSpPr>
              <p:spPr>
                <a:xfrm>
                  <a:off x="7808438" y="2082707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81" name="Freeform 4280">
                  <a:extLst>
                    <a:ext uri="{FF2B5EF4-FFF2-40B4-BE49-F238E27FC236}">
                      <a16:creationId xmlns:a16="http://schemas.microsoft.com/office/drawing/2014/main" id="{E494D47E-1816-9242-813B-9EAE7C630E07}"/>
                    </a:ext>
                  </a:extLst>
                </p:cNvPr>
                <p:cNvSpPr/>
                <p:nvPr/>
              </p:nvSpPr>
              <p:spPr>
                <a:xfrm>
                  <a:off x="7825976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82" name="Freeform 4281">
                  <a:extLst>
                    <a:ext uri="{FF2B5EF4-FFF2-40B4-BE49-F238E27FC236}">
                      <a16:creationId xmlns:a16="http://schemas.microsoft.com/office/drawing/2014/main" id="{0B634C58-105E-964A-A8F5-EECA67E8DA29}"/>
                    </a:ext>
                  </a:extLst>
                </p:cNvPr>
                <p:cNvSpPr/>
                <p:nvPr/>
              </p:nvSpPr>
              <p:spPr>
                <a:xfrm>
                  <a:off x="7808438" y="2082707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83" name="Freeform 4282">
                  <a:extLst>
                    <a:ext uri="{FF2B5EF4-FFF2-40B4-BE49-F238E27FC236}">
                      <a16:creationId xmlns:a16="http://schemas.microsoft.com/office/drawing/2014/main" id="{0BBA7212-4705-5A4E-B8EC-8A3DD441DB73}"/>
                    </a:ext>
                  </a:extLst>
                </p:cNvPr>
                <p:cNvSpPr/>
                <p:nvPr/>
              </p:nvSpPr>
              <p:spPr>
                <a:xfrm>
                  <a:off x="7825976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84" name="Freeform 4283">
                  <a:extLst>
                    <a:ext uri="{FF2B5EF4-FFF2-40B4-BE49-F238E27FC236}">
                      <a16:creationId xmlns:a16="http://schemas.microsoft.com/office/drawing/2014/main" id="{B0791536-BF99-DF41-9D60-0B4FFAF25909}"/>
                    </a:ext>
                  </a:extLst>
                </p:cNvPr>
                <p:cNvSpPr/>
                <p:nvPr/>
              </p:nvSpPr>
              <p:spPr>
                <a:xfrm>
                  <a:off x="7809787" y="2082707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85" name="Freeform 4284">
                  <a:extLst>
                    <a:ext uri="{FF2B5EF4-FFF2-40B4-BE49-F238E27FC236}">
                      <a16:creationId xmlns:a16="http://schemas.microsoft.com/office/drawing/2014/main" id="{E30A8159-1BA1-3140-869A-7CF769667BE2}"/>
                    </a:ext>
                  </a:extLst>
                </p:cNvPr>
                <p:cNvSpPr/>
                <p:nvPr/>
              </p:nvSpPr>
              <p:spPr>
                <a:xfrm>
                  <a:off x="7828674" y="206288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86" name="Freeform 4285">
                  <a:extLst>
                    <a:ext uri="{FF2B5EF4-FFF2-40B4-BE49-F238E27FC236}">
                      <a16:creationId xmlns:a16="http://schemas.microsoft.com/office/drawing/2014/main" id="{05E070D7-25BB-0C4D-9FF0-AD59AF7866C5}"/>
                    </a:ext>
                  </a:extLst>
                </p:cNvPr>
                <p:cNvSpPr/>
                <p:nvPr/>
              </p:nvSpPr>
              <p:spPr>
                <a:xfrm>
                  <a:off x="7812485" y="2082707"/>
                  <a:ext cx="37773" cy="5286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87" name="Freeform 4286">
                  <a:extLst>
                    <a:ext uri="{FF2B5EF4-FFF2-40B4-BE49-F238E27FC236}">
                      <a16:creationId xmlns:a16="http://schemas.microsoft.com/office/drawing/2014/main" id="{72157EA9-3031-A440-A651-91D72DBB78AE}"/>
                    </a:ext>
                  </a:extLst>
                </p:cNvPr>
                <p:cNvSpPr/>
                <p:nvPr/>
              </p:nvSpPr>
              <p:spPr>
                <a:xfrm>
                  <a:off x="7831372" y="2062886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88" name="Freeform 4287">
                  <a:extLst>
                    <a:ext uri="{FF2B5EF4-FFF2-40B4-BE49-F238E27FC236}">
                      <a16:creationId xmlns:a16="http://schemas.microsoft.com/office/drawing/2014/main" id="{50631A94-9A28-854F-A9C0-0C4150BDB653}"/>
                    </a:ext>
                  </a:extLst>
                </p:cNvPr>
                <p:cNvSpPr/>
                <p:nvPr/>
              </p:nvSpPr>
              <p:spPr>
                <a:xfrm>
                  <a:off x="7815183" y="2082707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89" name="Freeform 4288">
                  <a:extLst>
                    <a:ext uri="{FF2B5EF4-FFF2-40B4-BE49-F238E27FC236}">
                      <a16:creationId xmlns:a16="http://schemas.microsoft.com/office/drawing/2014/main" id="{03CF57EC-6D29-9C47-AE83-07B0FC16B6F4}"/>
                    </a:ext>
                  </a:extLst>
                </p:cNvPr>
                <p:cNvSpPr/>
                <p:nvPr/>
              </p:nvSpPr>
              <p:spPr>
                <a:xfrm>
                  <a:off x="7834070" y="2062886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90" name="Freeform 4289">
                  <a:extLst>
                    <a:ext uri="{FF2B5EF4-FFF2-40B4-BE49-F238E27FC236}">
                      <a16:creationId xmlns:a16="http://schemas.microsoft.com/office/drawing/2014/main" id="{5A5D38E5-E75E-714E-BA83-3338A6B740FA}"/>
                    </a:ext>
                  </a:extLst>
                </p:cNvPr>
                <p:cNvSpPr/>
                <p:nvPr/>
              </p:nvSpPr>
              <p:spPr>
                <a:xfrm>
                  <a:off x="7815183" y="2082707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91" name="Freeform 4290">
                  <a:extLst>
                    <a:ext uri="{FF2B5EF4-FFF2-40B4-BE49-F238E27FC236}">
                      <a16:creationId xmlns:a16="http://schemas.microsoft.com/office/drawing/2014/main" id="{273475DA-5759-CC41-8046-8488FDD81BA9}"/>
                    </a:ext>
                  </a:extLst>
                </p:cNvPr>
                <p:cNvSpPr/>
                <p:nvPr/>
              </p:nvSpPr>
              <p:spPr>
                <a:xfrm>
                  <a:off x="7834070" y="2062886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92" name="Freeform 4291">
                  <a:extLst>
                    <a:ext uri="{FF2B5EF4-FFF2-40B4-BE49-F238E27FC236}">
                      <a16:creationId xmlns:a16="http://schemas.microsoft.com/office/drawing/2014/main" id="{FAD8AA0E-CF2C-454E-8703-475B9ED73C12}"/>
                    </a:ext>
                  </a:extLst>
                </p:cNvPr>
                <p:cNvSpPr/>
                <p:nvPr/>
              </p:nvSpPr>
              <p:spPr>
                <a:xfrm>
                  <a:off x="7815183" y="2082707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93" name="Freeform 4292">
                  <a:extLst>
                    <a:ext uri="{FF2B5EF4-FFF2-40B4-BE49-F238E27FC236}">
                      <a16:creationId xmlns:a16="http://schemas.microsoft.com/office/drawing/2014/main" id="{1503EE0F-760F-4043-B251-D506E3861E91}"/>
                    </a:ext>
                  </a:extLst>
                </p:cNvPr>
                <p:cNvSpPr/>
                <p:nvPr/>
              </p:nvSpPr>
              <p:spPr>
                <a:xfrm>
                  <a:off x="7834070" y="2062886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94" name="Freeform 4293">
                  <a:extLst>
                    <a:ext uri="{FF2B5EF4-FFF2-40B4-BE49-F238E27FC236}">
                      <a16:creationId xmlns:a16="http://schemas.microsoft.com/office/drawing/2014/main" id="{706F4B96-5E29-4C45-B854-222901D39EA1}"/>
                    </a:ext>
                  </a:extLst>
                </p:cNvPr>
                <p:cNvSpPr/>
                <p:nvPr/>
              </p:nvSpPr>
              <p:spPr>
                <a:xfrm>
                  <a:off x="7817881" y="2132920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95" name="Freeform 4294">
                  <a:extLst>
                    <a:ext uri="{FF2B5EF4-FFF2-40B4-BE49-F238E27FC236}">
                      <a16:creationId xmlns:a16="http://schemas.microsoft.com/office/drawing/2014/main" id="{F8D4E815-0CA7-C740-9DA5-6F8FD8E22DDA}"/>
                    </a:ext>
                  </a:extLst>
                </p:cNvPr>
                <p:cNvSpPr/>
                <p:nvPr/>
              </p:nvSpPr>
              <p:spPr>
                <a:xfrm>
                  <a:off x="7835419" y="211309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96" name="Freeform 4295">
                  <a:extLst>
                    <a:ext uri="{FF2B5EF4-FFF2-40B4-BE49-F238E27FC236}">
                      <a16:creationId xmlns:a16="http://schemas.microsoft.com/office/drawing/2014/main" id="{117D3E18-FADA-674D-AD71-68836581A8CC}"/>
                    </a:ext>
                  </a:extLst>
                </p:cNvPr>
                <p:cNvSpPr/>
                <p:nvPr/>
              </p:nvSpPr>
              <p:spPr>
                <a:xfrm>
                  <a:off x="7819231" y="2132920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97" name="Freeform 4296">
                  <a:extLst>
                    <a:ext uri="{FF2B5EF4-FFF2-40B4-BE49-F238E27FC236}">
                      <a16:creationId xmlns:a16="http://schemas.microsoft.com/office/drawing/2014/main" id="{A544F1D6-93F2-3146-8E1A-7227C48EAE0D}"/>
                    </a:ext>
                  </a:extLst>
                </p:cNvPr>
                <p:cNvSpPr/>
                <p:nvPr/>
              </p:nvSpPr>
              <p:spPr>
                <a:xfrm>
                  <a:off x="7838117" y="211309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98" name="Freeform 4297">
                  <a:extLst>
                    <a:ext uri="{FF2B5EF4-FFF2-40B4-BE49-F238E27FC236}">
                      <a16:creationId xmlns:a16="http://schemas.microsoft.com/office/drawing/2014/main" id="{E230B4A6-2D33-B544-97CB-383ACC69F821}"/>
                    </a:ext>
                  </a:extLst>
                </p:cNvPr>
                <p:cNvSpPr/>
                <p:nvPr/>
              </p:nvSpPr>
              <p:spPr>
                <a:xfrm>
                  <a:off x="7834070" y="2132920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299" name="Freeform 4298">
                  <a:extLst>
                    <a:ext uri="{FF2B5EF4-FFF2-40B4-BE49-F238E27FC236}">
                      <a16:creationId xmlns:a16="http://schemas.microsoft.com/office/drawing/2014/main" id="{3ADEF24E-779B-8C48-8D32-24498467771A}"/>
                    </a:ext>
                  </a:extLst>
                </p:cNvPr>
                <p:cNvSpPr/>
                <p:nvPr/>
              </p:nvSpPr>
              <p:spPr>
                <a:xfrm>
                  <a:off x="7851608" y="211309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00" name="Freeform 4299">
                  <a:extLst>
                    <a:ext uri="{FF2B5EF4-FFF2-40B4-BE49-F238E27FC236}">
                      <a16:creationId xmlns:a16="http://schemas.microsoft.com/office/drawing/2014/main" id="{B7A4A8FD-8A59-EB40-8979-320830CA0BBB}"/>
                    </a:ext>
                  </a:extLst>
                </p:cNvPr>
                <p:cNvSpPr/>
                <p:nvPr/>
              </p:nvSpPr>
              <p:spPr>
                <a:xfrm>
                  <a:off x="7854306" y="2132920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01" name="Freeform 4300">
                  <a:extLst>
                    <a:ext uri="{FF2B5EF4-FFF2-40B4-BE49-F238E27FC236}">
                      <a16:creationId xmlns:a16="http://schemas.microsoft.com/office/drawing/2014/main" id="{855EB8EE-0B87-224E-A5B3-E8B32D542C48}"/>
                    </a:ext>
                  </a:extLst>
                </p:cNvPr>
                <p:cNvSpPr/>
                <p:nvPr/>
              </p:nvSpPr>
              <p:spPr>
                <a:xfrm>
                  <a:off x="7873192" y="211309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02" name="Freeform 4301">
                  <a:extLst>
                    <a:ext uri="{FF2B5EF4-FFF2-40B4-BE49-F238E27FC236}">
                      <a16:creationId xmlns:a16="http://schemas.microsoft.com/office/drawing/2014/main" id="{B2F471FE-D281-0342-8DB0-1A333345A7DA}"/>
                    </a:ext>
                  </a:extLst>
                </p:cNvPr>
                <p:cNvSpPr/>
                <p:nvPr/>
              </p:nvSpPr>
              <p:spPr>
                <a:xfrm>
                  <a:off x="8002699" y="2192382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03" name="Freeform 4302">
                  <a:extLst>
                    <a:ext uri="{FF2B5EF4-FFF2-40B4-BE49-F238E27FC236}">
                      <a16:creationId xmlns:a16="http://schemas.microsoft.com/office/drawing/2014/main" id="{35967380-5DB0-8441-9474-1035872221C2}"/>
                    </a:ext>
                  </a:extLst>
                </p:cNvPr>
                <p:cNvSpPr/>
                <p:nvPr/>
              </p:nvSpPr>
              <p:spPr>
                <a:xfrm>
                  <a:off x="8021586" y="2172562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04" name="Freeform 4303">
                  <a:extLst>
                    <a:ext uri="{FF2B5EF4-FFF2-40B4-BE49-F238E27FC236}">
                      <a16:creationId xmlns:a16="http://schemas.microsoft.com/office/drawing/2014/main" id="{716C594D-A736-5A41-841D-227B36DA2CFC}"/>
                    </a:ext>
                  </a:extLst>
                </p:cNvPr>
                <p:cNvSpPr/>
                <p:nvPr/>
              </p:nvSpPr>
              <p:spPr>
                <a:xfrm>
                  <a:off x="8004048" y="2192382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05" name="Freeform 4304">
                  <a:extLst>
                    <a:ext uri="{FF2B5EF4-FFF2-40B4-BE49-F238E27FC236}">
                      <a16:creationId xmlns:a16="http://schemas.microsoft.com/office/drawing/2014/main" id="{BB2CBFD8-0981-D143-B436-F37E0736A7BA}"/>
                    </a:ext>
                  </a:extLst>
                </p:cNvPr>
                <p:cNvSpPr/>
                <p:nvPr/>
              </p:nvSpPr>
              <p:spPr>
                <a:xfrm>
                  <a:off x="8022934" y="217256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06" name="Freeform 4305">
                  <a:extLst>
                    <a:ext uri="{FF2B5EF4-FFF2-40B4-BE49-F238E27FC236}">
                      <a16:creationId xmlns:a16="http://schemas.microsoft.com/office/drawing/2014/main" id="{59C3549C-E220-AF40-899A-B61846223337}"/>
                    </a:ext>
                  </a:extLst>
                </p:cNvPr>
                <p:cNvSpPr/>
                <p:nvPr/>
              </p:nvSpPr>
              <p:spPr>
                <a:xfrm>
                  <a:off x="8171328" y="2192382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07" name="Freeform 4306">
                  <a:extLst>
                    <a:ext uri="{FF2B5EF4-FFF2-40B4-BE49-F238E27FC236}">
                      <a16:creationId xmlns:a16="http://schemas.microsoft.com/office/drawing/2014/main" id="{A93DD050-643C-2E4C-B428-D0FEC20D59F1}"/>
                    </a:ext>
                  </a:extLst>
                </p:cNvPr>
                <p:cNvSpPr/>
                <p:nvPr/>
              </p:nvSpPr>
              <p:spPr>
                <a:xfrm>
                  <a:off x="8190215" y="2172562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08" name="Freeform 4307">
                  <a:extLst>
                    <a:ext uri="{FF2B5EF4-FFF2-40B4-BE49-F238E27FC236}">
                      <a16:creationId xmlns:a16="http://schemas.microsoft.com/office/drawing/2014/main" id="{13324A06-397D-3C47-B248-39AFDEE8B807}"/>
                    </a:ext>
                  </a:extLst>
                </p:cNvPr>
                <p:cNvSpPr/>
                <p:nvPr/>
              </p:nvSpPr>
              <p:spPr>
                <a:xfrm>
                  <a:off x="8184818" y="2192382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09" name="Freeform 4308">
                  <a:extLst>
                    <a:ext uri="{FF2B5EF4-FFF2-40B4-BE49-F238E27FC236}">
                      <a16:creationId xmlns:a16="http://schemas.microsoft.com/office/drawing/2014/main" id="{C64827AD-C3CF-6A49-B6EF-C7260F92B5D3}"/>
                    </a:ext>
                  </a:extLst>
                </p:cNvPr>
                <p:cNvSpPr/>
                <p:nvPr/>
              </p:nvSpPr>
              <p:spPr>
                <a:xfrm>
                  <a:off x="8203705" y="217256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10" name="Freeform 4309">
                  <a:extLst>
                    <a:ext uri="{FF2B5EF4-FFF2-40B4-BE49-F238E27FC236}">
                      <a16:creationId xmlns:a16="http://schemas.microsoft.com/office/drawing/2014/main" id="{B228FC3B-12F3-834A-B727-B99BC40B10E6}"/>
                    </a:ext>
                  </a:extLst>
                </p:cNvPr>
                <p:cNvSpPr/>
                <p:nvPr/>
              </p:nvSpPr>
              <p:spPr>
                <a:xfrm>
                  <a:off x="8187517" y="2192382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11" name="Freeform 4310">
                  <a:extLst>
                    <a:ext uri="{FF2B5EF4-FFF2-40B4-BE49-F238E27FC236}">
                      <a16:creationId xmlns:a16="http://schemas.microsoft.com/office/drawing/2014/main" id="{E744C387-4E6E-2C41-AE4A-016A49663BAF}"/>
                    </a:ext>
                  </a:extLst>
                </p:cNvPr>
                <p:cNvSpPr/>
                <p:nvPr/>
              </p:nvSpPr>
              <p:spPr>
                <a:xfrm>
                  <a:off x="8206403" y="2172562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12" name="Freeform 4311">
                  <a:extLst>
                    <a:ext uri="{FF2B5EF4-FFF2-40B4-BE49-F238E27FC236}">
                      <a16:creationId xmlns:a16="http://schemas.microsoft.com/office/drawing/2014/main" id="{6A9BFC47-61AE-E948-98F5-7F1D0179C2C0}"/>
                    </a:ext>
                  </a:extLst>
                </p:cNvPr>
                <p:cNvSpPr/>
                <p:nvPr/>
              </p:nvSpPr>
              <p:spPr>
                <a:xfrm>
                  <a:off x="8191564" y="2192382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13" name="Freeform 4312">
                  <a:extLst>
                    <a:ext uri="{FF2B5EF4-FFF2-40B4-BE49-F238E27FC236}">
                      <a16:creationId xmlns:a16="http://schemas.microsoft.com/office/drawing/2014/main" id="{5138CFDE-61F0-4C4E-825E-BD62476E630C}"/>
                    </a:ext>
                  </a:extLst>
                </p:cNvPr>
                <p:cNvSpPr/>
                <p:nvPr/>
              </p:nvSpPr>
              <p:spPr>
                <a:xfrm>
                  <a:off x="8210451" y="217256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14" name="Freeform 4313">
                  <a:extLst>
                    <a:ext uri="{FF2B5EF4-FFF2-40B4-BE49-F238E27FC236}">
                      <a16:creationId xmlns:a16="http://schemas.microsoft.com/office/drawing/2014/main" id="{807B3616-323C-F443-8B86-DBB8605734CA}"/>
                    </a:ext>
                  </a:extLst>
                </p:cNvPr>
                <p:cNvSpPr/>
                <p:nvPr/>
              </p:nvSpPr>
              <p:spPr>
                <a:xfrm>
                  <a:off x="8196960" y="2192382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15" name="Freeform 4314">
                  <a:extLst>
                    <a:ext uri="{FF2B5EF4-FFF2-40B4-BE49-F238E27FC236}">
                      <a16:creationId xmlns:a16="http://schemas.microsoft.com/office/drawing/2014/main" id="{7C0359AF-3D11-9044-907C-A26176B65926}"/>
                    </a:ext>
                  </a:extLst>
                </p:cNvPr>
                <p:cNvSpPr/>
                <p:nvPr/>
              </p:nvSpPr>
              <p:spPr>
                <a:xfrm>
                  <a:off x="8215847" y="2172562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16" name="Freeform 4315">
                  <a:extLst>
                    <a:ext uri="{FF2B5EF4-FFF2-40B4-BE49-F238E27FC236}">
                      <a16:creationId xmlns:a16="http://schemas.microsoft.com/office/drawing/2014/main" id="{0F4F64A1-326F-1944-92D9-D44EA1D3F9CC}"/>
                    </a:ext>
                  </a:extLst>
                </p:cNvPr>
                <p:cNvSpPr/>
                <p:nvPr/>
              </p:nvSpPr>
              <p:spPr>
                <a:xfrm>
                  <a:off x="8201007" y="2284880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17" name="Freeform 4316">
                  <a:extLst>
                    <a:ext uri="{FF2B5EF4-FFF2-40B4-BE49-F238E27FC236}">
                      <a16:creationId xmlns:a16="http://schemas.microsoft.com/office/drawing/2014/main" id="{10033380-585F-8945-A454-FF9804EBA58B}"/>
                    </a:ext>
                  </a:extLst>
                </p:cNvPr>
                <p:cNvSpPr/>
                <p:nvPr/>
              </p:nvSpPr>
              <p:spPr>
                <a:xfrm>
                  <a:off x="8219893" y="226505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18" name="Freeform 4317">
                  <a:extLst>
                    <a:ext uri="{FF2B5EF4-FFF2-40B4-BE49-F238E27FC236}">
                      <a16:creationId xmlns:a16="http://schemas.microsoft.com/office/drawing/2014/main" id="{0ADDF996-A1CF-BD47-8BCD-B4BDD0894287}"/>
                    </a:ext>
                  </a:extLst>
                </p:cNvPr>
                <p:cNvSpPr/>
                <p:nvPr/>
              </p:nvSpPr>
              <p:spPr>
                <a:xfrm>
                  <a:off x="8201007" y="2284880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19" name="Freeform 4318">
                  <a:extLst>
                    <a:ext uri="{FF2B5EF4-FFF2-40B4-BE49-F238E27FC236}">
                      <a16:creationId xmlns:a16="http://schemas.microsoft.com/office/drawing/2014/main" id="{9F7FEF50-4447-1C46-89FA-F4D045CDCBB6}"/>
                    </a:ext>
                  </a:extLst>
                </p:cNvPr>
                <p:cNvSpPr/>
                <p:nvPr/>
              </p:nvSpPr>
              <p:spPr>
                <a:xfrm>
                  <a:off x="8219893" y="226505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20" name="Freeform 4319">
                  <a:extLst>
                    <a:ext uri="{FF2B5EF4-FFF2-40B4-BE49-F238E27FC236}">
                      <a16:creationId xmlns:a16="http://schemas.microsoft.com/office/drawing/2014/main" id="{9915F3DD-F751-484B-95B6-2BF2A0E12EC4}"/>
                    </a:ext>
                  </a:extLst>
                </p:cNvPr>
                <p:cNvSpPr/>
                <p:nvPr/>
              </p:nvSpPr>
              <p:spPr>
                <a:xfrm>
                  <a:off x="8201007" y="2284880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21" name="Freeform 4320">
                  <a:extLst>
                    <a:ext uri="{FF2B5EF4-FFF2-40B4-BE49-F238E27FC236}">
                      <a16:creationId xmlns:a16="http://schemas.microsoft.com/office/drawing/2014/main" id="{417EC334-9ED2-A14D-BC91-80CE10955CB5}"/>
                    </a:ext>
                  </a:extLst>
                </p:cNvPr>
                <p:cNvSpPr/>
                <p:nvPr/>
              </p:nvSpPr>
              <p:spPr>
                <a:xfrm>
                  <a:off x="8219893" y="226505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22" name="Freeform 4321">
                  <a:extLst>
                    <a:ext uri="{FF2B5EF4-FFF2-40B4-BE49-F238E27FC236}">
                      <a16:creationId xmlns:a16="http://schemas.microsoft.com/office/drawing/2014/main" id="{82908F6E-73CB-A14D-A8B6-CF98EC30D09F}"/>
                    </a:ext>
                  </a:extLst>
                </p:cNvPr>
                <p:cNvSpPr/>
                <p:nvPr/>
              </p:nvSpPr>
              <p:spPr>
                <a:xfrm>
                  <a:off x="8206403" y="2284880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23" name="Freeform 4322">
                  <a:extLst>
                    <a:ext uri="{FF2B5EF4-FFF2-40B4-BE49-F238E27FC236}">
                      <a16:creationId xmlns:a16="http://schemas.microsoft.com/office/drawing/2014/main" id="{5DFB9DC1-B156-8144-9E5D-36A5237A1ACC}"/>
                    </a:ext>
                  </a:extLst>
                </p:cNvPr>
                <p:cNvSpPr/>
                <p:nvPr/>
              </p:nvSpPr>
              <p:spPr>
                <a:xfrm>
                  <a:off x="8225289" y="2265059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24" name="Freeform 4323">
                  <a:extLst>
                    <a:ext uri="{FF2B5EF4-FFF2-40B4-BE49-F238E27FC236}">
                      <a16:creationId xmlns:a16="http://schemas.microsoft.com/office/drawing/2014/main" id="{20A47D16-6278-414A-B178-3120245AE831}"/>
                    </a:ext>
                  </a:extLst>
                </p:cNvPr>
                <p:cNvSpPr/>
                <p:nvPr/>
              </p:nvSpPr>
              <p:spPr>
                <a:xfrm>
                  <a:off x="8209101" y="2284880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25" name="Freeform 4324">
                  <a:extLst>
                    <a:ext uri="{FF2B5EF4-FFF2-40B4-BE49-F238E27FC236}">
                      <a16:creationId xmlns:a16="http://schemas.microsoft.com/office/drawing/2014/main" id="{6B01587E-E740-3240-9704-42781550C6E3}"/>
                    </a:ext>
                  </a:extLst>
                </p:cNvPr>
                <p:cNvSpPr/>
                <p:nvPr/>
              </p:nvSpPr>
              <p:spPr>
                <a:xfrm>
                  <a:off x="8226639" y="226505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26" name="Freeform 4325">
                  <a:extLst>
                    <a:ext uri="{FF2B5EF4-FFF2-40B4-BE49-F238E27FC236}">
                      <a16:creationId xmlns:a16="http://schemas.microsoft.com/office/drawing/2014/main" id="{805ED0CB-2C8B-944D-A1DF-954CCF28B664}"/>
                    </a:ext>
                  </a:extLst>
                </p:cNvPr>
                <p:cNvSpPr/>
                <p:nvPr/>
              </p:nvSpPr>
              <p:spPr>
                <a:xfrm>
                  <a:off x="8213149" y="2443446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27" name="Freeform 4326">
                  <a:extLst>
                    <a:ext uri="{FF2B5EF4-FFF2-40B4-BE49-F238E27FC236}">
                      <a16:creationId xmlns:a16="http://schemas.microsoft.com/office/drawing/2014/main" id="{1E358598-9AE9-E842-AE14-4ACCD13ADE80}"/>
                    </a:ext>
                  </a:extLst>
                </p:cNvPr>
                <p:cNvSpPr/>
                <p:nvPr/>
              </p:nvSpPr>
              <p:spPr>
                <a:xfrm>
                  <a:off x="8232035" y="242362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28" name="Freeform 4327">
                  <a:extLst>
                    <a:ext uri="{FF2B5EF4-FFF2-40B4-BE49-F238E27FC236}">
                      <a16:creationId xmlns:a16="http://schemas.microsoft.com/office/drawing/2014/main" id="{94623A86-05C1-F243-84A0-C6740C0856F9}"/>
                    </a:ext>
                  </a:extLst>
                </p:cNvPr>
                <p:cNvSpPr/>
                <p:nvPr/>
              </p:nvSpPr>
              <p:spPr>
                <a:xfrm>
                  <a:off x="8217195" y="2443446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29" name="Freeform 4328">
                  <a:extLst>
                    <a:ext uri="{FF2B5EF4-FFF2-40B4-BE49-F238E27FC236}">
                      <a16:creationId xmlns:a16="http://schemas.microsoft.com/office/drawing/2014/main" id="{B1869663-2422-5D41-95DD-1B02B860EF40}"/>
                    </a:ext>
                  </a:extLst>
                </p:cNvPr>
                <p:cNvSpPr/>
                <p:nvPr/>
              </p:nvSpPr>
              <p:spPr>
                <a:xfrm>
                  <a:off x="8236082" y="242362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30" name="Freeform 4329">
                  <a:extLst>
                    <a:ext uri="{FF2B5EF4-FFF2-40B4-BE49-F238E27FC236}">
                      <a16:creationId xmlns:a16="http://schemas.microsoft.com/office/drawing/2014/main" id="{74F1B7D8-B91B-924B-A229-20EE7BDAD01E}"/>
                    </a:ext>
                  </a:extLst>
                </p:cNvPr>
                <p:cNvSpPr/>
                <p:nvPr/>
              </p:nvSpPr>
              <p:spPr>
                <a:xfrm>
                  <a:off x="8407409" y="2443446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31" name="Freeform 4330">
                  <a:extLst>
                    <a:ext uri="{FF2B5EF4-FFF2-40B4-BE49-F238E27FC236}">
                      <a16:creationId xmlns:a16="http://schemas.microsoft.com/office/drawing/2014/main" id="{9C4FE1C2-2BB0-F94A-97E5-73ACAEF4163F}"/>
                    </a:ext>
                  </a:extLst>
                </p:cNvPr>
                <p:cNvSpPr/>
                <p:nvPr/>
              </p:nvSpPr>
              <p:spPr>
                <a:xfrm>
                  <a:off x="8426296" y="242362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32" name="Freeform 4331">
                  <a:extLst>
                    <a:ext uri="{FF2B5EF4-FFF2-40B4-BE49-F238E27FC236}">
                      <a16:creationId xmlns:a16="http://schemas.microsoft.com/office/drawing/2014/main" id="{B30CF0EA-FC59-8B4C-80EB-47371ECD9497}"/>
                    </a:ext>
                  </a:extLst>
                </p:cNvPr>
                <p:cNvSpPr/>
                <p:nvPr/>
              </p:nvSpPr>
              <p:spPr>
                <a:xfrm>
                  <a:off x="8431692" y="2443446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33" name="Freeform 4332">
                  <a:extLst>
                    <a:ext uri="{FF2B5EF4-FFF2-40B4-BE49-F238E27FC236}">
                      <a16:creationId xmlns:a16="http://schemas.microsoft.com/office/drawing/2014/main" id="{69B67AEA-6A08-F949-9841-D3C4BA7BB061}"/>
                    </a:ext>
                  </a:extLst>
                </p:cNvPr>
                <p:cNvSpPr/>
                <p:nvPr/>
              </p:nvSpPr>
              <p:spPr>
                <a:xfrm>
                  <a:off x="8449229" y="242362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34" name="Freeform 4333">
                  <a:extLst>
                    <a:ext uri="{FF2B5EF4-FFF2-40B4-BE49-F238E27FC236}">
                      <a16:creationId xmlns:a16="http://schemas.microsoft.com/office/drawing/2014/main" id="{D040E525-3922-F74C-8054-861B7AA340BA}"/>
                    </a:ext>
                  </a:extLst>
                </p:cNvPr>
                <p:cNvSpPr/>
                <p:nvPr/>
              </p:nvSpPr>
              <p:spPr>
                <a:xfrm>
                  <a:off x="8592227" y="2443446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35" name="Freeform 4334">
                  <a:extLst>
                    <a:ext uri="{FF2B5EF4-FFF2-40B4-BE49-F238E27FC236}">
                      <a16:creationId xmlns:a16="http://schemas.microsoft.com/office/drawing/2014/main" id="{C2F27EDB-6CA0-2E43-A9FC-2EB91C00C045}"/>
                    </a:ext>
                  </a:extLst>
                </p:cNvPr>
                <p:cNvSpPr/>
                <p:nvPr/>
              </p:nvSpPr>
              <p:spPr>
                <a:xfrm>
                  <a:off x="8611113" y="242362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36" name="Freeform 4335">
                  <a:extLst>
                    <a:ext uri="{FF2B5EF4-FFF2-40B4-BE49-F238E27FC236}">
                      <a16:creationId xmlns:a16="http://schemas.microsoft.com/office/drawing/2014/main" id="{E2F95800-BD8F-9F49-BDA5-999A1F72B49B}"/>
                    </a:ext>
                  </a:extLst>
                </p:cNvPr>
                <p:cNvSpPr/>
                <p:nvPr/>
              </p:nvSpPr>
              <p:spPr>
                <a:xfrm>
                  <a:off x="8607066" y="2443446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37" name="Freeform 4336">
                  <a:extLst>
                    <a:ext uri="{FF2B5EF4-FFF2-40B4-BE49-F238E27FC236}">
                      <a16:creationId xmlns:a16="http://schemas.microsoft.com/office/drawing/2014/main" id="{5A9F20F7-3E3A-3C4D-B1F8-177877F58BE9}"/>
                    </a:ext>
                  </a:extLst>
                </p:cNvPr>
                <p:cNvSpPr/>
                <p:nvPr/>
              </p:nvSpPr>
              <p:spPr>
                <a:xfrm>
                  <a:off x="8624603" y="242362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38" name="Freeform 4337">
                  <a:extLst>
                    <a:ext uri="{FF2B5EF4-FFF2-40B4-BE49-F238E27FC236}">
                      <a16:creationId xmlns:a16="http://schemas.microsoft.com/office/drawing/2014/main" id="{8D1C35A9-7986-CD4A-9E4C-7BEEDA65E515}"/>
                    </a:ext>
                  </a:extLst>
                </p:cNvPr>
                <p:cNvSpPr/>
                <p:nvPr/>
              </p:nvSpPr>
              <p:spPr>
                <a:xfrm>
                  <a:off x="8797280" y="3106784"/>
                  <a:ext cx="1349" cy="0"/>
                </a:xfrm>
                <a:custGeom>
                  <a:avLst/>
                  <a:gdLst>
                    <a:gd name="connsiteX0" fmla="*/ 0 w 1806"/>
                    <a:gd name="connsiteY0" fmla="*/ 0 h 665"/>
                    <a:gd name="connsiteX1" fmla="*/ 1806 w 1806"/>
                    <a:gd name="connsiteY1" fmla="*/ 666 h 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06" h="665">
                      <a:moveTo>
                        <a:pt x="0" y="0"/>
                      </a:moveTo>
                      <a:lnTo>
                        <a:pt x="1806" y="66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39" name="Freeform 4338">
                  <a:extLst>
                    <a:ext uri="{FF2B5EF4-FFF2-40B4-BE49-F238E27FC236}">
                      <a16:creationId xmlns:a16="http://schemas.microsoft.com/office/drawing/2014/main" id="{7D13E207-F206-6D4F-AB69-9DE8AEC87724}"/>
                    </a:ext>
                  </a:extLst>
                </p:cNvPr>
                <p:cNvSpPr/>
                <p:nvPr/>
              </p:nvSpPr>
              <p:spPr>
                <a:xfrm>
                  <a:off x="5447629" y="1860714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40" name="Freeform 4339">
                  <a:extLst>
                    <a:ext uri="{FF2B5EF4-FFF2-40B4-BE49-F238E27FC236}">
                      <a16:creationId xmlns:a16="http://schemas.microsoft.com/office/drawing/2014/main" id="{AC685047-C476-A549-9082-C30AA7E2227C}"/>
                    </a:ext>
                  </a:extLst>
                </p:cNvPr>
                <p:cNvSpPr/>
                <p:nvPr/>
              </p:nvSpPr>
              <p:spPr>
                <a:xfrm>
                  <a:off x="5465166" y="184089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41" name="Freeform 4340">
                  <a:extLst>
                    <a:ext uri="{FF2B5EF4-FFF2-40B4-BE49-F238E27FC236}">
                      <a16:creationId xmlns:a16="http://schemas.microsoft.com/office/drawing/2014/main" id="{3323715B-B8F4-6943-984A-63F2DD6687CB}"/>
                    </a:ext>
                  </a:extLst>
                </p:cNvPr>
                <p:cNvSpPr/>
                <p:nvPr/>
              </p:nvSpPr>
              <p:spPr>
                <a:xfrm>
                  <a:off x="5447629" y="1860714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42" name="Freeform 4341">
                  <a:extLst>
                    <a:ext uri="{FF2B5EF4-FFF2-40B4-BE49-F238E27FC236}">
                      <a16:creationId xmlns:a16="http://schemas.microsoft.com/office/drawing/2014/main" id="{1983AB34-9F3B-B949-BC1B-9EA9F9027207}"/>
                    </a:ext>
                  </a:extLst>
                </p:cNvPr>
                <p:cNvSpPr/>
                <p:nvPr/>
              </p:nvSpPr>
              <p:spPr>
                <a:xfrm>
                  <a:off x="5465166" y="184089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43" name="Freeform 4342">
                  <a:extLst>
                    <a:ext uri="{FF2B5EF4-FFF2-40B4-BE49-F238E27FC236}">
                      <a16:creationId xmlns:a16="http://schemas.microsoft.com/office/drawing/2014/main" id="{0A36054E-AD01-B845-A8C9-930AD1E97664}"/>
                    </a:ext>
                  </a:extLst>
                </p:cNvPr>
                <p:cNvSpPr/>
                <p:nvPr/>
              </p:nvSpPr>
              <p:spPr>
                <a:xfrm>
                  <a:off x="5447629" y="1860714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44" name="Freeform 4343">
                  <a:extLst>
                    <a:ext uri="{FF2B5EF4-FFF2-40B4-BE49-F238E27FC236}">
                      <a16:creationId xmlns:a16="http://schemas.microsoft.com/office/drawing/2014/main" id="{038AC694-23BC-FC4A-AF3B-8C0482DAE4BC}"/>
                    </a:ext>
                  </a:extLst>
                </p:cNvPr>
                <p:cNvSpPr/>
                <p:nvPr/>
              </p:nvSpPr>
              <p:spPr>
                <a:xfrm>
                  <a:off x="5465166" y="184089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45" name="Freeform 4344">
                  <a:extLst>
                    <a:ext uri="{FF2B5EF4-FFF2-40B4-BE49-F238E27FC236}">
                      <a16:creationId xmlns:a16="http://schemas.microsoft.com/office/drawing/2014/main" id="{EA68E574-659F-5441-94DF-F766345075FA}"/>
                    </a:ext>
                  </a:extLst>
                </p:cNvPr>
                <p:cNvSpPr/>
                <p:nvPr/>
              </p:nvSpPr>
              <p:spPr>
                <a:xfrm>
                  <a:off x="5447629" y="1860714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46" name="Freeform 4345">
                  <a:extLst>
                    <a:ext uri="{FF2B5EF4-FFF2-40B4-BE49-F238E27FC236}">
                      <a16:creationId xmlns:a16="http://schemas.microsoft.com/office/drawing/2014/main" id="{52E7721B-FDDC-F44C-8775-6EB3140883E6}"/>
                    </a:ext>
                  </a:extLst>
                </p:cNvPr>
                <p:cNvSpPr/>
                <p:nvPr/>
              </p:nvSpPr>
              <p:spPr>
                <a:xfrm>
                  <a:off x="5465166" y="184089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47" name="Freeform 4346">
                  <a:extLst>
                    <a:ext uri="{FF2B5EF4-FFF2-40B4-BE49-F238E27FC236}">
                      <a16:creationId xmlns:a16="http://schemas.microsoft.com/office/drawing/2014/main" id="{A4DCF8BE-14B7-4846-918F-3ADC33885AEB}"/>
                    </a:ext>
                  </a:extLst>
                </p:cNvPr>
                <p:cNvSpPr/>
                <p:nvPr/>
              </p:nvSpPr>
              <p:spPr>
                <a:xfrm>
                  <a:off x="5447629" y="1860714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48" name="Freeform 4347">
                  <a:extLst>
                    <a:ext uri="{FF2B5EF4-FFF2-40B4-BE49-F238E27FC236}">
                      <a16:creationId xmlns:a16="http://schemas.microsoft.com/office/drawing/2014/main" id="{DA2DF62C-0013-1E46-98D1-F759DAACB43E}"/>
                    </a:ext>
                  </a:extLst>
                </p:cNvPr>
                <p:cNvSpPr/>
                <p:nvPr/>
              </p:nvSpPr>
              <p:spPr>
                <a:xfrm>
                  <a:off x="5465166" y="184089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49" name="Freeform 4348">
                  <a:extLst>
                    <a:ext uri="{FF2B5EF4-FFF2-40B4-BE49-F238E27FC236}">
                      <a16:creationId xmlns:a16="http://schemas.microsoft.com/office/drawing/2014/main" id="{C6C36AE5-66CB-FD44-8F3D-A8FEEAF6B914}"/>
                    </a:ext>
                  </a:extLst>
                </p:cNvPr>
                <p:cNvSpPr/>
                <p:nvPr/>
              </p:nvSpPr>
              <p:spPr>
                <a:xfrm>
                  <a:off x="5447629" y="1860714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50" name="Freeform 4349">
                  <a:extLst>
                    <a:ext uri="{FF2B5EF4-FFF2-40B4-BE49-F238E27FC236}">
                      <a16:creationId xmlns:a16="http://schemas.microsoft.com/office/drawing/2014/main" id="{778AAA92-3B03-E046-8E07-9BDA4200A80B}"/>
                    </a:ext>
                  </a:extLst>
                </p:cNvPr>
                <p:cNvSpPr/>
                <p:nvPr/>
              </p:nvSpPr>
              <p:spPr>
                <a:xfrm>
                  <a:off x="5465166" y="184089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51" name="Freeform 4350">
                  <a:extLst>
                    <a:ext uri="{FF2B5EF4-FFF2-40B4-BE49-F238E27FC236}">
                      <a16:creationId xmlns:a16="http://schemas.microsoft.com/office/drawing/2014/main" id="{941BBB8A-4FD5-F54E-ADCA-12D4BE111D31}"/>
                    </a:ext>
                  </a:extLst>
                </p:cNvPr>
                <p:cNvSpPr/>
                <p:nvPr/>
              </p:nvSpPr>
              <p:spPr>
                <a:xfrm>
                  <a:off x="5447629" y="1860714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52" name="Freeform 4351">
                  <a:extLst>
                    <a:ext uri="{FF2B5EF4-FFF2-40B4-BE49-F238E27FC236}">
                      <a16:creationId xmlns:a16="http://schemas.microsoft.com/office/drawing/2014/main" id="{455E8FA5-8DB2-D44A-8AFC-35CC0FA23D1C}"/>
                    </a:ext>
                  </a:extLst>
                </p:cNvPr>
                <p:cNvSpPr/>
                <p:nvPr/>
              </p:nvSpPr>
              <p:spPr>
                <a:xfrm>
                  <a:off x="5465166" y="184089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53" name="Freeform 4352">
                  <a:extLst>
                    <a:ext uri="{FF2B5EF4-FFF2-40B4-BE49-F238E27FC236}">
                      <a16:creationId xmlns:a16="http://schemas.microsoft.com/office/drawing/2014/main" id="{93899DFB-0AB4-AA49-AA24-C47072C3691F}"/>
                    </a:ext>
                  </a:extLst>
                </p:cNvPr>
                <p:cNvSpPr/>
                <p:nvPr/>
              </p:nvSpPr>
              <p:spPr>
                <a:xfrm>
                  <a:off x="5447629" y="1860714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54" name="Freeform 4353">
                  <a:extLst>
                    <a:ext uri="{FF2B5EF4-FFF2-40B4-BE49-F238E27FC236}">
                      <a16:creationId xmlns:a16="http://schemas.microsoft.com/office/drawing/2014/main" id="{F190E9A9-C5CE-4A48-9F14-524839219A66}"/>
                    </a:ext>
                  </a:extLst>
                </p:cNvPr>
                <p:cNvSpPr/>
                <p:nvPr/>
              </p:nvSpPr>
              <p:spPr>
                <a:xfrm>
                  <a:off x="5465166" y="184089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55" name="Freeform 4354">
                  <a:extLst>
                    <a:ext uri="{FF2B5EF4-FFF2-40B4-BE49-F238E27FC236}">
                      <a16:creationId xmlns:a16="http://schemas.microsoft.com/office/drawing/2014/main" id="{E981D1F7-983A-3848-9832-1721E1C5B7C6}"/>
                    </a:ext>
                  </a:extLst>
                </p:cNvPr>
                <p:cNvSpPr/>
                <p:nvPr/>
              </p:nvSpPr>
              <p:spPr>
                <a:xfrm>
                  <a:off x="5632447" y="1913570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56" name="Freeform 4355">
                  <a:extLst>
                    <a:ext uri="{FF2B5EF4-FFF2-40B4-BE49-F238E27FC236}">
                      <a16:creationId xmlns:a16="http://schemas.microsoft.com/office/drawing/2014/main" id="{BCB7F8BD-F103-2D4E-97A1-ACD5833EB3FF}"/>
                    </a:ext>
                  </a:extLst>
                </p:cNvPr>
                <p:cNvSpPr/>
                <p:nvPr/>
              </p:nvSpPr>
              <p:spPr>
                <a:xfrm>
                  <a:off x="5649985" y="189374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57" name="Freeform 4356">
                  <a:extLst>
                    <a:ext uri="{FF2B5EF4-FFF2-40B4-BE49-F238E27FC236}">
                      <a16:creationId xmlns:a16="http://schemas.microsoft.com/office/drawing/2014/main" id="{C151B7C1-1A7B-8E40-AD4F-5F49E7055283}"/>
                    </a:ext>
                  </a:extLst>
                </p:cNvPr>
                <p:cNvSpPr/>
                <p:nvPr/>
              </p:nvSpPr>
              <p:spPr>
                <a:xfrm>
                  <a:off x="5829406" y="2032495"/>
                  <a:ext cx="36424" cy="6607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58" name="Freeform 4357">
                  <a:extLst>
                    <a:ext uri="{FF2B5EF4-FFF2-40B4-BE49-F238E27FC236}">
                      <a16:creationId xmlns:a16="http://schemas.microsoft.com/office/drawing/2014/main" id="{C59AFFB0-9265-8248-A510-6416215BCABF}"/>
                    </a:ext>
                  </a:extLst>
                </p:cNvPr>
                <p:cNvSpPr/>
                <p:nvPr/>
              </p:nvSpPr>
              <p:spPr>
                <a:xfrm>
                  <a:off x="5846943" y="2012673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59" name="Freeform 4358">
                  <a:extLst>
                    <a:ext uri="{FF2B5EF4-FFF2-40B4-BE49-F238E27FC236}">
                      <a16:creationId xmlns:a16="http://schemas.microsoft.com/office/drawing/2014/main" id="{2E969506-886D-1C41-9443-FCB6B892D0A4}"/>
                    </a:ext>
                  </a:extLst>
                </p:cNvPr>
                <p:cNvSpPr/>
                <p:nvPr/>
              </p:nvSpPr>
              <p:spPr>
                <a:xfrm>
                  <a:off x="5840198" y="207345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60" name="Freeform 4359">
                  <a:extLst>
                    <a:ext uri="{FF2B5EF4-FFF2-40B4-BE49-F238E27FC236}">
                      <a16:creationId xmlns:a16="http://schemas.microsoft.com/office/drawing/2014/main" id="{A76B681E-3F1F-C646-A1C0-B41F1CBD4D2D}"/>
                    </a:ext>
                  </a:extLst>
                </p:cNvPr>
                <p:cNvSpPr/>
                <p:nvPr/>
              </p:nvSpPr>
              <p:spPr>
                <a:xfrm>
                  <a:off x="5859084" y="2053637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290"/>
                    <a:gd name="connsiteX1" fmla="*/ 0 w 9505"/>
                    <a:gd name="connsiteY1" fmla="*/ 68290 h 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290">
                      <a:moveTo>
                        <a:pt x="0" y="0"/>
                      </a:moveTo>
                      <a:lnTo>
                        <a:pt x="0" y="6829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61" name="Freeform 4360">
                  <a:extLst>
                    <a:ext uri="{FF2B5EF4-FFF2-40B4-BE49-F238E27FC236}">
                      <a16:creationId xmlns:a16="http://schemas.microsoft.com/office/drawing/2014/main" id="{6B527BB7-5D49-1F43-9C6F-760566356307}"/>
                    </a:ext>
                  </a:extLst>
                </p:cNvPr>
                <p:cNvSpPr/>
                <p:nvPr/>
              </p:nvSpPr>
              <p:spPr>
                <a:xfrm>
                  <a:off x="6215229" y="2346985"/>
                  <a:ext cx="36424" cy="6607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62" name="Freeform 4361">
                  <a:extLst>
                    <a:ext uri="{FF2B5EF4-FFF2-40B4-BE49-F238E27FC236}">
                      <a16:creationId xmlns:a16="http://schemas.microsoft.com/office/drawing/2014/main" id="{AD1A23D5-45F3-5543-876F-FE472718AFA8}"/>
                    </a:ext>
                  </a:extLst>
                </p:cNvPr>
                <p:cNvSpPr/>
                <p:nvPr/>
              </p:nvSpPr>
              <p:spPr>
                <a:xfrm>
                  <a:off x="6234116" y="2327164"/>
                  <a:ext cx="6746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63" name="Freeform 4362">
                  <a:extLst>
                    <a:ext uri="{FF2B5EF4-FFF2-40B4-BE49-F238E27FC236}">
                      <a16:creationId xmlns:a16="http://schemas.microsoft.com/office/drawing/2014/main" id="{E68C5C79-D81C-C342-827D-9E057C072D67}"/>
                    </a:ext>
                  </a:extLst>
                </p:cNvPr>
                <p:cNvSpPr/>
                <p:nvPr/>
              </p:nvSpPr>
              <p:spPr>
                <a:xfrm>
                  <a:off x="6217927" y="2353592"/>
                  <a:ext cx="36424" cy="6607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64" name="Freeform 4363">
                  <a:extLst>
                    <a:ext uri="{FF2B5EF4-FFF2-40B4-BE49-F238E27FC236}">
                      <a16:creationId xmlns:a16="http://schemas.microsoft.com/office/drawing/2014/main" id="{98B8DEA5-F57F-7347-9FB4-9BAC5291D0AA}"/>
                    </a:ext>
                  </a:extLst>
                </p:cNvPr>
                <p:cNvSpPr/>
                <p:nvPr/>
              </p:nvSpPr>
              <p:spPr>
                <a:xfrm>
                  <a:off x="6235465" y="2333771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65" name="Freeform 4364">
                  <a:extLst>
                    <a:ext uri="{FF2B5EF4-FFF2-40B4-BE49-F238E27FC236}">
                      <a16:creationId xmlns:a16="http://schemas.microsoft.com/office/drawing/2014/main" id="{AF37CAEE-E76F-274A-B288-8712AC1FFA22}"/>
                    </a:ext>
                  </a:extLst>
                </p:cNvPr>
                <p:cNvSpPr/>
                <p:nvPr/>
              </p:nvSpPr>
              <p:spPr>
                <a:xfrm>
                  <a:off x="6217927" y="2353592"/>
                  <a:ext cx="36424" cy="6607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66" name="Freeform 4365">
                  <a:extLst>
                    <a:ext uri="{FF2B5EF4-FFF2-40B4-BE49-F238E27FC236}">
                      <a16:creationId xmlns:a16="http://schemas.microsoft.com/office/drawing/2014/main" id="{A4A461FC-5559-9F4D-AFE6-C6AB56F8AA27}"/>
                    </a:ext>
                  </a:extLst>
                </p:cNvPr>
                <p:cNvSpPr/>
                <p:nvPr/>
              </p:nvSpPr>
              <p:spPr>
                <a:xfrm>
                  <a:off x="6235465" y="2333771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67" name="Freeform 4366">
                  <a:extLst>
                    <a:ext uri="{FF2B5EF4-FFF2-40B4-BE49-F238E27FC236}">
                      <a16:creationId xmlns:a16="http://schemas.microsoft.com/office/drawing/2014/main" id="{64897D23-F0C4-E94A-92D0-B6D12BF713F5}"/>
                    </a:ext>
                  </a:extLst>
                </p:cNvPr>
                <p:cNvSpPr/>
                <p:nvPr/>
              </p:nvSpPr>
              <p:spPr>
                <a:xfrm>
                  <a:off x="6217927" y="2353592"/>
                  <a:ext cx="36424" cy="6607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68" name="Freeform 4367">
                  <a:extLst>
                    <a:ext uri="{FF2B5EF4-FFF2-40B4-BE49-F238E27FC236}">
                      <a16:creationId xmlns:a16="http://schemas.microsoft.com/office/drawing/2014/main" id="{7B6E5A3F-5317-B84A-9FDD-B7054F26486A}"/>
                    </a:ext>
                  </a:extLst>
                </p:cNvPr>
                <p:cNvSpPr/>
                <p:nvPr/>
              </p:nvSpPr>
              <p:spPr>
                <a:xfrm>
                  <a:off x="6235465" y="2333771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69" name="Freeform 4368">
                  <a:extLst>
                    <a:ext uri="{FF2B5EF4-FFF2-40B4-BE49-F238E27FC236}">
                      <a16:creationId xmlns:a16="http://schemas.microsoft.com/office/drawing/2014/main" id="{8F98C4DF-D88E-AB48-A8BF-90F550E0E147}"/>
                    </a:ext>
                  </a:extLst>
                </p:cNvPr>
                <p:cNvSpPr/>
                <p:nvPr/>
              </p:nvSpPr>
              <p:spPr>
                <a:xfrm>
                  <a:off x="6220625" y="2361520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70" name="Freeform 4369">
                  <a:extLst>
                    <a:ext uri="{FF2B5EF4-FFF2-40B4-BE49-F238E27FC236}">
                      <a16:creationId xmlns:a16="http://schemas.microsoft.com/office/drawing/2014/main" id="{53A6D41F-D94A-5547-8DD8-D78E0633A9CE}"/>
                    </a:ext>
                  </a:extLst>
                </p:cNvPr>
                <p:cNvSpPr/>
                <p:nvPr/>
              </p:nvSpPr>
              <p:spPr>
                <a:xfrm>
                  <a:off x="6238163" y="2340378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71" name="Freeform 4370">
                  <a:extLst>
                    <a:ext uri="{FF2B5EF4-FFF2-40B4-BE49-F238E27FC236}">
                      <a16:creationId xmlns:a16="http://schemas.microsoft.com/office/drawing/2014/main" id="{58F585F2-791C-A148-84CC-66A82391A925}"/>
                    </a:ext>
                  </a:extLst>
                </p:cNvPr>
                <p:cNvSpPr/>
                <p:nvPr/>
              </p:nvSpPr>
              <p:spPr>
                <a:xfrm>
                  <a:off x="6220625" y="2361520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72" name="Freeform 4371">
                  <a:extLst>
                    <a:ext uri="{FF2B5EF4-FFF2-40B4-BE49-F238E27FC236}">
                      <a16:creationId xmlns:a16="http://schemas.microsoft.com/office/drawing/2014/main" id="{A48952EB-CBED-784A-B1B3-55BC812FCC5F}"/>
                    </a:ext>
                  </a:extLst>
                </p:cNvPr>
                <p:cNvSpPr/>
                <p:nvPr/>
              </p:nvSpPr>
              <p:spPr>
                <a:xfrm>
                  <a:off x="6238163" y="2340378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73" name="Freeform 4372">
                  <a:extLst>
                    <a:ext uri="{FF2B5EF4-FFF2-40B4-BE49-F238E27FC236}">
                      <a16:creationId xmlns:a16="http://schemas.microsoft.com/office/drawing/2014/main" id="{2ECD251B-166F-774A-98D3-2C341B913B34}"/>
                    </a:ext>
                  </a:extLst>
                </p:cNvPr>
                <p:cNvSpPr/>
                <p:nvPr/>
              </p:nvSpPr>
              <p:spPr>
                <a:xfrm>
                  <a:off x="6221975" y="2361520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74" name="Freeform 4373">
                  <a:extLst>
                    <a:ext uri="{FF2B5EF4-FFF2-40B4-BE49-F238E27FC236}">
                      <a16:creationId xmlns:a16="http://schemas.microsoft.com/office/drawing/2014/main" id="{BA7D4B34-E382-4146-ACAC-50223EA21006}"/>
                    </a:ext>
                  </a:extLst>
                </p:cNvPr>
                <p:cNvSpPr/>
                <p:nvPr/>
              </p:nvSpPr>
              <p:spPr>
                <a:xfrm>
                  <a:off x="6240861" y="2340378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75" name="Freeform 4374">
                  <a:extLst>
                    <a:ext uri="{FF2B5EF4-FFF2-40B4-BE49-F238E27FC236}">
                      <a16:creationId xmlns:a16="http://schemas.microsoft.com/office/drawing/2014/main" id="{1310184F-2C7A-AB49-A630-AAEF5B6E4105}"/>
                    </a:ext>
                  </a:extLst>
                </p:cNvPr>
                <p:cNvSpPr/>
                <p:nvPr/>
              </p:nvSpPr>
              <p:spPr>
                <a:xfrm>
                  <a:off x="6227371" y="2374734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76" name="Freeform 4375">
                  <a:extLst>
                    <a:ext uri="{FF2B5EF4-FFF2-40B4-BE49-F238E27FC236}">
                      <a16:creationId xmlns:a16="http://schemas.microsoft.com/office/drawing/2014/main" id="{0797A9E8-F266-F74B-BF93-97A356784B14}"/>
                    </a:ext>
                  </a:extLst>
                </p:cNvPr>
                <p:cNvSpPr/>
                <p:nvPr/>
              </p:nvSpPr>
              <p:spPr>
                <a:xfrm>
                  <a:off x="6246257" y="2354914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77" name="Freeform 4376">
                  <a:extLst>
                    <a:ext uri="{FF2B5EF4-FFF2-40B4-BE49-F238E27FC236}">
                      <a16:creationId xmlns:a16="http://schemas.microsoft.com/office/drawing/2014/main" id="{4D22FAB0-2315-7D46-A5B4-F788B7DAA8E7}"/>
                    </a:ext>
                  </a:extLst>
                </p:cNvPr>
                <p:cNvSpPr/>
                <p:nvPr/>
              </p:nvSpPr>
              <p:spPr>
                <a:xfrm>
                  <a:off x="6231418" y="2403805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78" name="Freeform 4377">
                  <a:extLst>
                    <a:ext uri="{FF2B5EF4-FFF2-40B4-BE49-F238E27FC236}">
                      <a16:creationId xmlns:a16="http://schemas.microsoft.com/office/drawing/2014/main" id="{FDA44785-106D-7149-9C24-837F7CDCCF2D}"/>
                    </a:ext>
                  </a:extLst>
                </p:cNvPr>
                <p:cNvSpPr/>
                <p:nvPr/>
              </p:nvSpPr>
              <p:spPr>
                <a:xfrm>
                  <a:off x="6250304" y="2383984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79" name="Freeform 4378">
                  <a:extLst>
                    <a:ext uri="{FF2B5EF4-FFF2-40B4-BE49-F238E27FC236}">
                      <a16:creationId xmlns:a16="http://schemas.microsoft.com/office/drawing/2014/main" id="{448E6F5B-4DC9-6D44-8465-034E4EBDDCBC}"/>
                    </a:ext>
                  </a:extLst>
                </p:cNvPr>
                <p:cNvSpPr/>
                <p:nvPr/>
              </p:nvSpPr>
              <p:spPr>
                <a:xfrm>
                  <a:off x="6234116" y="2424947"/>
                  <a:ext cx="37773" cy="5286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80" name="Freeform 4379">
                  <a:extLst>
                    <a:ext uri="{FF2B5EF4-FFF2-40B4-BE49-F238E27FC236}">
                      <a16:creationId xmlns:a16="http://schemas.microsoft.com/office/drawing/2014/main" id="{128F1CA6-99A2-2343-9572-E08C3626CCC1}"/>
                    </a:ext>
                  </a:extLst>
                </p:cNvPr>
                <p:cNvSpPr/>
                <p:nvPr/>
              </p:nvSpPr>
              <p:spPr>
                <a:xfrm>
                  <a:off x="6251654" y="240512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81" name="Freeform 4380">
                  <a:extLst>
                    <a:ext uri="{FF2B5EF4-FFF2-40B4-BE49-F238E27FC236}">
                      <a16:creationId xmlns:a16="http://schemas.microsoft.com/office/drawing/2014/main" id="{64B82E28-A82B-5243-A26D-768855C786AA}"/>
                    </a:ext>
                  </a:extLst>
                </p:cNvPr>
                <p:cNvSpPr/>
                <p:nvPr/>
              </p:nvSpPr>
              <p:spPr>
                <a:xfrm>
                  <a:off x="6234116" y="2424947"/>
                  <a:ext cx="37773" cy="5286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82" name="Freeform 4381">
                  <a:extLst>
                    <a:ext uri="{FF2B5EF4-FFF2-40B4-BE49-F238E27FC236}">
                      <a16:creationId xmlns:a16="http://schemas.microsoft.com/office/drawing/2014/main" id="{35D7A31B-AF1A-8148-93B7-7C03321328C3}"/>
                    </a:ext>
                  </a:extLst>
                </p:cNvPr>
                <p:cNvSpPr/>
                <p:nvPr/>
              </p:nvSpPr>
              <p:spPr>
                <a:xfrm>
                  <a:off x="6251654" y="240512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83" name="Freeform 4382">
                  <a:extLst>
                    <a:ext uri="{FF2B5EF4-FFF2-40B4-BE49-F238E27FC236}">
                      <a16:creationId xmlns:a16="http://schemas.microsoft.com/office/drawing/2014/main" id="{3965ACF1-FD13-4E4A-9AE1-274908108284}"/>
                    </a:ext>
                  </a:extLst>
                </p:cNvPr>
                <p:cNvSpPr/>
                <p:nvPr/>
              </p:nvSpPr>
              <p:spPr>
                <a:xfrm>
                  <a:off x="6243559" y="2439483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84" name="Freeform 4383">
                  <a:extLst>
                    <a:ext uri="{FF2B5EF4-FFF2-40B4-BE49-F238E27FC236}">
                      <a16:creationId xmlns:a16="http://schemas.microsoft.com/office/drawing/2014/main" id="{3A75AEEB-4AD7-5547-B3E3-8EF2A4FDF526}"/>
                    </a:ext>
                  </a:extLst>
                </p:cNvPr>
                <p:cNvSpPr/>
                <p:nvPr/>
              </p:nvSpPr>
              <p:spPr>
                <a:xfrm>
                  <a:off x="6262446" y="2419661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85" name="Freeform 4384">
                  <a:extLst>
                    <a:ext uri="{FF2B5EF4-FFF2-40B4-BE49-F238E27FC236}">
                      <a16:creationId xmlns:a16="http://schemas.microsoft.com/office/drawing/2014/main" id="{BC177B7E-2D70-1A4B-9839-A71AE2FFA4BA}"/>
                    </a:ext>
                  </a:extLst>
                </p:cNvPr>
                <p:cNvSpPr/>
                <p:nvPr/>
              </p:nvSpPr>
              <p:spPr>
                <a:xfrm>
                  <a:off x="6253002" y="2446089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86" name="Freeform 4385">
                  <a:extLst>
                    <a:ext uri="{FF2B5EF4-FFF2-40B4-BE49-F238E27FC236}">
                      <a16:creationId xmlns:a16="http://schemas.microsoft.com/office/drawing/2014/main" id="{6B5DF469-CB1B-F245-A1F0-BC6145F6FB9F}"/>
                    </a:ext>
                  </a:extLst>
                </p:cNvPr>
                <p:cNvSpPr/>
                <p:nvPr/>
              </p:nvSpPr>
              <p:spPr>
                <a:xfrm>
                  <a:off x="6271889" y="2426269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87" name="Freeform 4386">
                  <a:extLst>
                    <a:ext uri="{FF2B5EF4-FFF2-40B4-BE49-F238E27FC236}">
                      <a16:creationId xmlns:a16="http://schemas.microsoft.com/office/drawing/2014/main" id="{49CE8AD7-AD3E-1D46-9CCB-4102C33B28D0}"/>
                    </a:ext>
                  </a:extLst>
                </p:cNvPr>
                <p:cNvSpPr/>
                <p:nvPr/>
              </p:nvSpPr>
              <p:spPr>
                <a:xfrm>
                  <a:off x="6421632" y="2491016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88" name="Freeform 4387">
                  <a:extLst>
                    <a:ext uri="{FF2B5EF4-FFF2-40B4-BE49-F238E27FC236}">
                      <a16:creationId xmlns:a16="http://schemas.microsoft.com/office/drawing/2014/main" id="{85A1BC44-AE9B-7243-AF5D-7BD93A46E02C}"/>
                    </a:ext>
                  </a:extLst>
                </p:cNvPr>
                <p:cNvSpPr/>
                <p:nvPr/>
              </p:nvSpPr>
              <p:spPr>
                <a:xfrm>
                  <a:off x="6439169" y="2469874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89" name="Freeform 4388">
                  <a:extLst>
                    <a:ext uri="{FF2B5EF4-FFF2-40B4-BE49-F238E27FC236}">
                      <a16:creationId xmlns:a16="http://schemas.microsoft.com/office/drawing/2014/main" id="{EB9C2590-6138-2A49-94B9-C3FB76AC8006}"/>
                    </a:ext>
                  </a:extLst>
                </p:cNvPr>
                <p:cNvSpPr/>
                <p:nvPr/>
              </p:nvSpPr>
              <p:spPr>
                <a:xfrm>
                  <a:off x="6441867" y="2491016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90" name="Freeform 4389">
                  <a:extLst>
                    <a:ext uri="{FF2B5EF4-FFF2-40B4-BE49-F238E27FC236}">
                      <a16:creationId xmlns:a16="http://schemas.microsoft.com/office/drawing/2014/main" id="{A645CA85-6C4F-7346-B83D-E61BFB2B8CE2}"/>
                    </a:ext>
                  </a:extLst>
                </p:cNvPr>
                <p:cNvSpPr/>
                <p:nvPr/>
              </p:nvSpPr>
              <p:spPr>
                <a:xfrm>
                  <a:off x="6460753" y="2469874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91" name="Freeform 4390">
                  <a:extLst>
                    <a:ext uri="{FF2B5EF4-FFF2-40B4-BE49-F238E27FC236}">
                      <a16:creationId xmlns:a16="http://schemas.microsoft.com/office/drawing/2014/main" id="{3A1DEF20-8F44-1E45-B735-AC95273B97AF}"/>
                    </a:ext>
                  </a:extLst>
                </p:cNvPr>
                <p:cNvSpPr/>
                <p:nvPr/>
              </p:nvSpPr>
              <p:spPr>
                <a:xfrm>
                  <a:off x="6610497" y="2513480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92" name="Freeform 4391">
                  <a:extLst>
                    <a:ext uri="{FF2B5EF4-FFF2-40B4-BE49-F238E27FC236}">
                      <a16:creationId xmlns:a16="http://schemas.microsoft.com/office/drawing/2014/main" id="{C18F656B-F7FE-7E43-9B26-C23BBDDA81F8}"/>
                    </a:ext>
                  </a:extLst>
                </p:cNvPr>
                <p:cNvSpPr/>
                <p:nvPr/>
              </p:nvSpPr>
              <p:spPr>
                <a:xfrm>
                  <a:off x="6629383" y="2492338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93" name="Freeform 4392">
                  <a:extLst>
                    <a:ext uri="{FF2B5EF4-FFF2-40B4-BE49-F238E27FC236}">
                      <a16:creationId xmlns:a16="http://schemas.microsoft.com/office/drawing/2014/main" id="{43847C56-F100-2D4C-9144-B2B4CBB49AE2}"/>
                    </a:ext>
                  </a:extLst>
                </p:cNvPr>
                <p:cNvSpPr/>
                <p:nvPr/>
              </p:nvSpPr>
              <p:spPr>
                <a:xfrm>
                  <a:off x="6615893" y="2513480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94" name="Freeform 4393">
                  <a:extLst>
                    <a:ext uri="{FF2B5EF4-FFF2-40B4-BE49-F238E27FC236}">
                      <a16:creationId xmlns:a16="http://schemas.microsoft.com/office/drawing/2014/main" id="{03C9111A-2383-2840-A57A-C2494D4957B2}"/>
                    </a:ext>
                  </a:extLst>
                </p:cNvPr>
                <p:cNvSpPr/>
                <p:nvPr/>
              </p:nvSpPr>
              <p:spPr>
                <a:xfrm>
                  <a:off x="6634779" y="2492338"/>
                  <a:ext cx="6745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95" name="Freeform 4394">
                  <a:extLst>
                    <a:ext uri="{FF2B5EF4-FFF2-40B4-BE49-F238E27FC236}">
                      <a16:creationId xmlns:a16="http://schemas.microsoft.com/office/drawing/2014/main" id="{C2D5F033-73F1-BA4A-B19C-0D4B9E8CA1D2}"/>
                    </a:ext>
                  </a:extLst>
                </p:cNvPr>
                <p:cNvSpPr/>
                <p:nvPr/>
              </p:nvSpPr>
              <p:spPr>
                <a:xfrm>
                  <a:off x="6615893" y="2513480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96" name="Freeform 4395">
                  <a:extLst>
                    <a:ext uri="{FF2B5EF4-FFF2-40B4-BE49-F238E27FC236}">
                      <a16:creationId xmlns:a16="http://schemas.microsoft.com/office/drawing/2014/main" id="{81318B0F-0095-A74C-A09C-5FCCF70DF3F4}"/>
                    </a:ext>
                  </a:extLst>
                </p:cNvPr>
                <p:cNvSpPr/>
                <p:nvPr/>
              </p:nvSpPr>
              <p:spPr>
                <a:xfrm>
                  <a:off x="6634779" y="2492338"/>
                  <a:ext cx="6745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97" name="Freeform 4396">
                  <a:extLst>
                    <a:ext uri="{FF2B5EF4-FFF2-40B4-BE49-F238E27FC236}">
                      <a16:creationId xmlns:a16="http://schemas.microsoft.com/office/drawing/2014/main" id="{7A114EFC-7965-1A46-AF56-8C554B5453F1}"/>
                    </a:ext>
                  </a:extLst>
                </p:cNvPr>
                <p:cNvSpPr/>
                <p:nvPr/>
              </p:nvSpPr>
              <p:spPr>
                <a:xfrm>
                  <a:off x="6619939" y="252008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98" name="Freeform 4397">
                  <a:extLst>
                    <a:ext uri="{FF2B5EF4-FFF2-40B4-BE49-F238E27FC236}">
                      <a16:creationId xmlns:a16="http://schemas.microsoft.com/office/drawing/2014/main" id="{F3737B9B-F95D-FD40-B549-B898105E2628}"/>
                    </a:ext>
                  </a:extLst>
                </p:cNvPr>
                <p:cNvSpPr/>
                <p:nvPr/>
              </p:nvSpPr>
              <p:spPr>
                <a:xfrm>
                  <a:off x="6638826" y="250026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399" name="Freeform 4398">
                  <a:extLst>
                    <a:ext uri="{FF2B5EF4-FFF2-40B4-BE49-F238E27FC236}">
                      <a16:creationId xmlns:a16="http://schemas.microsoft.com/office/drawing/2014/main" id="{73BABB77-4767-474A-86EE-BB71E0348687}"/>
                    </a:ext>
                  </a:extLst>
                </p:cNvPr>
                <p:cNvSpPr/>
                <p:nvPr/>
              </p:nvSpPr>
              <p:spPr>
                <a:xfrm>
                  <a:off x="6619939" y="252008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00" name="Freeform 4399">
                  <a:extLst>
                    <a:ext uri="{FF2B5EF4-FFF2-40B4-BE49-F238E27FC236}">
                      <a16:creationId xmlns:a16="http://schemas.microsoft.com/office/drawing/2014/main" id="{32FFDBD3-EBBE-554B-82E4-525A63B78429}"/>
                    </a:ext>
                  </a:extLst>
                </p:cNvPr>
                <p:cNvSpPr/>
                <p:nvPr/>
              </p:nvSpPr>
              <p:spPr>
                <a:xfrm>
                  <a:off x="6638826" y="250026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01" name="Freeform 4400">
                  <a:extLst>
                    <a:ext uri="{FF2B5EF4-FFF2-40B4-BE49-F238E27FC236}">
                      <a16:creationId xmlns:a16="http://schemas.microsoft.com/office/drawing/2014/main" id="{59641B0C-D8EB-5A4C-A02F-EB787458199D}"/>
                    </a:ext>
                  </a:extLst>
                </p:cNvPr>
                <p:cNvSpPr/>
                <p:nvPr/>
              </p:nvSpPr>
              <p:spPr>
                <a:xfrm>
                  <a:off x="6622637" y="252008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02" name="Freeform 4401">
                  <a:extLst>
                    <a:ext uri="{FF2B5EF4-FFF2-40B4-BE49-F238E27FC236}">
                      <a16:creationId xmlns:a16="http://schemas.microsoft.com/office/drawing/2014/main" id="{607E9B9F-BF47-6745-9F84-B21F0809CA6D}"/>
                    </a:ext>
                  </a:extLst>
                </p:cNvPr>
                <p:cNvSpPr/>
                <p:nvPr/>
              </p:nvSpPr>
              <p:spPr>
                <a:xfrm>
                  <a:off x="6641524" y="250026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03" name="Freeform 4402">
                  <a:extLst>
                    <a:ext uri="{FF2B5EF4-FFF2-40B4-BE49-F238E27FC236}">
                      <a16:creationId xmlns:a16="http://schemas.microsoft.com/office/drawing/2014/main" id="{816D873B-C14F-1E4E-9BBC-4BA27FD908E4}"/>
                    </a:ext>
                  </a:extLst>
                </p:cNvPr>
                <p:cNvSpPr/>
                <p:nvPr/>
              </p:nvSpPr>
              <p:spPr>
                <a:xfrm>
                  <a:off x="6622637" y="252008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04" name="Freeform 4403">
                  <a:extLst>
                    <a:ext uri="{FF2B5EF4-FFF2-40B4-BE49-F238E27FC236}">
                      <a16:creationId xmlns:a16="http://schemas.microsoft.com/office/drawing/2014/main" id="{44FFC161-28DF-B843-A096-1DE8743E91C3}"/>
                    </a:ext>
                  </a:extLst>
                </p:cNvPr>
                <p:cNvSpPr/>
                <p:nvPr/>
              </p:nvSpPr>
              <p:spPr>
                <a:xfrm>
                  <a:off x="6641524" y="250026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05" name="Freeform 4404">
                  <a:extLst>
                    <a:ext uri="{FF2B5EF4-FFF2-40B4-BE49-F238E27FC236}">
                      <a16:creationId xmlns:a16="http://schemas.microsoft.com/office/drawing/2014/main" id="{36B3F3ED-CD6C-1341-886F-C4FEB2F09109}"/>
                    </a:ext>
                  </a:extLst>
                </p:cNvPr>
                <p:cNvSpPr/>
                <p:nvPr/>
              </p:nvSpPr>
              <p:spPr>
                <a:xfrm>
                  <a:off x="6622637" y="2520087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06" name="Freeform 4405">
                  <a:extLst>
                    <a:ext uri="{FF2B5EF4-FFF2-40B4-BE49-F238E27FC236}">
                      <a16:creationId xmlns:a16="http://schemas.microsoft.com/office/drawing/2014/main" id="{BB0F1C9A-8B82-CA49-9FED-83FA2BB7A77E}"/>
                    </a:ext>
                  </a:extLst>
                </p:cNvPr>
                <p:cNvSpPr/>
                <p:nvPr/>
              </p:nvSpPr>
              <p:spPr>
                <a:xfrm>
                  <a:off x="6641524" y="250026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07" name="Freeform 4406">
                  <a:extLst>
                    <a:ext uri="{FF2B5EF4-FFF2-40B4-BE49-F238E27FC236}">
                      <a16:creationId xmlns:a16="http://schemas.microsoft.com/office/drawing/2014/main" id="{3F182021-8EC8-0E48-B2B8-B66D7D34EA6F}"/>
                    </a:ext>
                  </a:extLst>
                </p:cNvPr>
                <p:cNvSpPr/>
                <p:nvPr/>
              </p:nvSpPr>
              <p:spPr>
                <a:xfrm>
                  <a:off x="6625335" y="2528015"/>
                  <a:ext cx="36424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08" name="Freeform 4407">
                  <a:extLst>
                    <a:ext uri="{FF2B5EF4-FFF2-40B4-BE49-F238E27FC236}">
                      <a16:creationId xmlns:a16="http://schemas.microsoft.com/office/drawing/2014/main" id="{87C9A454-EE2E-AB4D-9C6E-9E66FF641C61}"/>
                    </a:ext>
                  </a:extLst>
                </p:cNvPr>
                <p:cNvSpPr/>
                <p:nvPr/>
              </p:nvSpPr>
              <p:spPr>
                <a:xfrm>
                  <a:off x="6644222" y="2508195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09" name="Freeform 4408">
                  <a:extLst>
                    <a:ext uri="{FF2B5EF4-FFF2-40B4-BE49-F238E27FC236}">
                      <a16:creationId xmlns:a16="http://schemas.microsoft.com/office/drawing/2014/main" id="{10790D22-8A2F-D246-B693-CCE0A23478D4}"/>
                    </a:ext>
                  </a:extLst>
                </p:cNvPr>
                <p:cNvSpPr/>
                <p:nvPr/>
              </p:nvSpPr>
              <p:spPr>
                <a:xfrm>
                  <a:off x="6625335" y="2528015"/>
                  <a:ext cx="36424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0" name="Freeform 4409">
                  <a:extLst>
                    <a:ext uri="{FF2B5EF4-FFF2-40B4-BE49-F238E27FC236}">
                      <a16:creationId xmlns:a16="http://schemas.microsoft.com/office/drawing/2014/main" id="{AC82DCB7-848A-604B-8EFE-947DC45220FA}"/>
                    </a:ext>
                  </a:extLst>
                </p:cNvPr>
                <p:cNvSpPr/>
                <p:nvPr/>
              </p:nvSpPr>
              <p:spPr>
                <a:xfrm>
                  <a:off x="6644222" y="2508195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1" name="Freeform 4410">
                  <a:extLst>
                    <a:ext uri="{FF2B5EF4-FFF2-40B4-BE49-F238E27FC236}">
                      <a16:creationId xmlns:a16="http://schemas.microsoft.com/office/drawing/2014/main" id="{9C0BC8EA-D1AA-1649-A73C-91A22CA2076D}"/>
                    </a:ext>
                  </a:extLst>
                </p:cNvPr>
                <p:cNvSpPr/>
                <p:nvPr/>
              </p:nvSpPr>
              <p:spPr>
                <a:xfrm>
                  <a:off x="6625335" y="2528015"/>
                  <a:ext cx="36424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2" name="Freeform 4411">
                  <a:extLst>
                    <a:ext uri="{FF2B5EF4-FFF2-40B4-BE49-F238E27FC236}">
                      <a16:creationId xmlns:a16="http://schemas.microsoft.com/office/drawing/2014/main" id="{D79FBC2F-BF50-1C4F-9C6C-2E713C2B014B}"/>
                    </a:ext>
                  </a:extLst>
                </p:cNvPr>
                <p:cNvSpPr/>
                <p:nvPr/>
              </p:nvSpPr>
              <p:spPr>
                <a:xfrm>
                  <a:off x="6644222" y="2508195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3" name="Freeform 4412">
                  <a:extLst>
                    <a:ext uri="{FF2B5EF4-FFF2-40B4-BE49-F238E27FC236}">
                      <a16:creationId xmlns:a16="http://schemas.microsoft.com/office/drawing/2014/main" id="{077237DB-8B0C-7F4C-893F-C795D9222810}"/>
                    </a:ext>
                  </a:extLst>
                </p:cNvPr>
                <p:cNvSpPr/>
                <p:nvPr/>
              </p:nvSpPr>
              <p:spPr>
                <a:xfrm>
                  <a:off x="6625335" y="2528015"/>
                  <a:ext cx="36424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4" name="Freeform 4413">
                  <a:extLst>
                    <a:ext uri="{FF2B5EF4-FFF2-40B4-BE49-F238E27FC236}">
                      <a16:creationId xmlns:a16="http://schemas.microsoft.com/office/drawing/2014/main" id="{1B68BCA2-8186-2340-B4E2-CBB0436D4F30}"/>
                    </a:ext>
                  </a:extLst>
                </p:cNvPr>
                <p:cNvSpPr/>
                <p:nvPr/>
              </p:nvSpPr>
              <p:spPr>
                <a:xfrm>
                  <a:off x="6644222" y="2508195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5" name="Freeform 4414">
                  <a:extLst>
                    <a:ext uri="{FF2B5EF4-FFF2-40B4-BE49-F238E27FC236}">
                      <a16:creationId xmlns:a16="http://schemas.microsoft.com/office/drawing/2014/main" id="{4ABB3597-0729-B241-8F23-D0D9D08CC353}"/>
                    </a:ext>
                  </a:extLst>
                </p:cNvPr>
                <p:cNvSpPr/>
                <p:nvPr/>
              </p:nvSpPr>
              <p:spPr>
                <a:xfrm>
                  <a:off x="6628034" y="2553122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6" name="Freeform 4415">
                  <a:extLst>
                    <a:ext uri="{FF2B5EF4-FFF2-40B4-BE49-F238E27FC236}">
                      <a16:creationId xmlns:a16="http://schemas.microsoft.com/office/drawing/2014/main" id="{FDB0CBA1-CCEF-2B4D-8182-79E70C9806E8}"/>
                    </a:ext>
                  </a:extLst>
                </p:cNvPr>
                <p:cNvSpPr/>
                <p:nvPr/>
              </p:nvSpPr>
              <p:spPr>
                <a:xfrm>
                  <a:off x="6645571" y="253330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7" name="Freeform 4416">
                  <a:extLst>
                    <a:ext uri="{FF2B5EF4-FFF2-40B4-BE49-F238E27FC236}">
                      <a16:creationId xmlns:a16="http://schemas.microsoft.com/office/drawing/2014/main" id="{CB4B57D6-4765-E441-AAF3-77DE5B1BE9D0}"/>
                    </a:ext>
                  </a:extLst>
                </p:cNvPr>
                <p:cNvSpPr/>
                <p:nvPr/>
              </p:nvSpPr>
              <p:spPr>
                <a:xfrm>
                  <a:off x="6628034" y="2553122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8" name="Freeform 4417">
                  <a:extLst>
                    <a:ext uri="{FF2B5EF4-FFF2-40B4-BE49-F238E27FC236}">
                      <a16:creationId xmlns:a16="http://schemas.microsoft.com/office/drawing/2014/main" id="{B5384B7E-0026-D540-A745-3A387F7F0569}"/>
                    </a:ext>
                  </a:extLst>
                </p:cNvPr>
                <p:cNvSpPr/>
                <p:nvPr/>
              </p:nvSpPr>
              <p:spPr>
                <a:xfrm>
                  <a:off x="6645571" y="253330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19" name="Freeform 4418">
                  <a:extLst>
                    <a:ext uri="{FF2B5EF4-FFF2-40B4-BE49-F238E27FC236}">
                      <a16:creationId xmlns:a16="http://schemas.microsoft.com/office/drawing/2014/main" id="{794E3BF0-E8E7-0942-A7B7-0C7B78505ADF}"/>
                    </a:ext>
                  </a:extLst>
                </p:cNvPr>
                <p:cNvSpPr/>
                <p:nvPr/>
              </p:nvSpPr>
              <p:spPr>
                <a:xfrm>
                  <a:off x="6628034" y="2553122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0" name="Freeform 4419">
                  <a:extLst>
                    <a:ext uri="{FF2B5EF4-FFF2-40B4-BE49-F238E27FC236}">
                      <a16:creationId xmlns:a16="http://schemas.microsoft.com/office/drawing/2014/main" id="{95046136-FDCB-0F4E-B051-3A9E680E449D}"/>
                    </a:ext>
                  </a:extLst>
                </p:cNvPr>
                <p:cNvSpPr/>
                <p:nvPr/>
              </p:nvSpPr>
              <p:spPr>
                <a:xfrm>
                  <a:off x="6645571" y="253330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1" name="Freeform 4420">
                  <a:extLst>
                    <a:ext uri="{FF2B5EF4-FFF2-40B4-BE49-F238E27FC236}">
                      <a16:creationId xmlns:a16="http://schemas.microsoft.com/office/drawing/2014/main" id="{D2FD4E4C-7194-EA45-B29A-FAE24E375390}"/>
                    </a:ext>
                  </a:extLst>
                </p:cNvPr>
                <p:cNvSpPr/>
                <p:nvPr/>
              </p:nvSpPr>
              <p:spPr>
                <a:xfrm>
                  <a:off x="6628034" y="2553122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2" name="Freeform 4421">
                  <a:extLst>
                    <a:ext uri="{FF2B5EF4-FFF2-40B4-BE49-F238E27FC236}">
                      <a16:creationId xmlns:a16="http://schemas.microsoft.com/office/drawing/2014/main" id="{D34DFF78-552E-0E46-850D-C435D89D26B9}"/>
                    </a:ext>
                  </a:extLst>
                </p:cNvPr>
                <p:cNvSpPr/>
                <p:nvPr/>
              </p:nvSpPr>
              <p:spPr>
                <a:xfrm>
                  <a:off x="6645571" y="253330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3" name="Freeform 4422">
                  <a:extLst>
                    <a:ext uri="{FF2B5EF4-FFF2-40B4-BE49-F238E27FC236}">
                      <a16:creationId xmlns:a16="http://schemas.microsoft.com/office/drawing/2014/main" id="{328F2CAB-02C0-E64E-A6CD-56BA06E05A5D}"/>
                    </a:ext>
                  </a:extLst>
                </p:cNvPr>
                <p:cNvSpPr/>
                <p:nvPr/>
              </p:nvSpPr>
              <p:spPr>
                <a:xfrm>
                  <a:off x="6628034" y="2553122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4" name="Freeform 4423">
                  <a:extLst>
                    <a:ext uri="{FF2B5EF4-FFF2-40B4-BE49-F238E27FC236}">
                      <a16:creationId xmlns:a16="http://schemas.microsoft.com/office/drawing/2014/main" id="{87C7A786-2563-0A43-99C3-9C3E7140E3A0}"/>
                    </a:ext>
                  </a:extLst>
                </p:cNvPr>
                <p:cNvSpPr/>
                <p:nvPr/>
              </p:nvSpPr>
              <p:spPr>
                <a:xfrm>
                  <a:off x="6645571" y="253330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5" name="Freeform 4424">
                  <a:extLst>
                    <a:ext uri="{FF2B5EF4-FFF2-40B4-BE49-F238E27FC236}">
                      <a16:creationId xmlns:a16="http://schemas.microsoft.com/office/drawing/2014/main" id="{E6C4F812-E931-CB4F-8FA3-02D7D3688116}"/>
                    </a:ext>
                  </a:extLst>
                </p:cNvPr>
                <p:cNvSpPr/>
                <p:nvPr/>
              </p:nvSpPr>
              <p:spPr>
                <a:xfrm>
                  <a:off x="6628034" y="2553122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6" name="Freeform 4425">
                  <a:extLst>
                    <a:ext uri="{FF2B5EF4-FFF2-40B4-BE49-F238E27FC236}">
                      <a16:creationId xmlns:a16="http://schemas.microsoft.com/office/drawing/2014/main" id="{46D485E5-A384-B74E-82E4-B8DF3A199BB2}"/>
                    </a:ext>
                  </a:extLst>
                </p:cNvPr>
                <p:cNvSpPr/>
                <p:nvPr/>
              </p:nvSpPr>
              <p:spPr>
                <a:xfrm>
                  <a:off x="6645571" y="253330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7" name="Freeform 4426">
                  <a:extLst>
                    <a:ext uri="{FF2B5EF4-FFF2-40B4-BE49-F238E27FC236}">
                      <a16:creationId xmlns:a16="http://schemas.microsoft.com/office/drawing/2014/main" id="{68F4D974-EADD-6F4B-87F7-16AFBEDBA692}"/>
                    </a:ext>
                  </a:extLst>
                </p:cNvPr>
                <p:cNvSpPr/>
                <p:nvPr/>
              </p:nvSpPr>
              <p:spPr>
                <a:xfrm>
                  <a:off x="6628034" y="2553122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8" name="Freeform 4427">
                  <a:extLst>
                    <a:ext uri="{FF2B5EF4-FFF2-40B4-BE49-F238E27FC236}">
                      <a16:creationId xmlns:a16="http://schemas.microsoft.com/office/drawing/2014/main" id="{55C51B80-0012-184E-AF69-08ABB650EE30}"/>
                    </a:ext>
                  </a:extLst>
                </p:cNvPr>
                <p:cNvSpPr/>
                <p:nvPr/>
              </p:nvSpPr>
              <p:spPr>
                <a:xfrm>
                  <a:off x="6645571" y="253330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29" name="Freeform 4428">
                  <a:extLst>
                    <a:ext uri="{FF2B5EF4-FFF2-40B4-BE49-F238E27FC236}">
                      <a16:creationId xmlns:a16="http://schemas.microsoft.com/office/drawing/2014/main" id="{D42ED88D-4A94-0547-836B-5BCB92CF83AE}"/>
                    </a:ext>
                  </a:extLst>
                </p:cNvPr>
                <p:cNvSpPr/>
                <p:nvPr/>
              </p:nvSpPr>
              <p:spPr>
                <a:xfrm>
                  <a:off x="6629383" y="2562371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0" name="Freeform 4429">
                  <a:extLst>
                    <a:ext uri="{FF2B5EF4-FFF2-40B4-BE49-F238E27FC236}">
                      <a16:creationId xmlns:a16="http://schemas.microsoft.com/office/drawing/2014/main" id="{1743510A-A958-8E47-B73B-35C81A70C319}"/>
                    </a:ext>
                  </a:extLst>
                </p:cNvPr>
                <p:cNvSpPr/>
                <p:nvPr/>
              </p:nvSpPr>
              <p:spPr>
                <a:xfrm>
                  <a:off x="6648269" y="254255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1" name="Freeform 4430">
                  <a:extLst>
                    <a:ext uri="{FF2B5EF4-FFF2-40B4-BE49-F238E27FC236}">
                      <a16:creationId xmlns:a16="http://schemas.microsoft.com/office/drawing/2014/main" id="{6F6465A5-6FB2-5A41-9EC4-7ED74E724CEE}"/>
                    </a:ext>
                  </a:extLst>
                </p:cNvPr>
                <p:cNvSpPr/>
                <p:nvPr/>
              </p:nvSpPr>
              <p:spPr>
                <a:xfrm>
                  <a:off x="6629383" y="2562371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2" name="Freeform 4431">
                  <a:extLst>
                    <a:ext uri="{FF2B5EF4-FFF2-40B4-BE49-F238E27FC236}">
                      <a16:creationId xmlns:a16="http://schemas.microsoft.com/office/drawing/2014/main" id="{96C9FEFA-8697-4943-A3CE-CE9F92C8DAFF}"/>
                    </a:ext>
                  </a:extLst>
                </p:cNvPr>
                <p:cNvSpPr/>
                <p:nvPr/>
              </p:nvSpPr>
              <p:spPr>
                <a:xfrm>
                  <a:off x="6648269" y="254255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3" name="Freeform 4432">
                  <a:extLst>
                    <a:ext uri="{FF2B5EF4-FFF2-40B4-BE49-F238E27FC236}">
                      <a16:creationId xmlns:a16="http://schemas.microsoft.com/office/drawing/2014/main" id="{1F0C0981-9D9F-5147-8FB4-F51790ED335C}"/>
                    </a:ext>
                  </a:extLst>
                </p:cNvPr>
                <p:cNvSpPr/>
                <p:nvPr/>
              </p:nvSpPr>
              <p:spPr>
                <a:xfrm>
                  <a:off x="6629383" y="2562371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4" name="Freeform 4433">
                  <a:extLst>
                    <a:ext uri="{FF2B5EF4-FFF2-40B4-BE49-F238E27FC236}">
                      <a16:creationId xmlns:a16="http://schemas.microsoft.com/office/drawing/2014/main" id="{EE63E275-DB04-7249-A5DC-53965D9B26E6}"/>
                    </a:ext>
                  </a:extLst>
                </p:cNvPr>
                <p:cNvSpPr/>
                <p:nvPr/>
              </p:nvSpPr>
              <p:spPr>
                <a:xfrm>
                  <a:off x="6648269" y="254255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5" name="Freeform 4434">
                  <a:extLst>
                    <a:ext uri="{FF2B5EF4-FFF2-40B4-BE49-F238E27FC236}">
                      <a16:creationId xmlns:a16="http://schemas.microsoft.com/office/drawing/2014/main" id="{C3A91929-7727-114C-A4DD-B4E5467A7E1E}"/>
                    </a:ext>
                  </a:extLst>
                </p:cNvPr>
                <p:cNvSpPr/>
                <p:nvPr/>
              </p:nvSpPr>
              <p:spPr>
                <a:xfrm>
                  <a:off x="6638826" y="2562371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6" name="Freeform 4435">
                  <a:extLst>
                    <a:ext uri="{FF2B5EF4-FFF2-40B4-BE49-F238E27FC236}">
                      <a16:creationId xmlns:a16="http://schemas.microsoft.com/office/drawing/2014/main" id="{0E54405F-0601-8A40-82E7-2C2994A9ACA9}"/>
                    </a:ext>
                  </a:extLst>
                </p:cNvPr>
                <p:cNvSpPr/>
                <p:nvPr/>
              </p:nvSpPr>
              <p:spPr>
                <a:xfrm>
                  <a:off x="6657712" y="254255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7" name="Freeform 4436">
                  <a:extLst>
                    <a:ext uri="{FF2B5EF4-FFF2-40B4-BE49-F238E27FC236}">
                      <a16:creationId xmlns:a16="http://schemas.microsoft.com/office/drawing/2014/main" id="{16445A03-0441-4942-8A46-5AAEC9694A37}"/>
                    </a:ext>
                  </a:extLst>
                </p:cNvPr>
                <p:cNvSpPr/>
                <p:nvPr/>
              </p:nvSpPr>
              <p:spPr>
                <a:xfrm>
                  <a:off x="6641524" y="258087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8" name="Freeform 4437">
                  <a:extLst>
                    <a:ext uri="{FF2B5EF4-FFF2-40B4-BE49-F238E27FC236}">
                      <a16:creationId xmlns:a16="http://schemas.microsoft.com/office/drawing/2014/main" id="{D8D73320-56B2-6D40-92FC-A1BDEC80DB55}"/>
                    </a:ext>
                  </a:extLst>
                </p:cNvPr>
                <p:cNvSpPr/>
                <p:nvPr/>
              </p:nvSpPr>
              <p:spPr>
                <a:xfrm>
                  <a:off x="6660410" y="2561050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39" name="Freeform 4438">
                  <a:extLst>
                    <a:ext uri="{FF2B5EF4-FFF2-40B4-BE49-F238E27FC236}">
                      <a16:creationId xmlns:a16="http://schemas.microsoft.com/office/drawing/2014/main" id="{149A1393-D7AA-5446-B8D8-42EE17619011}"/>
                    </a:ext>
                  </a:extLst>
                </p:cNvPr>
                <p:cNvSpPr/>
                <p:nvPr/>
              </p:nvSpPr>
              <p:spPr>
                <a:xfrm>
                  <a:off x="6650968" y="2580871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40" name="Freeform 4439">
                  <a:extLst>
                    <a:ext uri="{FF2B5EF4-FFF2-40B4-BE49-F238E27FC236}">
                      <a16:creationId xmlns:a16="http://schemas.microsoft.com/office/drawing/2014/main" id="{EC029E13-940F-A942-A541-D19DB88D98EF}"/>
                    </a:ext>
                  </a:extLst>
                </p:cNvPr>
                <p:cNvSpPr/>
                <p:nvPr/>
              </p:nvSpPr>
              <p:spPr>
                <a:xfrm>
                  <a:off x="6669854" y="2561050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41" name="Freeform 4440">
                  <a:extLst>
                    <a:ext uri="{FF2B5EF4-FFF2-40B4-BE49-F238E27FC236}">
                      <a16:creationId xmlns:a16="http://schemas.microsoft.com/office/drawing/2014/main" id="{8830BE5F-EA0E-5349-8302-7ADF587EBECB}"/>
                    </a:ext>
                  </a:extLst>
                </p:cNvPr>
                <p:cNvSpPr/>
                <p:nvPr/>
              </p:nvSpPr>
              <p:spPr>
                <a:xfrm>
                  <a:off x="6661760" y="2580871"/>
                  <a:ext cx="37773" cy="5286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42" name="Freeform 4441">
                  <a:extLst>
                    <a:ext uri="{FF2B5EF4-FFF2-40B4-BE49-F238E27FC236}">
                      <a16:creationId xmlns:a16="http://schemas.microsoft.com/office/drawing/2014/main" id="{D8A2C114-A320-C94F-82B0-2CD4F633A58D}"/>
                    </a:ext>
                  </a:extLst>
                </p:cNvPr>
                <p:cNvSpPr/>
                <p:nvPr/>
              </p:nvSpPr>
              <p:spPr>
                <a:xfrm>
                  <a:off x="6681995" y="2561050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43" name="Freeform 4442">
                  <a:extLst>
                    <a:ext uri="{FF2B5EF4-FFF2-40B4-BE49-F238E27FC236}">
                      <a16:creationId xmlns:a16="http://schemas.microsoft.com/office/drawing/2014/main" id="{A01504CD-BC42-A041-8655-055154D46734}"/>
                    </a:ext>
                  </a:extLst>
                </p:cNvPr>
                <p:cNvSpPr/>
                <p:nvPr/>
              </p:nvSpPr>
              <p:spPr>
                <a:xfrm>
                  <a:off x="6988226" y="2648262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44" name="Freeform 4443">
                  <a:extLst>
                    <a:ext uri="{FF2B5EF4-FFF2-40B4-BE49-F238E27FC236}">
                      <a16:creationId xmlns:a16="http://schemas.microsoft.com/office/drawing/2014/main" id="{B31ED416-54F6-6B4E-9B2B-00D12BFFD022}"/>
                    </a:ext>
                  </a:extLst>
                </p:cNvPr>
                <p:cNvSpPr/>
                <p:nvPr/>
              </p:nvSpPr>
              <p:spPr>
                <a:xfrm>
                  <a:off x="7007112" y="2628441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45" name="Freeform 4444">
                  <a:extLst>
                    <a:ext uri="{FF2B5EF4-FFF2-40B4-BE49-F238E27FC236}">
                      <a16:creationId xmlns:a16="http://schemas.microsoft.com/office/drawing/2014/main" id="{2ED1B50C-4D77-8841-B81C-FED8EF1304D7}"/>
                    </a:ext>
                  </a:extLst>
                </p:cNvPr>
                <p:cNvSpPr/>
                <p:nvPr/>
              </p:nvSpPr>
              <p:spPr>
                <a:xfrm>
                  <a:off x="7004414" y="2648262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46" name="Freeform 4445">
                  <a:extLst>
                    <a:ext uri="{FF2B5EF4-FFF2-40B4-BE49-F238E27FC236}">
                      <a16:creationId xmlns:a16="http://schemas.microsoft.com/office/drawing/2014/main" id="{4B03F64E-2D65-1543-9D8F-EF8197552353}"/>
                    </a:ext>
                  </a:extLst>
                </p:cNvPr>
                <p:cNvSpPr/>
                <p:nvPr/>
              </p:nvSpPr>
              <p:spPr>
                <a:xfrm>
                  <a:off x="7023301" y="262844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47" name="Freeform 4446">
                  <a:extLst>
                    <a:ext uri="{FF2B5EF4-FFF2-40B4-BE49-F238E27FC236}">
                      <a16:creationId xmlns:a16="http://schemas.microsoft.com/office/drawing/2014/main" id="{C317F389-FB7C-AE45-8969-65F404699C56}"/>
                    </a:ext>
                  </a:extLst>
                </p:cNvPr>
                <p:cNvSpPr/>
                <p:nvPr/>
              </p:nvSpPr>
              <p:spPr>
                <a:xfrm>
                  <a:off x="7007112" y="2668083"/>
                  <a:ext cx="36423" cy="6607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48" name="Freeform 4447">
                  <a:extLst>
                    <a:ext uri="{FF2B5EF4-FFF2-40B4-BE49-F238E27FC236}">
                      <a16:creationId xmlns:a16="http://schemas.microsoft.com/office/drawing/2014/main" id="{764CC5E7-A2FB-1949-BAE0-8AA9A84520D6}"/>
                    </a:ext>
                  </a:extLst>
                </p:cNvPr>
                <p:cNvSpPr/>
                <p:nvPr/>
              </p:nvSpPr>
              <p:spPr>
                <a:xfrm>
                  <a:off x="7025999" y="2648262"/>
                  <a:ext cx="6745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49" name="Freeform 4448">
                  <a:extLst>
                    <a:ext uri="{FF2B5EF4-FFF2-40B4-BE49-F238E27FC236}">
                      <a16:creationId xmlns:a16="http://schemas.microsoft.com/office/drawing/2014/main" id="{4F5ED5B9-44E1-154F-8744-47321E27FCCB}"/>
                    </a:ext>
                  </a:extLst>
                </p:cNvPr>
                <p:cNvSpPr/>
                <p:nvPr/>
              </p:nvSpPr>
              <p:spPr>
                <a:xfrm>
                  <a:off x="7007112" y="2668083"/>
                  <a:ext cx="36423" cy="6607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50" name="Freeform 4449">
                  <a:extLst>
                    <a:ext uri="{FF2B5EF4-FFF2-40B4-BE49-F238E27FC236}">
                      <a16:creationId xmlns:a16="http://schemas.microsoft.com/office/drawing/2014/main" id="{22A05766-A57C-0049-AA66-CE36B2004D8B}"/>
                    </a:ext>
                  </a:extLst>
                </p:cNvPr>
                <p:cNvSpPr/>
                <p:nvPr/>
              </p:nvSpPr>
              <p:spPr>
                <a:xfrm>
                  <a:off x="7025999" y="2648262"/>
                  <a:ext cx="6745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51" name="Freeform 4450">
                  <a:extLst>
                    <a:ext uri="{FF2B5EF4-FFF2-40B4-BE49-F238E27FC236}">
                      <a16:creationId xmlns:a16="http://schemas.microsoft.com/office/drawing/2014/main" id="{F9BC3B92-2948-2740-A62B-91F07561876F}"/>
                    </a:ext>
                  </a:extLst>
                </p:cNvPr>
                <p:cNvSpPr/>
                <p:nvPr/>
              </p:nvSpPr>
              <p:spPr>
                <a:xfrm>
                  <a:off x="7009811" y="2668083"/>
                  <a:ext cx="36423" cy="6607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52" name="Freeform 4451">
                  <a:extLst>
                    <a:ext uri="{FF2B5EF4-FFF2-40B4-BE49-F238E27FC236}">
                      <a16:creationId xmlns:a16="http://schemas.microsoft.com/office/drawing/2014/main" id="{B163243E-2898-A246-9E40-A4E6A268BBD1}"/>
                    </a:ext>
                  </a:extLst>
                </p:cNvPr>
                <p:cNvSpPr/>
                <p:nvPr/>
              </p:nvSpPr>
              <p:spPr>
                <a:xfrm>
                  <a:off x="7027348" y="2648262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53" name="Freeform 4452">
                  <a:extLst>
                    <a:ext uri="{FF2B5EF4-FFF2-40B4-BE49-F238E27FC236}">
                      <a16:creationId xmlns:a16="http://schemas.microsoft.com/office/drawing/2014/main" id="{D6FCB3EF-3D76-904F-A8A7-0828A2074FCC}"/>
                    </a:ext>
                  </a:extLst>
                </p:cNvPr>
                <p:cNvSpPr/>
                <p:nvPr/>
              </p:nvSpPr>
              <p:spPr>
                <a:xfrm>
                  <a:off x="7013857" y="2668083"/>
                  <a:ext cx="37773" cy="6607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54" name="Freeform 4453">
                  <a:extLst>
                    <a:ext uri="{FF2B5EF4-FFF2-40B4-BE49-F238E27FC236}">
                      <a16:creationId xmlns:a16="http://schemas.microsoft.com/office/drawing/2014/main" id="{2BD1253D-6023-E74E-92C8-D6AC3FC9E93E}"/>
                    </a:ext>
                  </a:extLst>
                </p:cNvPr>
                <p:cNvSpPr/>
                <p:nvPr/>
              </p:nvSpPr>
              <p:spPr>
                <a:xfrm>
                  <a:off x="7032744" y="2648262"/>
                  <a:ext cx="6746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55" name="Freeform 4454">
                  <a:extLst>
                    <a:ext uri="{FF2B5EF4-FFF2-40B4-BE49-F238E27FC236}">
                      <a16:creationId xmlns:a16="http://schemas.microsoft.com/office/drawing/2014/main" id="{79A6EBA0-7393-E24C-B2FE-BD261CD547E8}"/>
                    </a:ext>
                  </a:extLst>
                </p:cNvPr>
                <p:cNvSpPr/>
                <p:nvPr/>
              </p:nvSpPr>
              <p:spPr>
                <a:xfrm>
                  <a:off x="7016555" y="2678654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56" name="Freeform 4455">
                  <a:extLst>
                    <a:ext uri="{FF2B5EF4-FFF2-40B4-BE49-F238E27FC236}">
                      <a16:creationId xmlns:a16="http://schemas.microsoft.com/office/drawing/2014/main" id="{7968B689-0557-3A40-BD2B-6DE494801D9A}"/>
                    </a:ext>
                  </a:extLst>
                </p:cNvPr>
                <p:cNvSpPr/>
                <p:nvPr/>
              </p:nvSpPr>
              <p:spPr>
                <a:xfrm>
                  <a:off x="7035442" y="2658833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57" name="Freeform 4456">
                  <a:extLst>
                    <a:ext uri="{FF2B5EF4-FFF2-40B4-BE49-F238E27FC236}">
                      <a16:creationId xmlns:a16="http://schemas.microsoft.com/office/drawing/2014/main" id="{A21BD803-72C1-464E-8AAF-9C52EC1D6A03}"/>
                    </a:ext>
                  </a:extLst>
                </p:cNvPr>
                <p:cNvSpPr/>
                <p:nvPr/>
              </p:nvSpPr>
              <p:spPr>
                <a:xfrm>
                  <a:off x="7016555" y="2678654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58" name="Freeform 4457">
                  <a:extLst>
                    <a:ext uri="{FF2B5EF4-FFF2-40B4-BE49-F238E27FC236}">
                      <a16:creationId xmlns:a16="http://schemas.microsoft.com/office/drawing/2014/main" id="{3E4848ED-6629-B442-B39A-4FFC1354A3FB}"/>
                    </a:ext>
                  </a:extLst>
                </p:cNvPr>
                <p:cNvSpPr/>
                <p:nvPr/>
              </p:nvSpPr>
              <p:spPr>
                <a:xfrm>
                  <a:off x="7035442" y="2658833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59" name="Freeform 4458">
                  <a:extLst>
                    <a:ext uri="{FF2B5EF4-FFF2-40B4-BE49-F238E27FC236}">
                      <a16:creationId xmlns:a16="http://schemas.microsoft.com/office/drawing/2014/main" id="{DE6F9737-FBF0-A04F-9477-D40F09C5C5ED}"/>
                    </a:ext>
                  </a:extLst>
                </p:cNvPr>
                <p:cNvSpPr/>
                <p:nvPr/>
              </p:nvSpPr>
              <p:spPr>
                <a:xfrm>
                  <a:off x="7019253" y="2689225"/>
                  <a:ext cx="36424" cy="6607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60" name="Freeform 4459">
                  <a:extLst>
                    <a:ext uri="{FF2B5EF4-FFF2-40B4-BE49-F238E27FC236}">
                      <a16:creationId xmlns:a16="http://schemas.microsoft.com/office/drawing/2014/main" id="{98EE0F1D-4091-0E4D-ADF8-D83B857062B7}"/>
                    </a:ext>
                  </a:extLst>
                </p:cNvPr>
                <p:cNvSpPr/>
                <p:nvPr/>
              </p:nvSpPr>
              <p:spPr>
                <a:xfrm>
                  <a:off x="7036791" y="2669404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61" name="Freeform 4460">
                  <a:extLst>
                    <a:ext uri="{FF2B5EF4-FFF2-40B4-BE49-F238E27FC236}">
                      <a16:creationId xmlns:a16="http://schemas.microsoft.com/office/drawing/2014/main" id="{9F0F51E9-C3EC-CB4D-81FD-158520396870}"/>
                    </a:ext>
                  </a:extLst>
                </p:cNvPr>
                <p:cNvSpPr/>
                <p:nvPr/>
              </p:nvSpPr>
              <p:spPr>
                <a:xfrm>
                  <a:off x="7020603" y="2689225"/>
                  <a:ext cx="37773" cy="6607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62" name="Freeform 4461">
                  <a:extLst>
                    <a:ext uri="{FF2B5EF4-FFF2-40B4-BE49-F238E27FC236}">
                      <a16:creationId xmlns:a16="http://schemas.microsoft.com/office/drawing/2014/main" id="{F6A053C3-B697-DB42-B27F-C233B8FF19E9}"/>
                    </a:ext>
                  </a:extLst>
                </p:cNvPr>
                <p:cNvSpPr/>
                <p:nvPr/>
              </p:nvSpPr>
              <p:spPr>
                <a:xfrm>
                  <a:off x="7039489" y="2669404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63" name="Freeform 4462">
                  <a:extLst>
                    <a:ext uri="{FF2B5EF4-FFF2-40B4-BE49-F238E27FC236}">
                      <a16:creationId xmlns:a16="http://schemas.microsoft.com/office/drawing/2014/main" id="{D6C1E12C-2B1C-134F-91EF-9FB570F927A7}"/>
                    </a:ext>
                  </a:extLst>
                </p:cNvPr>
                <p:cNvSpPr/>
                <p:nvPr/>
              </p:nvSpPr>
              <p:spPr>
                <a:xfrm>
                  <a:off x="7023301" y="2711689"/>
                  <a:ext cx="37773" cy="6607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64" name="Freeform 4463">
                  <a:extLst>
                    <a:ext uri="{FF2B5EF4-FFF2-40B4-BE49-F238E27FC236}">
                      <a16:creationId xmlns:a16="http://schemas.microsoft.com/office/drawing/2014/main" id="{5715A527-148A-DC43-8D79-42A384E3980B}"/>
                    </a:ext>
                  </a:extLst>
                </p:cNvPr>
                <p:cNvSpPr/>
                <p:nvPr/>
              </p:nvSpPr>
              <p:spPr>
                <a:xfrm>
                  <a:off x="7042187" y="2691868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290"/>
                    <a:gd name="connsiteX1" fmla="*/ 0 w 9505"/>
                    <a:gd name="connsiteY1" fmla="*/ 68290 h 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290">
                      <a:moveTo>
                        <a:pt x="0" y="0"/>
                      </a:moveTo>
                      <a:lnTo>
                        <a:pt x="0" y="6829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65" name="Freeform 4464">
                  <a:extLst>
                    <a:ext uri="{FF2B5EF4-FFF2-40B4-BE49-F238E27FC236}">
                      <a16:creationId xmlns:a16="http://schemas.microsoft.com/office/drawing/2014/main" id="{8C144056-865B-EC46-83D7-BEC65534D2D9}"/>
                    </a:ext>
                  </a:extLst>
                </p:cNvPr>
                <p:cNvSpPr/>
                <p:nvPr/>
              </p:nvSpPr>
              <p:spPr>
                <a:xfrm>
                  <a:off x="7027348" y="2711689"/>
                  <a:ext cx="37773" cy="6607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66" name="Freeform 4465">
                  <a:extLst>
                    <a:ext uri="{FF2B5EF4-FFF2-40B4-BE49-F238E27FC236}">
                      <a16:creationId xmlns:a16="http://schemas.microsoft.com/office/drawing/2014/main" id="{ED1E06EE-443F-EC4F-857D-43618276B84E}"/>
                    </a:ext>
                  </a:extLst>
                </p:cNvPr>
                <p:cNvSpPr/>
                <p:nvPr/>
              </p:nvSpPr>
              <p:spPr>
                <a:xfrm>
                  <a:off x="7046234" y="269186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290"/>
                    <a:gd name="connsiteX1" fmla="*/ 0 w 9505"/>
                    <a:gd name="connsiteY1" fmla="*/ 68290 h 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290">
                      <a:moveTo>
                        <a:pt x="0" y="0"/>
                      </a:moveTo>
                      <a:lnTo>
                        <a:pt x="0" y="6829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67" name="Freeform 4466">
                  <a:extLst>
                    <a:ext uri="{FF2B5EF4-FFF2-40B4-BE49-F238E27FC236}">
                      <a16:creationId xmlns:a16="http://schemas.microsoft.com/office/drawing/2014/main" id="{B6581A84-1717-C64F-BAB2-A77570D6820F}"/>
                    </a:ext>
                  </a:extLst>
                </p:cNvPr>
                <p:cNvSpPr/>
                <p:nvPr/>
              </p:nvSpPr>
              <p:spPr>
                <a:xfrm>
                  <a:off x="7027348" y="2711689"/>
                  <a:ext cx="37773" cy="6607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68" name="Freeform 4467">
                  <a:extLst>
                    <a:ext uri="{FF2B5EF4-FFF2-40B4-BE49-F238E27FC236}">
                      <a16:creationId xmlns:a16="http://schemas.microsoft.com/office/drawing/2014/main" id="{A9A5DEC8-8A34-CB4D-AC33-82C135043C33}"/>
                    </a:ext>
                  </a:extLst>
                </p:cNvPr>
                <p:cNvSpPr/>
                <p:nvPr/>
              </p:nvSpPr>
              <p:spPr>
                <a:xfrm>
                  <a:off x="7046234" y="269186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290"/>
                    <a:gd name="connsiteX1" fmla="*/ 0 w 9505"/>
                    <a:gd name="connsiteY1" fmla="*/ 68290 h 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290">
                      <a:moveTo>
                        <a:pt x="0" y="0"/>
                      </a:moveTo>
                      <a:lnTo>
                        <a:pt x="0" y="6829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69" name="Freeform 4468">
                  <a:extLst>
                    <a:ext uri="{FF2B5EF4-FFF2-40B4-BE49-F238E27FC236}">
                      <a16:creationId xmlns:a16="http://schemas.microsoft.com/office/drawing/2014/main" id="{8815BDFC-B546-874E-A92D-2E4D9FF95D4D}"/>
                    </a:ext>
                  </a:extLst>
                </p:cNvPr>
                <p:cNvSpPr/>
                <p:nvPr/>
              </p:nvSpPr>
              <p:spPr>
                <a:xfrm>
                  <a:off x="7030046" y="2711689"/>
                  <a:ext cx="37773" cy="6607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70" name="Freeform 4469">
                  <a:extLst>
                    <a:ext uri="{FF2B5EF4-FFF2-40B4-BE49-F238E27FC236}">
                      <a16:creationId xmlns:a16="http://schemas.microsoft.com/office/drawing/2014/main" id="{BA191192-1524-7747-A198-8FECBF26FA39}"/>
                    </a:ext>
                  </a:extLst>
                </p:cNvPr>
                <p:cNvSpPr/>
                <p:nvPr/>
              </p:nvSpPr>
              <p:spPr>
                <a:xfrm>
                  <a:off x="7048932" y="2691868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290"/>
                    <a:gd name="connsiteX1" fmla="*/ 0 w 9505"/>
                    <a:gd name="connsiteY1" fmla="*/ 68290 h 68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290">
                      <a:moveTo>
                        <a:pt x="0" y="0"/>
                      </a:moveTo>
                      <a:lnTo>
                        <a:pt x="0" y="6829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71" name="Freeform 4470">
                  <a:extLst>
                    <a:ext uri="{FF2B5EF4-FFF2-40B4-BE49-F238E27FC236}">
                      <a16:creationId xmlns:a16="http://schemas.microsoft.com/office/drawing/2014/main" id="{468436BF-5B8D-A748-A0F6-35A92ABA4E8F}"/>
                    </a:ext>
                  </a:extLst>
                </p:cNvPr>
                <p:cNvSpPr/>
                <p:nvPr/>
              </p:nvSpPr>
              <p:spPr>
                <a:xfrm>
                  <a:off x="7032744" y="2723581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72" name="Freeform 4471">
                  <a:extLst>
                    <a:ext uri="{FF2B5EF4-FFF2-40B4-BE49-F238E27FC236}">
                      <a16:creationId xmlns:a16="http://schemas.microsoft.com/office/drawing/2014/main" id="{7CDEA567-58E8-2E46-9198-B05A176F7A3A}"/>
                    </a:ext>
                  </a:extLst>
                </p:cNvPr>
                <p:cNvSpPr/>
                <p:nvPr/>
              </p:nvSpPr>
              <p:spPr>
                <a:xfrm>
                  <a:off x="7051630" y="2703760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73" name="Freeform 4472">
                  <a:extLst>
                    <a:ext uri="{FF2B5EF4-FFF2-40B4-BE49-F238E27FC236}">
                      <a16:creationId xmlns:a16="http://schemas.microsoft.com/office/drawing/2014/main" id="{FEFA5B31-1D4C-E744-8F1B-9D6AAF8962AC}"/>
                    </a:ext>
                  </a:extLst>
                </p:cNvPr>
                <p:cNvSpPr/>
                <p:nvPr/>
              </p:nvSpPr>
              <p:spPr>
                <a:xfrm>
                  <a:off x="7036791" y="272358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74" name="Freeform 4473">
                  <a:extLst>
                    <a:ext uri="{FF2B5EF4-FFF2-40B4-BE49-F238E27FC236}">
                      <a16:creationId xmlns:a16="http://schemas.microsoft.com/office/drawing/2014/main" id="{16A6C7B7-C463-F049-BE42-60AB26B6A6BC}"/>
                    </a:ext>
                  </a:extLst>
                </p:cNvPr>
                <p:cNvSpPr/>
                <p:nvPr/>
              </p:nvSpPr>
              <p:spPr>
                <a:xfrm>
                  <a:off x="7055678" y="2703760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75" name="Freeform 4474">
                  <a:extLst>
                    <a:ext uri="{FF2B5EF4-FFF2-40B4-BE49-F238E27FC236}">
                      <a16:creationId xmlns:a16="http://schemas.microsoft.com/office/drawing/2014/main" id="{1D568C34-31BD-0446-852E-3E3B2653649A}"/>
                    </a:ext>
                  </a:extLst>
                </p:cNvPr>
                <p:cNvSpPr/>
                <p:nvPr/>
              </p:nvSpPr>
              <p:spPr>
                <a:xfrm>
                  <a:off x="7036791" y="272358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76" name="Freeform 4475">
                  <a:extLst>
                    <a:ext uri="{FF2B5EF4-FFF2-40B4-BE49-F238E27FC236}">
                      <a16:creationId xmlns:a16="http://schemas.microsoft.com/office/drawing/2014/main" id="{691BFCCE-E385-CA45-A4F1-65ED1C13D8B7}"/>
                    </a:ext>
                  </a:extLst>
                </p:cNvPr>
                <p:cNvSpPr/>
                <p:nvPr/>
              </p:nvSpPr>
              <p:spPr>
                <a:xfrm>
                  <a:off x="7055678" y="2703760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77" name="Freeform 4476">
                  <a:extLst>
                    <a:ext uri="{FF2B5EF4-FFF2-40B4-BE49-F238E27FC236}">
                      <a16:creationId xmlns:a16="http://schemas.microsoft.com/office/drawing/2014/main" id="{BECB5D17-D027-D747-8A00-67965F39B3D8}"/>
                    </a:ext>
                  </a:extLst>
                </p:cNvPr>
                <p:cNvSpPr/>
                <p:nvPr/>
              </p:nvSpPr>
              <p:spPr>
                <a:xfrm>
                  <a:off x="7036791" y="2723581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78" name="Freeform 4477">
                  <a:extLst>
                    <a:ext uri="{FF2B5EF4-FFF2-40B4-BE49-F238E27FC236}">
                      <a16:creationId xmlns:a16="http://schemas.microsoft.com/office/drawing/2014/main" id="{7F8B5DF2-FA1D-0044-9B05-CB0FE08E27BF}"/>
                    </a:ext>
                  </a:extLst>
                </p:cNvPr>
                <p:cNvSpPr/>
                <p:nvPr/>
              </p:nvSpPr>
              <p:spPr>
                <a:xfrm>
                  <a:off x="7055678" y="2703760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79" name="Freeform 4478">
                  <a:extLst>
                    <a:ext uri="{FF2B5EF4-FFF2-40B4-BE49-F238E27FC236}">
                      <a16:creationId xmlns:a16="http://schemas.microsoft.com/office/drawing/2014/main" id="{E00BCBF1-424D-6B47-B2A5-7934D9F889DF}"/>
                    </a:ext>
                  </a:extLst>
                </p:cNvPr>
                <p:cNvSpPr/>
                <p:nvPr/>
              </p:nvSpPr>
              <p:spPr>
                <a:xfrm>
                  <a:off x="7070517" y="2723581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80" name="Freeform 4479">
                  <a:extLst>
                    <a:ext uri="{FF2B5EF4-FFF2-40B4-BE49-F238E27FC236}">
                      <a16:creationId xmlns:a16="http://schemas.microsoft.com/office/drawing/2014/main" id="{444A3D57-924F-0744-B564-548EE85828D6}"/>
                    </a:ext>
                  </a:extLst>
                </p:cNvPr>
                <p:cNvSpPr/>
                <p:nvPr/>
              </p:nvSpPr>
              <p:spPr>
                <a:xfrm>
                  <a:off x="7089403" y="2703760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81" name="Freeform 4480">
                  <a:extLst>
                    <a:ext uri="{FF2B5EF4-FFF2-40B4-BE49-F238E27FC236}">
                      <a16:creationId xmlns:a16="http://schemas.microsoft.com/office/drawing/2014/main" id="{E43658AE-801A-4B48-A9A8-C20342F7B2A9}"/>
                    </a:ext>
                  </a:extLst>
                </p:cNvPr>
                <p:cNvSpPr/>
                <p:nvPr/>
              </p:nvSpPr>
              <p:spPr>
                <a:xfrm>
                  <a:off x="7398332" y="2736795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82" name="Freeform 4481">
                  <a:extLst>
                    <a:ext uri="{FF2B5EF4-FFF2-40B4-BE49-F238E27FC236}">
                      <a16:creationId xmlns:a16="http://schemas.microsoft.com/office/drawing/2014/main" id="{7050E5ED-0E2B-F648-A603-5A8EA83DB8F5}"/>
                    </a:ext>
                  </a:extLst>
                </p:cNvPr>
                <p:cNvSpPr/>
                <p:nvPr/>
              </p:nvSpPr>
              <p:spPr>
                <a:xfrm>
                  <a:off x="7417219" y="2716974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83" name="Freeform 4482">
                  <a:extLst>
                    <a:ext uri="{FF2B5EF4-FFF2-40B4-BE49-F238E27FC236}">
                      <a16:creationId xmlns:a16="http://schemas.microsoft.com/office/drawing/2014/main" id="{62262C5B-662F-FC4A-84AF-44D512B87851}"/>
                    </a:ext>
                  </a:extLst>
                </p:cNvPr>
                <p:cNvSpPr/>
                <p:nvPr/>
              </p:nvSpPr>
              <p:spPr>
                <a:xfrm>
                  <a:off x="7398332" y="2736795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84" name="Freeform 4483">
                  <a:extLst>
                    <a:ext uri="{FF2B5EF4-FFF2-40B4-BE49-F238E27FC236}">
                      <a16:creationId xmlns:a16="http://schemas.microsoft.com/office/drawing/2014/main" id="{1ED74C1A-1655-7F40-A807-A2205BCBE6D1}"/>
                    </a:ext>
                  </a:extLst>
                </p:cNvPr>
                <p:cNvSpPr/>
                <p:nvPr/>
              </p:nvSpPr>
              <p:spPr>
                <a:xfrm>
                  <a:off x="7417219" y="2716974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85" name="Freeform 4484">
                  <a:extLst>
                    <a:ext uri="{FF2B5EF4-FFF2-40B4-BE49-F238E27FC236}">
                      <a16:creationId xmlns:a16="http://schemas.microsoft.com/office/drawing/2014/main" id="{F7843F8A-D8E5-8A46-AC01-D85966D9C964}"/>
                    </a:ext>
                  </a:extLst>
                </p:cNvPr>
                <p:cNvSpPr/>
                <p:nvPr/>
              </p:nvSpPr>
              <p:spPr>
                <a:xfrm>
                  <a:off x="7398332" y="2736795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86" name="Freeform 4485">
                  <a:extLst>
                    <a:ext uri="{FF2B5EF4-FFF2-40B4-BE49-F238E27FC236}">
                      <a16:creationId xmlns:a16="http://schemas.microsoft.com/office/drawing/2014/main" id="{BF140707-2F3B-184C-A540-06CA5627A602}"/>
                    </a:ext>
                  </a:extLst>
                </p:cNvPr>
                <p:cNvSpPr/>
                <p:nvPr/>
              </p:nvSpPr>
              <p:spPr>
                <a:xfrm>
                  <a:off x="7417219" y="2716974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87" name="Freeform 4486">
                  <a:extLst>
                    <a:ext uri="{FF2B5EF4-FFF2-40B4-BE49-F238E27FC236}">
                      <a16:creationId xmlns:a16="http://schemas.microsoft.com/office/drawing/2014/main" id="{D6877E20-43B0-6A48-BE85-3FBF05D8F441}"/>
                    </a:ext>
                  </a:extLst>
                </p:cNvPr>
                <p:cNvSpPr/>
                <p:nvPr/>
              </p:nvSpPr>
              <p:spPr>
                <a:xfrm>
                  <a:off x="7402379" y="2736795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88" name="Freeform 4487">
                  <a:extLst>
                    <a:ext uri="{FF2B5EF4-FFF2-40B4-BE49-F238E27FC236}">
                      <a16:creationId xmlns:a16="http://schemas.microsoft.com/office/drawing/2014/main" id="{E7759160-A924-FB43-B23D-1F95EB435DB0}"/>
                    </a:ext>
                  </a:extLst>
                </p:cNvPr>
                <p:cNvSpPr/>
                <p:nvPr/>
              </p:nvSpPr>
              <p:spPr>
                <a:xfrm>
                  <a:off x="7421265" y="2716974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89" name="Freeform 4488">
                  <a:extLst>
                    <a:ext uri="{FF2B5EF4-FFF2-40B4-BE49-F238E27FC236}">
                      <a16:creationId xmlns:a16="http://schemas.microsoft.com/office/drawing/2014/main" id="{F4707FFF-B8E3-2B43-B920-9C49B6C5C548}"/>
                    </a:ext>
                  </a:extLst>
                </p:cNvPr>
                <p:cNvSpPr/>
                <p:nvPr/>
              </p:nvSpPr>
              <p:spPr>
                <a:xfrm>
                  <a:off x="7405077" y="2765865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90" name="Freeform 4489">
                  <a:extLst>
                    <a:ext uri="{FF2B5EF4-FFF2-40B4-BE49-F238E27FC236}">
                      <a16:creationId xmlns:a16="http://schemas.microsoft.com/office/drawing/2014/main" id="{07ED4906-080F-7E41-9932-B0BA43184AFA}"/>
                    </a:ext>
                  </a:extLst>
                </p:cNvPr>
                <p:cNvSpPr/>
                <p:nvPr/>
              </p:nvSpPr>
              <p:spPr>
                <a:xfrm>
                  <a:off x="7423963" y="2746045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91" name="Freeform 4490">
                  <a:extLst>
                    <a:ext uri="{FF2B5EF4-FFF2-40B4-BE49-F238E27FC236}">
                      <a16:creationId xmlns:a16="http://schemas.microsoft.com/office/drawing/2014/main" id="{697D2FE4-89A3-854D-8478-8BC151ABD38B}"/>
                    </a:ext>
                  </a:extLst>
                </p:cNvPr>
                <p:cNvSpPr/>
                <p:nvPr/>
              </p:nvSpPr>
              <p:spPr>
                <a:xfrm>
                  <a:off x="7407775" y="2765865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92" name="Freeform 4491">
                  <a:extLst>
                    <a:ext uri="{FF2B5EF4-FFF2-40B4-BE49-F238E27FC236}">
                      <a16:creationId xmlns:a16="http://schemas.microsoft.com/office/drawing/2014/main" id="{359FA84A-35C5-FD47-BCDA-B58D32078936}"/>
                    </a:ext>
                  </a:extLst>
                </p:cNvPr>
                <p:cNvSpPr/>
                <p:nvPr/>
              </p:nvSpPr>
              <p:spPr>
                <a:xfrm>
                  <a:off x="7426662" y="2746045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93" name="Freeform 4492">
                  <a:extLst>
                    <a:ext uri="{FF2B5EF4-FFF2-40B4-BE49-F238E27FC236}">
                      <a16:creationId xmlns:a16="http://schemas.microsoft.com/office/drawing/2014/main" id="{31B1C177-296A-6746-975E-F47272AD7882}"/>
                    </a:ext>
                  </a:extLst>
                </p:cNvPr>
                <p:cNvSpPr/>
                <p:nvPr/>
              </p:nvSpPr>
              <p:spPr>
                <a:xfrm>
                  <a:off x="7407775" y="2765865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94" name="Freeform 4493">
                  <a:extLst>
                    <a:ext uri="{FF2B5EF4-FFF2-40B4-BE49-F238E27FC236}">
                      <a16:creationId xmlns:a16="http://schemas.microsoft.com/office/drawing/2014/main" id="{0E51A31B-BBB4-6A43-9881-309BA9774359}"/>
                    </a:ext>
                  </a:extLst>
                </p:cNvPr>
                <p:cNvSpPr/>
                <p:nvPr/>
              </p:nvSpPr>
              <p:spPr>
                <a:xfrm>
                  <a:off x="7426662" y="2746045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95" name="Freeform 4494">
                  <a:extLst>
                    <a:ext uri="{FF2B5EF4-FFF2-40B4-BE49-F238E27FC236}">
                      <a16:creationId xmlns:a16="http://schemas.microsoft.com/office/drawing/2014/main" id="{35946CC8-0886-2B44-B6EF-C2E898E63BB4}"/>
                    </a:ext>
                  </a:extLst>
                </p:cNvPr>
                <p:cNvSpPr/>
                <p:nvPr/>
              </p:nvSpPr>
              <p:spPr>
                <a:xfrm>
                  <a:off x="7407775" y="2765865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96" name="Freeform 4495">
                  <a:extLst>
                    <a:ext uri="{FF2B5EF4-FFF2-40B4-BE49-F238E27FC236}">
                      <a16:creationId xmlns:a16="http://schemas.microsoft.com/office/drawing/2014/main" id="{E92C1592-38EC-714B-AE92-924D220B7E36}"/>
                    </a:ext>
                  </a:extLst>
                </p:cNvPr>
                <p:cNvSpPr/>
                <p:nvPr/>
              </p:nvSpPr>
              <p:spPr>
                <a:xfrm>
                  <a:off x="7426662" y="2746045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97" name="Freeform 4496">
                  <a:extLst>
                    <a:ext uri="{FF2B5EF4-FFF2-40B4-BE49-F238E27FC236}">
                      <a16:creationId xmlns:a16="http://schemas.microsoft.com/office/drawing/2014/main" id="{882D8073-127B-F947-B977-1349F7DB45D0}"/>
                    </a:ext>
                  </a:extLst>
                </p:cNvPr>
                <p:cNvSpPr/>
                <p:nvPr/>
              </p:nvSpPr>
              <p:spPr>
                <a:xfrm>
                  <a:off x="7410473" y="2765865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98" name="Freeform 4497">
                  <a:extLst>
                    <a:ext uri="{FF2B5EF4-FFF2-40B4-BE49-F238E27FC236}">
                      <a16:creationId xmlns:a16="http://schemas.microsoft.com/office/drawing/2014/main" id="{52B1EBB3-20DF-FC41-8CF1-870BE03AE15B}"/>
                    </a:ext>
                  </a:extLst>
                </p:cNvPr>
                <p:cNvSpPr/>
                <p:nvPr/>
              </p:nvSpPr>
              <p:spPr>
                <a:xfrm>
                  <a:off x="7428011" y="2746045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499" name="Freeform 4498">
                  <a:extLst>
                    <a:ext uri="{FF2B5EF4-FFF2-40B4-BE49-F238E27FC236}">
                      <a16:creationId xmlns:a16="http://schemas.microsoft.com/office/drawing/2014/main" id="{064556F5-4049-B74A-8640-2B643F428152}"/>
                    </a:ext>
                  </a:extLst>
                </p:cNvPr>
                <p:cNvSpPr/>
                <p:nvPr/>
              </p:nvSpPr>
              <p:spPr>
                <a:xfrm>
                  <a:off x="7417219" y="2765865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00" name="Freeform 4499">
                  <a:extLst>
                    <a:ext uri="{FF2B5EF4-FFF2-40B4-BE49-F238E27FC236}">
                      <a16:creationId xmlns:a16="http://schemas.microsoft.com/office/drawing/2014/main" id="{C40BE90A-8E6D-A448-B92D-33E60D4060CC}"/>
                    </a:ext>
                  </a:extLst>
                </p:cNvPr>
                <p:cNvSpPr/>
                <p:nvPr/>
              </p:nvSpPr>
              <p:spPr>
                <a:xfrm>
                  <a:off x="7436105" y="2746045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01" name="Freeform 4500">
                  <a:extLst>
                    <a:ext uri="{FF2B5EF4-FFF2-40B4-BE49-F238E27FC236}">
                      <a16:creationId xmlns:a16="http://schemas.microsoft.com/office/drawing/2014/main" id="{18B9FA72-211C-6C49-BFBE-5A0B43D71696}"/>
                    </a:ext>
                  </a:extLst>
                </p:cNvPr>
                <p:cNvSpPr/>
                <p:nvPr/>
              </p:nvSpPr>
              <p:spPr>
                <a:xfrm>
                  <a:off x="7417219" y="2765865"/>
                  <a:ext cx="3642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02" name="Freeform 4501">
                  <a:extLst>
                    <a:ext uri="{FF2B5EF4-FFF2-40B4-BE49-F238E27FC236}">
                      <a16:creationId xmlns:a16="http://schemas.microsoft.com/office/drawing/2014/main" id="{CDA791FC-454A-4E40-AB36-F1A4FAD3F58D}"/>
                    </a:ext>
                  </a:extLst>
                </p:cNvPr>
                <p:cNvSpPr/>
                <p:nvPr/>
              </p:nvSpPr>
              <p:spPr>
                <a:xfrm>
                  <a:off x="7436105" y="2746045"/>
                  <a:ext cx="6745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03" name="Freeform 4502">
                  <a:extLst>
                    <a:ext uri="{FF2B5EF4-FFF2-40B4-BE49-F238E27FC236}">
                      <a16:creationId xmlns:a16="http://schemas.microsoft.com/office/drawing/2014/main" id="{CE243766-883F-9746-B091-6793126A11F6}"/>
                    </a:ext>
                  </a:extLst>
                </p:cNvPr>
                <p:cNvSpPr/>
                <p:nvPr/>
              </p:nvSpPr>
              <p:spPr>
                <a:xfrm>
                  <a:off x="7421265" y="2765865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04" name="Freeform 4503">
                  <a:extLst>
                    <a:ext uri="{FF2B5EF4-FFF2-40B4-BE49-F238E27FC236}">
                      <a16:creationId xmlns:a16="http://schemas.microsoft.com/office/drawing/2014/main" id="{1285D048-96CB-234C-B822-0D7555E32878}"/>
                    </a:ext>
                  </a:extLst>
                </p:cNvPr>
                <p:cNvSpPr/>
                <p:nvPr/>
              </p:nvSpPr>
              <p:spPr>
                <a:xfrm>
                  <a:off x="7440152" y="2746045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05" name="Freeform 4504">
                  <a:extLst>
                    <a:ext uri="{FF2B5EF4-FFF2-40B4-BE49-F238E27FC236}">
                      <a16:creationId xmlns:a16="http://schemas.microsoft.com/office/drawing/2014/main" id="{C22E458C-826D-CD49-BFF4-A3F7F31DCE3D}"/>
                    </a:ext>
                  </a:extLst>
                </p:cNvPr>
                <p:cNvSpPr/>
                <p:nvPr/>
              </p:nvSpPr>
              <p:spPr>
                <a:xfrm>
                  <a:off x="7423963" y="2765865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06" name="Freeform 4505">
                  <a:extLst>
                    <a:ext uri="{FF2B5EF4-FFF2-40B4-BE49-F238E27FC236}">
                      <a16:creationId xmlns:a16="http://schemas.microsoft.com/office/drawing/2014/main" id="{AC50F12B-A09C-EE44-90A1-12EBE8803E5C}"/>
                    </a:ext>
                  </a:extLst>
                </p:cNvPr>
                <p:cNvSpPr/>
                <p:nvPr/>
              </p:nvSpPr>
              <p:spPr>
                <a:xfrm>
                  <a:off x="7442850" y="2746045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07" name="Freeform 4506">
                  <a:extLst>
                    <a:ext uri="{FF2B5EF4-FFF2-40B4-BE49-F238E27FC236}">
                      <a16:creationId xmlns:a16="http://schemas.microsoft.com/office/drawing/2014/main" id="{824762ED-D74C-124D-96B0-ED0220681E82}"/>
                    </a:ext>
                  </a:extLst>
                </p:cNvPr>
                <p:cNvSpPr/>
                <p:nvPr/>
              </p:nvSpPr>
              <p:spPr>
                <a:xfrm>
                  <a:off x="7423963" y="2765865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08" name="Freeform 4507">
                  <a:extLst>
                    <a:ext uri="{FF2B5EF4-FFF2-40B4-BE49-F238E27FC236}">
                      <a16:creationId xmlns:a16="http://schemas.microsoft.com/office/drawing/2014/main" id="{04D26EF0-0A8C-2A43-A518-181B19C67B9A}"/>
                    </a:ext>
                  </a:extLst>
                </p:cNvPr>
                <p:cNvSpPr/>
                <p:nvPr/>
              </p:nvSpPr>
              <p:spPr>
                <a:xfrm>
                  <a:off x="7442850" y="2746045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09" name="Freeform 4508">
                  <a:extLst>
                    <a:ext uri="{FF2B5EF4-FFF2-40B4-BE49-F238E27FC236}">
                      <a16:creationId xmlns:a16="http://schemas.microsoft.com/office/drawing/2014/main" id="{84CE01FC-6D04-0146-BA03-709E82B8E6F9}"/>
                    </a:ext>
                  </a:extLst>
                </p:cNvPr>
                <p:cNvSpPr/>
                <p:nvPr/>
              </p:nvSpPr>
              <p:spPr>
                <a:xfrm>
                  <a:off x="7428011" y="2765865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10" name="Freeform 4509">
                  <a:extLst>
                    <a:ext uri="{FF2B5EF4-FFF2-40B4-BE49-F238E27FC236}">
                      <a16:creationId xmlns:a16="http://schemas.microsoft.com/office/drawing/2014/main" id="{37CAD260-5263-0A43-9D8F-D6BA7315E883}"/>
                    </a:ext>
                  </a:extLst>
                </p:cNvPr>
                <p:cNvSpPr/>
                <p:nvPr/>
              </p:nvSpPr>
              <p:spPr>
                <a:xfrm>
                  <a:off x="7446897" y="2746045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11" name="Freeform 4510">
                  <a:extLst>
                    <a:ext uri="{FF2B5EF4-FFF2-40B4-BE49-F238E27FC236}">
                      <a16:creationId xmlns:a16="http://schemas.microsoft.com/office/drawing/2014/main" id="{9C6FF76E-E12B-F946-B619-371F32324799}"/>
                    </a:ext>
                  </a:extLst>
                </p:cNvPr>
                <p:cNvSpPr/>
                <p:nvPr/>
              </p:nvSpPr>
              <p:spPr>
                <a:xfrm>
                  <a:off x="7446897" y="2802864"/>
                  <a:ext cx="37773" cy="6607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12" name="Freeform 4511">
                  <a:extLst>
                    <a:ext uri="{FF2B5EF4-FFF2-40B4-BE49-F238E27FC236}">
                      <a16:creationId xmlns:a16="http://schemas.microsoft.com/office/drawing/2014/main" id="{9FD4B338-E44F-D74B-B006-9151C0ECA7DC}"/>
                    </a:ext>
                  </a:extLst>
                </p:cNvPr>
                <p:cNvSpPr/>
                <p:nvPr/>
              </p:nvSpPr>
              <p:spPr>
                <a:xfrm>
                  <a:off x="7465784" y="2783044"/>
                  <a:ext cx="8094" cy="40963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13" name="Freeform 4512">
                  <a:extLst>
                    <a:ext uri="{FF2B5EF4-FFF2-40B4-BE49-F238E27FC236}">
                      <a16:creationId xmlns:a16="http://schemas.microsoft.com/office/drawing/2014/main" id="{3CB74075-8124-6A4A-A1A3-0173299CE7B3}"/>
                    </a:ext>
                  </a:extLst>
                </p:cNvPr>
                <p:cNvSpPr/>
                <p:nvPr/>
              </p:nvSpPr>
              <p:spPr>
                <a:xfrm>
                  <a:off x="7465784" y="2822685"/>
                  <a:ext cx="37773" cy="6607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14" name="Freeform 4513">
                  <a:extLst>
                    <a:ext uri="{FF2B5EF4-FFF2-40B4-BE49-F238E27FC236}">
                      <a16:creationId xmlns:a16="http://schemas.microsoft.com/office/drawing/2014/main" id="{4DA62519-A4DF-7349-86B5-205A3B97540D}"/>
                    </a:ext>
                  </a:extLst>
                </p:cNvPr>
                <p:cNvSpPr/>
                <p:nvPr/>
              </p:nvSpPr>
              <p:spPr>
                <a:xfrm>
                  <a:off x="7484670" y="2802864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15" name="Freeform 4514">
                  <a:extLst>
                    <a:ext uri="{FF2B5EF4-FFF2-40B4-BE49-F238E27FC236}">
                      <a16:creationId xmlns:a16="http://schemas.microsoft.com/office/drawing/2014/main" id="{5E1D64E9-9FB0-2E48-BB48-DD34329A51F2}"/>
                    </a:ext>
                  </a:extLst>
                </p:cNvPr>
                <p:cNvSpPr/>
                <p:nvPr/>
              </p:nvSpPr>
              <p:spPr>
                <a:xfrm>
                  <a:off x="7602036" y="2843828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16" name="Freeform 4515">
                  <a:extLst>
                    <a:ext uri="{FF2B5EF4-FFF2-40B4-BE49-F238E27FC236}">
                      <a16:creationId xmlns:a16="http://schemas.microsoft.com/office/drawing/2014/main" id="{4E428739-3E72-4746-BA61-52FDA705B2E2}"/>
                    </a:ext>
                  </a:extLst>
                </p:cNvPr>
                <p:cNvSpPr/>
                <p:nvPr/>
              </p:nvSpPr>
              <p:spPr>
                <a:xfrm>
                  <a:off x="7619574" y="2824006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17" name="Freeform 4516">
                  <a:extLst>
                    <a:ext uri="{FF2B5EF4-FFF2-40B4-BE49-F238E27FC236}">
                      <a16:creationId xmlns:a16="http://schemas.microsoft.com/office/drawing/2014/main" id="{318ADBE1-95E2-4440-A6CC-A1BA33A62B73}"/>
                    </a:ext>
                  </a:extLst>
                </p:cNvPr>
                <p:cNvSpPr/>
                <p:nvPr/>
              </p:nvSpPr>
              <p:spPr>
                <a:xfrm>
                  <a:off x="7749081" y="2864970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18" name="Freeform 4517">
                  <a:extLst>
                    <a:ext uri="{FF2B5EF4-FFF2-40B4-BE49-F238E27FC236}">
                      <a16:creationId xmlns:a16="http://schemas.microsoft.com/office/drawing/2014/main" id="{A135568C-13C4-5F43-8204-4FBC78C8DCB3}"/>
                    </a:ext>
                  </a:extLst>
                </p:cNvPr>
                <p:cNvSpPr/>
                <p:nvPr/>
              </p:nvSpPr>
              <p:spPr>
                <a:xfrm>
                  <a:off x="7767967" y="2845149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19" name="Freeform 4518">
                  <a:extLst>
                    <a:ext uri="{FF2B5EF4-FFF2-40B4-BE49-F238E27FC236}">
                      <a16:creationId xmlns:a16="http://schemas.microsoft.com/office/drawing/2014/main" id="{CE1F7216-EAFD-5649-A12B-F4F0C6916722}"/>
                    </a:ext>
                  </a:extLst>
                </p:cNvPr>
                <p:cNvSpPr/>
                <p:nvPr/>
              </p:nvSpPr>
              <p:spPr>
                <a:xfrm>
                  <a:off x="7792250" y="2886112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20" name="Freeform 4519">
                  <a:extLst>
                    <a:ext uri="{FF2B5EF4-FFF2-40B4-BE49-F238E27FC236}">
                      <a16:creationId xmlns:a16="http://schemas.microsoft.com/office/drawing/2014/main" id="{221CB0C2-C234-A940-B361-3D7CFF6982FF}"/>
                    </a:ext>
                  </a:extLst>
                </p:cNvPr>
                <p:cNvSpPr/>
                <p:nvPr/>
              </p:nvSpPr>
              <p:spPr>
                <a:xfrm>
                  <a:off x="7809787" y="286629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21" name="Freeform 4520">
                  <a:extLst>
                    <a:ext uri="{FF2B5EF4-FFF2-40B4-BE49-F238E27FC236}">
                      <a16:creationId xmlns:a16="http://schemas.microsoft.com/office/drawing/2014/main" id="{7C21B437-BF30-E94A-A3CC-98544568712B}"/>
                    </a:ext>
                  </a:extLst>
                </p:cNvPr>
                <p:cNvSpPr/>
                <p:nvPr/>
              </p:nvSpPr>
              <p:spPr>
                <a:xfrm>
                  <a:off x="7792250" y="2886112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22" name="Freeform 4521">
                  <a:extLst>
                    <a:ext uri="{FF2B5EF4-FFF2-40B4-BE49-F238E27FC236}">
                      <a16:creationId xmlns:a16="http://schemas.microsoft.com/office/drawing/2014/main" id="{F6D58A9E-0BFC-5E48-BAC3-348AF28625ED}"/>
                    </a:ext>
                  </a:extLst>
                </p:cNvPr>
                <p:cNvSpPr/>
                <p:nvPr/>
              </p:nvSpPr>
              <p:spPr>
                <a:xfrm>
                  <a:off x="7809787" y="286629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23" name="Freeform 4522">
                  <a:extLst>
                    <a:ext uri="{FF2B5EF4-FFF2-40B4-BE49-F238E27FC236}">
                      <a16:creationId xmlns:a16="http://schemas.microsoft.com/office/drawing/2014/main" id="{75C5DB7E-3DC9-724C-9ED2-30F841818E2D}"/>
                    </a:ext>
                  </a:extLst>
                </p:cNvPr>
                <p:cNvSpPr/>
                <p:nvPr/>
              </p:nvSpPr>
              <p:spPr>
                <a:xfrm>
                  <a:off x="7792250" y="2886112"/>
                  <a:ext cx="3642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24" name="Freeform 4523">
                  <a:extLst>
                    <a:ext uri="{FF2B5EF4-FFF2-40B4-BE49-F238E27FC236}">
                      <a16:creationId xmlns:a16="http://schemas.microsoft.com/office/drawing/2014/main" id="{12118D78-EF87-3C45-B256-513F736AF60E}"/>
                    </a:ext>
                  </a:extLst>
                </p:cNvPr>
                <p:cNvSpPr/>
                <p:nvPr/>
              </p:nvSpPr>
              <p:spPr>
                <a:xfrm>
                  <a:off x="7809787" y="286629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25" name="Freeform 4524">
                  <a:extLst>
                    <a:ext uri="{FF2B5EF4-FFF2-40B4-BE49-F238E27FC236}">
                      <a16:creationId xmlns:a16="http://schemas.microsoft.com/office/drawing/2014/main" id="{96D8D5C0-96CE-7247-A3A1-CEA08B68A793}"/>
                    </a:ext>
                  </a:extLst>
                </p:cNvPr>
                <p:cNvSpPr/>
                <p:nvPr/>
              </p:nvSpPr>
              <p:spPr>
                <a:xfrm>
                  <a:off x="7803042" y="2886112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26" name="Freeform 4525">
                  <a:extLst>
                    <a:ext uri="{FF2B5EF4-FFF2-40B4-BE49-F238E27FC236}">
                      <a16:creationId xmlns:a16="http://schemas.microsoft.com/office/drawing/2014/main" id="{84297D50-ED68-E242-997A-72E91E3C3269}"/>
                    </a:ext>
                  </a:extLst>
                </p:cNvPr>
                <p:cNvSpPr/>
                <p:nvPr/>
              </p:nvSpPr>
              <p:spPr>
                <a:xfrm>
                  <a:off x="7821929" y="286629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27" name="Freeform 4526">
                  <a:extLst>
                    <a:ext uri="{FF2B5EF4-FFF2-40B4-BE49-F238E27FC236}">
                      <a16:creationId xmlns:a16="http://schemas.microsoft.com/office/drawing/2014/main" id="{6C901FFC-8284-504B-9561-23C443EDB6E9}"/>
                    </a:ext>
                  </a:extLst>
                </p:cNvPr>
                <p:cNvSpPr/>
                <p:nvPr/>
              </p:nvSpPr>
              <p:spPr>
                <a:xfrm>
                  <a:off x="7803042" y="2886112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28" name="Freeform 4527">
                  <a:extLst>
                    <a:ext uri="{FF2B5EF4-FFF2-40B4-BE49-F238E27FC236}">
                      <a16:creationId xmlns:a16="http://schemas.microsoft.com/office/drawing/2014/main" id="{A48EBA90-3825-1345-A3E5-BFAD61AB406F}"/>
                    </a:ext>
                  </a:extLst>
                </p:cNvPr>
                <p:cNvSpPr/>
                <p:nvPr/>
              </p:nvSpPr>
              <p:spPr>
                <a:xfrm>
                  <a:off x="7821929" y="286629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29" name="Freeform 4528">
                  <a:extLst>
                    <a:ext uri="{FF2B5EF4-FFF2-40B4-BE49-F238E27FC236}">
                      <a16:creationId xmlns:a16="http://schemas.microsoft.com/office/drawing/2014/main" id="{15C843B7-611B-1048-839E-E82E60D94CB9}"/>
                    </a:ext>
                  </a:extLst>
                </p:cNvPr>
                <p:cNvSpPr/>
                <p:nvPr/>
              </p:nvSpPr>
              <p:spPr>
                <a:xfrm>
                  <a:off x="7805740" y="2886112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30" name="Freeform 4529">
                  <a:extLst>
                    <a:ext uri="{FF2B5EF4-FFF2-40B4-BE49-F238E27FC236}">
                      <a16:creationId xmlns:a16="http://schemas.microsoft.com/office/drawing/2014/main" id="{5794BF02-3841-A04F-A6CE-0A2C54F5086C}"/>
                    </a:ext>
                  </a:extLst>
                </p:cNvPr>
                <p:cNvSpPr/>
                <p:nvPr/>
              </p:nvSpPr>
              <p:spPr>
                <a:xfrm>
                  <a:off x="7824627" y="286629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31" name="Freeform 4530">
                  <a:extLst>
                    <a:ext uri="{FF2B5EF4-FFF2-40B4-BE49-F238E27FC236}">
                      <a16:creationId xmlns:a16="http://schemas.microsoft.com/office/drawing/2014/main" id="{DEA5B925-AAFB-C346-A4E4-DFD23BBDE390}"/>
                    </a:ext>
                  </a:extLst>
                </p:cNvPr>
                <p:cNvSpPr/>
                <p:nvPr/>
              </p:nvSpPr>
              <p:spPr>
                <a:xfrm>
                  <a:off x="7809787" y="2886112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32" name="Freeform 4531">
                  <a:extLst>
                    <a:ext uri="{FF2B5EF4-FFF2-40B4-BE49-F238E27FC236}">
                      <a16:creationId xmlns:a16="http://schemas.microsoft.com/office/drawing/2014/main" id="{BC6BD750-3169-B345-9508-745092A5F547}"/>
                    </a:ext>
                  </a:extLst>
                </p:cNvPr>
                <p:cNvSpPr/>
                <p:nvPr/>
              </p:nvSpPr>
              <p:spPr>
                <a:xfrm>
                  <a:off x="7828674" y="286629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33" name="Freeform 4532">
                  <a:extLst>
                    <a:ext uri="{FF2B5EF4-FFF2-40B4-BE49-F238E27FC236}">
                      <a16:creationId xmlns:a16="http://schemas.microsoft.com/office/drawing/2014/main" id="{0326D0A5-356C-9C4B-A70C-F152F20C853E}"/>
                    </a:ext>
                  </a:extLst>
                </p:cNvPr>
                <p:cNvSpPr/>
                <p:nvPr/>
              </p:nvSpPr>
              <p:spPr>
                <a:xfrm>
                  <a:off x="7819231" y="2886112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34" name="Freeform 4533">
                  <a:extLst>
                    <a:ext uri="{FF2B5EF4-FFF2-40B4-BE49-F238E27FC236}">
                      <a16:creationId xmlns:a16="http://schemas.microsoft.com/office/drawing/2014/main" id="{C97C0463-9C3E-7546-A003-ED40CF9FD4E0}"/>
                    </a:ext>
                  </a:extLst>
                </p:cNvPr>
                <p:cNvSpPr/>
                <p:nvPr/>
              </p:nvSpPr>
              <p:spPr>
                <a:xfrm>
                  <a:off x="7838117" y="286629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35" name="Freeform 4534">
                  <a:extLst>
                    <a:ext uri="{FF2B5EF4-FFF2-40B4-BE49-F238E27FC236}">
                      <a16:creationId xmlns:a16="http://schemas.microsoft.com/office/drawing/2014/main" id="{359BD57F-CB76-8E49-9A29-04D59F07B71A}"/>
                    </a:ext>
                  </a:extLst>
                </p:cNvPr>
                <p:cNvSpPr/>
                <p:nvPr/>
              </p:nvSpPr>
              <p:spPr>
                <a:xfrm>
                  <a:off x="7819231" y="2886112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36" name="Freeform 4535">
                  <a:extLst>
                    <a:ext uri="{FF2B5EF4-FFF2-40B4-BE49-F238E27FC236}">
                      <a16:creationId xmlns:a16="http://schemas.microsoft.com/office/drawing/2014/main" id="{32BAF84E-2C4A-A14F-B5CD-51C6A5057804}"/>
                    </a:ext>
                  </a:extLst>
                </p:cNvPr>
                <p:cNvSpPr/>
                <p:nvPr/>
              </p:nvSpPr>
              <p:spPr>
                <a:xfrm>
                  <a:off x="7838117" y="286629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37" name="Freeform 4536">
                  <a:extLst>
                    <a:ext uri="{FF2B5EF4-FFF2-40B4-BE49-F238E27FC236}">
                      <a16:creationId xmlns:a16="http://schemas.microsoft.com/office/drawing/2014/main" id="{8E86EEB4-4FA8-F147-ACE4-4812822DBFCC}"/>
                    </a:ext>
                  </a:extLst>
                </p:cNvPr>
                <p:cNvSpPr/>
                <p:nvPr/>
              </p:nvSpPr>
              <p:spPr>
                <a:xfrm>
                  <a:off x="7831372" y="2886112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38" name="Freeform 4537">
                  <a:extLst>
                    <a:ext uri="{FF2B5EF4-FFF2-40B4-BE49-F238E27FC236}">
                      <a16:creationId xmlns:a16="http://schemas.microsoft.com/office/drawing/2014/main" id="{A6136840-606A-624B-BEFF-208FB706223A}"/>
                    </a:ext>
                  </a:extLst>
                </p:cNvPr>
                <p:cNvSpPr/>
                <p:nvPr/>
              </p:nvSpPr>
              <p:spPr>
                <a:xfrm>
                  <a:off x="7850258" y="2866291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39" name="Freeform 4538">
                  <a:extLst>
                    <a:ext uri="{FF2B5EF4-FFF2-40B4-BE49-F238E27FC236}">
                      <a16:creationId xmlns:a16="http://schemas.microsoft.com/office/drawing/2014/main" id="{9E35CE46-E257-6843-9215-DF4CF426B033}"/>
                    </a:ext>
                  </a:extLst>
                </p:cNvPr>
                <p:cNvSpPr/>
                <p:nvPr/>
              </p:nvSpPr>
              <p:spPr>
                <a:xfrm>
                  <a:off x="8004048" y="2964074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40" name="Freeform 4539">
                  <a:extLst>
                    <a:ext uri="{FF2B5EF4-FFF2-40B4-BE49-F238E27FC236}">
                      <a16:creationId xmlns:a16="http://schemas.microsoft.com/office/drawing/2014/main" id="{4546255F-67F0-A04F-B6DD-98A3C493AD5F}"/>
                    </a:ext>
                  </a:extLst>
                </p:cNvPr>
                <p:cNvSpPr/>
                <p:nvPr/>
              </p:nvSpPr>
              <p:spPr>
                <a:xfrm>
                  <a:off x="8022934" y="294425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41" name="Freeform 4540">
                  <a:extLst>
                    <a:ext uri="{FF2B5EF4-FFF2-40B4-BE49-F238E27FC236}">
                      <a16:creationId xmlns:a16="http://schemas.microsoft.com/office/drawing/2014/main" id="{64742C6F-06D8-8D49-AB2A-754AC0F0D406}"/>
                    </a:ext>
                  </a:extLst>
                </p:cNvPr>
                <p:cNvSpPr/>
                <p:nvPr/>
              </p:nvSpPr>
              <p:spPr>
                <a:xfrm>
                  <a:off x="8004048" y="2964074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42" name="Freeform 4541">
                  <a:extLst>
                    <a:ext uri="{FF2B5EF4-FFF2-40B4-BE49-F238E27FC236}">
                      <a16:creationId xmlns:a16="http://schemas.microsoft.com/office/drawing/2014/main" id="{2C43D7F8-2576-A943-B557-460A06A32734}"/>
                    </a:ext>
                  </a:extLst>
                </p:cNvPr>
                <p:cNvSpPr/>
                <p:nvPr/>
              </p:nvSpPr>
              <p:spPr>
                <a:xfrm>
                  <a:off x="8022934" y="294425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43" name="Freeform 4542">
                  <a:extLst>
                    <a:ext uri="{FF2B5EF4-FFF2-40B4-BE49-F238E27FC236}">
                      <a16:creationId xmlns:a16="http://schemas.microsoft.com/office/drawing/2014/main" id="{FBA9E561-FABA-8748-B427-818D3A19F05D}"/>
                    </a:ext>
                  </a:extLst>
                </p:cNvPr>
                <p:cNvSpPr/>
                <p:nvPr/>
              </p:nvSpPr>
              <p:spPr>
                <a:xfrm>
                  <a:off x="8172678" y="2964074"/>
                  <a:ext cx="37773" cy="5286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44" name="Freeform 4543">
                  <a:extLst>
                    <a:ext uri="{FF2B5EF4-FFF2-40B4-BE49-F238E27FC236}">
                      <a16:creationId xmlns:a16="http://schemas.microsoft.com/office/drawing/2014/main" id="{933C688E-6ED2-7F40-9069-4A42E71CA0E8}"/>
                    </a:ext>
                  </a:extLst>
                </p:cNvPr>
                <p:cNvSpPr/>
                <p:nvPr/>
              </p:nvSpPr>
              <p:spPr>
                <a:xfrm>
                  <a:off x="8191564" y="294425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45" name="Freeform 4544">
                  <a:extLst>
                    <a:ext uri="{FF2B5EF4-FFF2-40B4-BE49-F238E27FC236}">
                      <a16:creationId xmlns:a16="http://schemas.microsoft.com/office/drawing/2014/main" id="{58547621-364A-EC4A-B782-17D665756D17}"/>
                    </a:ext>
                  </a:extLst>
                </p:cNvPr>
                <p:cNvSpPr/>
                <p:nvPr/>
              </p:nvSpPr>
              <p:spPr>
                <a:xfrm>
                  <a:off x="8191564" y="2964074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46" name="Freeform 4545">
                  <a:extLst>
                    <a:ext uri="{FF2B5EF4-FFF2-40B4-BE49-F238E27FC236}">
                      <a16:creationId xmlns:a16="http://schemas.microsoft.com/office/drawing/2014/main" id="{94FDB663-BB4C-EF43-9562-53829505D3DB}"/>
                    </a:ext>
                  </a:extLst>
                </p:cNvPr>
                <p:cNvSpPr/>
                <p:nvPr/>
              </p:nvSpPr>
              <p:spPr>
                <a:xfrm>
                  <a:off x="8210451" y="294425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47" name="Freeform 4546">
                  <a:extLst>
                    <a:ext uri="{FF2B5EF4-FFF2-40B4-BE49-F238E27FC236}">
                      <a16:creationId xmlns:a16="http://schemas.microsoft.com/office/drawing/2014/main" id="{3CDD6CF9-6CE8-084F-9E8D-C49F90321BF8}"/>
                    </a:ext>
                  </a:extLst>
                </p:cNvPr>
                <p:cNvSpPr/>
                <p:nvPr/>
              </p:nvSpPr>
              <p:spPr>
                <a:xfrm>
                  <a:off x="8191564" y="2964074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48" name="Freeform 4547">
                  <a:extLst>
                    <a:ext uri="{FF2B5EF4-FFF2-40B4-BE49-F238E27FC236}">
                      <a16:creationId xmlns:a16="http://schemas.microsoft.com/office/drawing/2014/main" id="{254D2D70-CC54-5346-B307-F521151610CB}"/>
                    </a:ext>
                  </a:extLst>
                </p:cNvPr>
                <p:cNvSpPr/>
                <p:nvPr/>
              </p:nvSpPr>
              <p:spPr>
                <a:xfrm>
                  <a:off x="8210451" y="294425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49" name="Freeform 4548">
                  <a:extLst>
                    <a:ext uri="{FF2B5EF4-FFF2-40B4-BE49-F238E27FC236}">
                      <a16:creationId xmlns:a16="http://schemas.microsoft.com/office/drawing/2014/main" id="{1F55EF8E-3CAE-1747-8FC4-D1EBE188A904}"/>
                    </a:ext>
                  </a:extLst>
                </p:cNvPr>
                <p:cNvSpPr/>
                <p:nvPr/>
              </p:nvSpPr>
              <p:spPr>
                <a:xfrm>
                  <a:off x="8196960" y="2964074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50" name="Freeform 4549">
                  <a:extLst>
                    <a:ext uri="{FF2B5EF4-FFF2-40B4-BE49-F238E27FC236}">
                      <a16:creationId xmlns:a16="http://schemas.microsoft.com/office/drawing/2014/main" id="{4314F816-DC79-2A4E-9D2E-04B46A9C3FDF}"/>
                    </a:ext>
                  </a:extLst>
                </p:cNvPr>
                <p:cNvSpPr/>
                <p:nvPr/>
              </p:nvSpPr>
              <p:spPr>
                <a:xfrm>
                  <a:off x="8215847" y="294425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51" name="Freeform 4550">
                  <a:extLst>
                    <a:ext uri="{FF2B5EF4-FFF2-40B4-BE49-F238E27FC236}">
                      <a16:creationId xmlns:a16="http://schemas.microsoft.com/office/drawing/2014/main" id="{FDB5F115-A6C3-D343-8FDB-3C6E667797BD}"/>
                    </a:ext>
                  </a:extLst>
                </p:cNvPr>
                <p:cNvSpPr/>
                <p:nvPr/>
              </p:nvSpPr>
              <p:spPr>
                <a:xfrm>
                  <a:off x="8206403" y="2964074"/>
                  <a:ext cx="36424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52" name="Freeform 4551">
                  <a:extLst>
                    <a:ext uri="{FF2B5EF4-FFF2-40B4-BE49-F238E27FC236}">
                      <a16:creationId xmlns:a16="http://schemas.microsoft.com/office/drawing/2014/main" id="{20E87801-D867-694C-B061-68AF3A710630}"/>
                    </a:ext>
                  </a:extLst>
                </p:cNvPr>
                <p:cNvSpPr/>
                <p:nvPr/>
              </p:nvSpPr>
              <p:spPr>
                <a:xfrm>
                  <a:off x="8225289" y="2944253"/>
                  <a:ext cx="6746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53" name="Freeform 4552">
                  <a:extLst>
                    <a:ext uri="{FF2B5EF4-FFF2-40B4-BE49-F238E27FC236}">
                      <a16:creationId xmlns:a16="http://schemas.microsoft.com/office/drawing/2014/main" id="{01F942F6-399C-334C-9561-5DAF2E3D5BCF}"/>
                    </a:ext>
                  </a:extLst>
                </p:cNvPr>
                <p:cNvSpPr/>
                <p:nvPr/>
              </p:nvSpPr>
              <p:spPr>
                <a:xfrm>
                  <a:off x="8210451" y="2964074"/>
                  <a:ext cx="37773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54" name="Freeform 4553">
                  <a:extLst>
                    <a:ext uri="{FF2B5EF4-FFF2-40B4-BE49-F238E27FC236}">
                      <a16:creationId xmlns:a16="http://schemas.microsoft.com/office/drawing/2014/main" id="{98989B62-6CE1-0946-BEE1-A3C1F73E4EDC}"/>
                    </a:ext>
                  </a:extLst>
                </p:cNvPr>
                <p:cNvSpPr/>
                <p:nvPr/>
              </p:nvSpPr>
              <p:spPr>
                <a:xfrm>
                  <a:off x="8229337" y="294425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55" name="Freeform 4554">
                  <a:extLst>
                    <a:ext uri="{FF2B5EF4-FFF2-40B4-BE49-F238E27FC236}">
                      <a16:creationId xmlns:a16="http://schemas.microsoft.com/office/drawing/2014/main" id="{BF812F8A-6D85-8649-B361-21079B0DEB77}"/>
                    </a:ext>
                  </a:extLst>
                </p:cNvPr>
                <p:cNvSpPr/>
                <p:nvPr/>
              </p:nvSpPr>
              <p:spPr>
                <a:xfrm>
                  <a:off x="8292741" y="3106784"/>
                  <a:ext cx="36424" cy="5286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56" name="Freeform 4555">
                  <a:extLst>
                    <a:ext uri="{FF2B5EF4-FFF2-40B4-BE49-F238E27FC236}">
                      <a16:creationId xmlns:a16="http://schemas.microsoft.com/office/drawing/2014/main" id="{FFF6E731-F75F-094A-919C-78DF93F191A1}"/>
                    </a:ext>
                  </a:extLst>
                </p:cNvPr>
                <p:cNvSpPr/>
                <p:nvPr/>
              </p:nvSpPr>
              <p:spPr>
                <a:xfrm>
                  <a:off x="8311628" y="308696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57" name="Freeform 4556">
                  <a:extLst>
                    <a:ext uri="{FF2B5EF4-FFF2-40B4-BE49-F238E27FC236}">
                      <a16:creationId xmlns:a16="http://schemas.microsoft.com/office/drawing/2014/main" id="{749B0205-E143-A04F-B9C2-54B01B5C39AA}"/>
                    </a:ext>
                  </a:extLst>
                </p:cNvPr>
                <p:cNvSpPr/>
                <p:nvPr/>
              </p:nvSpPr>
              <p:spPr>
                <a:xfrm>
                  <a:off x="8779743" y="3106784"/>
                  <a:ext cx="37773" cy="5286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4558" name="Freeform 4557">
                  <a:extLst>
                    <a:ext uri="{FF2B5EF4-FFF2-40B4-BE49-F238E27FC236}">
                      <a16:creationId xmlns:a16="http://schemas.microsoft.com/office/drawing/2014/main" id="{C7F2CB3F-731F-344F-A28D-20725ACCFCC9}"/>
                    </a:ext>
                  </a:extLst>
                </p:cNvPr>
                <p:cNvSpPr/>
                <p:nvPr/>
              </p:nvSpPr>
              <p:spPr>
                <a:xfrm>
                  <a:off x="8798629" y="3086963"/>
                  <a:ext cx="8094" cy="39642"/>
                </a:xfrm>
                <a:custGeom>
                  <a:avLst/>
                  <a:gdLst>
                    <a:gd name="connsiteX0" fmla="*/ 0 w 9505"/>
                    <a:gd name="connsiteY0" fmla="*/ 0 h 68956"/>
                    <a:gd name="connsiteX1" fmla="*/ 0 w 9505"/>
                    <a:gd name="connsiteY1" fmla="*/ 68956 h 68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956">
                      <a:moveTo>
                        <a:pt x="0" y="0"/>
                      </a:moveTo>
                      <a:lnTo>
                        <a:pt x="0" y="6895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4559" name="TextBox 4558">
                <a:extLst>
                  <a:ext uri="{FF2B5EF4-FFF2-40B4-BE49-F238E27FC236}">
                    <a16:creationId xmlns:a16="http://schemas.microsoft.com/office/drawing/2014/main" id="{212A4B00-58E9-6E46-89C1-7E72A4FE81A0}"/>
                  </a:ext>
                </a:extLst>
              </p:cNvPr>
              <p:cNvSpPr txBox="1"/>
              <p:nvPr/>
            </p:nvSpPr>
            <p:spPr>
              <a:xfrm>
                <a:off x="628576" y="2856305"/>
                <a:ext cx="172318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</a:t>
                </a:r>
              </a:p>
            </p:txBody>
          </p:sp>
          <p:sp>
            <p:nvSpPr>
              <p:cNvPr id="4560" name="TextBox 4559">
                <a:extLst>
                  <a:ext uri="{FF2B5EF4-FFF2-40B4-BE49-F238E27FC236}">
                    <a16:creationId xmlns:a16="http://schemas.microsoft.com/office/drawing/2014/main" id="{A0B85AB3-E699-6A40-A92B-ABA52837FBA9}"/>
                  </a:ext>
                </a:extLst>
              </p:cNvPr>
              <p:cNvSpPr txBox="1"/>
              <p:nvPr/>
            </p:nvSpPr>
            <p:spPr>
              <a:xfrm>
                <a:off x="1064991" y="2856305"/>
                <a:ext cx="172318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6</a:t>
                </a:r>
              </a:p>
            </p:txBody>
          </p:sp>
          <p:sp>
            <p:nvSpPr>
              <p:cNvPr id="4561" name="TextBox 4560">
                <a:extLst>
                  <a:ext uri="{FF2B5EF4-FFF2-40B4-BE49-F238E27FC236}">
                    <a16:creationId xmlns:a16="http://schemas.microsoft.com/office/drawing/2014/main" id="{FB4051DA-2D5E-6D40-A281-03DD0FAE355C}"/>
                  </a:ext>
                </a:extLst>
              </p:cNvPr>
              <p:cNvSpPr txBox="1"/>
              <p:nvPr/>
            </p:nvSpPr>
            <p:spPr>
              <a:xfrm>
                <a:off x="1488608" y="2856305"/>
                <a:ext cx="213345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12</a:t>
                </a:r>
              </a:p>
            </p:txBody>
          </p:sp>
          <p:sp>
            <p:nvSpPr>
              <p:cNvPr id="4562" name="TextBox 4561">
                <a:extLst>
                  <a:ext uri="{FF2B5EF4-FFF2-40B4-BE49-F238E27FC236}">
                    <a16:creationId xmlns:a16="http://schemas.microsoft.com/office/drawing/2014/main" id="{72E25EB2-21D7-9B44-8271-1BCDD3442820}"/>
                  </a:ext>
                </a:extLst>
              </p:cNvPr>
              <p:cNvSpPr txBox="1"/>
              <p:nvPr/>
            </p:nvSpPr>
            <p:spPr>
              <a:xfrm>
                <a:off x="1940458" y="2856305"/>
                <a:ext cx="213345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18</a:t>
                </a:r>
              </a:p>
            </p:txBody>
          </p:sp>
          <p:sp>
            <p:nvSpPr>
              <p:cNvPr id="4563" name="TextBox 4562">
                <a:extLst>
                  <a:ext uri="{FF2B5EF4-FFF2-40B4-BE49-F238E27FC236}">
                    <a16:creationId xmlns:a16="http://schemas.microsoft.com/office/drawing/2014/main" id="{E5D06655-2F29-8547-90F5-656C84BD1E41}"/>
                  </a:ext>
                </a:extLst>
              </p:cNvPr>
              <p:cNvSpPr txBox="1"/>
              <p:nvPr/>
            </p:nvSpPr>
            <p:spPr>
              <a:xfrm>
                <a:off x="2371260" y="2856305"/>
                <a:ext cx="213345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24</a:t>
                </a:r>
              </a:p>
            </p:txBody>
          </p:sp>
          <p:sp>
            <p:nvSpPr>
              <p:cNvPr id="4564" name="TextBox 4563">
                <a:extLst>
                  <a:ext uri="{FF2B5EF4-FFF2-40B4-BE49-F238E27FC236}">
                    <a16:creationId xmlns:a16="http://schemas.microsoft.com/office/drawing/2014/main" id="{91FBCD9D-ED7E-F440-ADDE-9D07FF736583}"/>
                  </a:ext>
                </a:extLst>
              </p:cNvPr>
              <p:cNvSpPr txBox="1"/>
              <p:nvPr/>
            </p:nvSpPr>
            <p:spPr>
              <a:xfrm>
                <a:off x="2824514" y="2856305"/>
                <a:ext cx="213345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30</a:t>
                </a:r>
              </a:p>
            </p:txBody>
          </p:sp>
          <p:sp>
            <p:nvSpPr>
              <p:cNvPr id="4565" name="TextBox 4564">
                <a:extLst>
                  <a:ext uri="{FF2B5EF4-FFF2-40B4-BE49-F238E27FC236}">
                    <a16:creationId xmlns:a16="http://schemas.microsoft.com/office/drawing/2014/main" id="{19E7FBFD-0FF4-CC4E-AC14-C8CD4712EFB2}"/>
                  </a:ext>
                </a:extLst>
              </p:cNvPr>
              <p:cNvSpPr txBox="1"/>
              <p:nvPr/>
            </p:nvSpPr>
            <p:spPr>
              <a:xfrm>
                <a:off x="3269348" y="2856305"/>
                <a:ext cx="213345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36</a:t>
                </a:r>
              </a:p>
            </p:txBody>
          </p:sp>
          <p:sp>
            <p:nvSpPr>
              <p:cNvPr id="4566" name="TextBox 4565">
                <a:extLst>
                  <a:ext uri="{FF2B5EF4-FFF2-40B4-BE49-F238E27FC236}">
                    <a16:creationId xmlns:a16="http://schemas.microsoft.com/office/drawing/2014/main" id="{9E74433F-82A9-C341-91B2-270307899CFE}"/>
                  </a:ext>
                </a:extLst>
              </p:cNvPr>
              <p:cNvSpPr txBox="1"/>
              <p:nvPr/>
            </p:nvSpPr>
            <p:spPr>
              <a:xfrm>
                <a:off x="4159016" y="2856305"/>
                <a:ext cx="213345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48</a:t>
                </a:r>
              </a:p>
            </p:txBody>
          </p:sp>
          <p:sp>
            <p:nvSpPr>
              <p:cNvPr id="4567" name="TextBox 4566">
                <a:extLst>
                  <a:ext uri="{FF2B5EF4-FFF2-40B4-BE49-F238E27FC236}">
                    <a16:creationId xmlns:a16="http://schemas.microsoft.com/office/drawing/2014/main" id="{9379E6A1-5FA2-1648-808B-F443EB17AA58}"/>
                  </a:ext>
                </a:extLst>
              </p:cNvPr>
              <p:cNvSpPr txBox="1"/>
              <p:nvPr/>
            </p:nvSpPr>
            <p:spPr>
              <a:xfrm>
                <a:off x="3719796" y="2856305"/>
                <a:ext cx="213345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42</a:t>
                </a:r>
              </a:p>
            </p:txBody>
          </p:sp>
          <p:sp>
            <p:nvSpPr>
              <p:cNvPr id="4568" name="TextBox 4567">
                <a:extLst>
                  <a:ext uri="{FF2B5EF4-FFF2-40B4-BE49-F238E27FC236}">
                    <a16:creationId xmlns:a16="http://schemas.microsoft.com/office/drawing/2014/main" id="{270995F0-20F1-D94E-9D5B-E997A53422A4}"/>
                  </a:ext>
                </a:extLst>
              </p:cNvPr>
              <p:cNvSpPr txBox="1"/>
              <p:nvPr/>
            </p:nvSpPr>
            <p:spPr>
              <a:xfrm>
                <a:off x="472455" y="2610699"/>
                <a:ext cx="233860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0.1</a:t>
                </a:r>
              </a:p>
            </p:txBody>
          </p:sp>
          <p:sp>
            <p:nvSpPr>
              <p:cNvPr id="4569" name="TextBox 4568">
                <a:extLst>
                  <a:ext uri="{FF2B5EF4-FFF2-40B4-BE49-F238E27FC236}">
                    <a16:creationId xmlns:a16="http://schemas.microsoft.com/office/drawing/2014/main" id="{7FE3E5C0-C216-3445-B5D0-8FD4764A4ABD}"/>
                  </a:ext>
                </a:extLst>
              </p:cNvPr>
              <p:cNvSpPr txBox="1"/>
              <p:nvPr/>
            </p:nvSpPr>
            <p:spPr>
              <a:xfrm>
                <a:off x="472455" y="2447898"/>
                <a:ext cx="233860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0.2</a:t>
                </a:r>
              </a:p>
            </p:txBody>
          </p:sp>
          <p:sp>
            <p:nvSpPr>
              <p:cNvPr id="4570" name="TextBox 4569">
                <a:extLst>
                  <a:ext uri="{FF2B5EF4-FFF2-40B4-BE49-F238E27FC236}">
                    <a16:creationId xmlns:a16="http://schemas.microsoft.com/office/drawing/2014/main" id="{2E9E9F9E-DE4E-FF46-B703-F3EA77EBC4EE}"/>
                  </a:ext>
                </a:extLst>
              </p:cNvPr>
              <p:cNvSpPr txBox="1"/>
              <p:nvPr/>
            </p:nvSpPr>
            <p:spPr>
              <a:xfrm>
                <a:off x="472455" y="2286500"/>
                <a:ext cx="233860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0.3</a:t>
                </a:r>
              </a:p>
            </p:txBody>
          </p:sp>
          <p:sp>
            <p:nvSpPr>
              <p:cNvPr id="4571" name="TextBox 4570">
                <a:extLst>
                  <a:ext uri="{FF2B5EF4-FFF2-40B4-BE49-F238E27FC236}">
                    <a16:creationId xmlns:a16="http://schemas.microsoft.com/office/drawing/2014/main" id="{8445A852-082D-B44C-8BB8-17F83E751184}"/>
                  </a:ext>
                </a:extLst>
              </p:cNvPr>
              <p:cNvSpPr txBox="1"/>
              <p:nvPr/>
            </p:nvSpPr>
            <p:spPr>
              <a:xfrm>
                <a:off x="472455" y="2127909"/>
                <a:ext cx="233860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0.4</a:t>
                </a:r>
              </a:p>
            </p:txBody>
          </p:sp>
          <p:sp>
            <p:nvSpPr>
              <p:cNvPr id="4572" name="TextBox 4571">
                <a:extLst>
                  <a:ext uri="{FF2B5EF4-FFF2-40B4-BE49-F238E27FC236}">
                    <a16:creationId xmlns:a16="http://schemas.microsoft.com/office/drawing/2014/main" id="{A87E8F1F-4306-1B4A-AF1F-2B2D2D140345}"/>
                  </a:ext>
                </a:extLst>
              </p:cNvPr>
              <p:cNvSpPr txBox="1"/>
              <p:nvPr/>
            </p:nvSpPr>
            <p:spPr>
              <a:xfrm>
                <a:off x="472455" y="1958091"/>
                <a:ext cx="233860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0.5</a:t>
                </a:r>
              </a:p>
            </p:txBody>
          </p:sp>
          <p:sp>
            <p:nvSpPr>
              <p:cNvPr id="4573" name="TextBox 4572">
                <a:extLst>
                  <a:ext uri="{FF2B5EF4-FFF2-40B4-BE49-F238E27FC236}">
                    <a16:creationId xmlns:a16="http://schemas.microsoft.com/office/drawing/2014/main" id="{D5FC7A0F-7BDB-874B-B812-4A3C2776FE9B}"/>
                  </a:ext>
                </a:extLst>
              </p:cNvPr>
              <p:cNvSpPr txBox="1"/>
              <p:nvPr/>
            </p:nvSpPr>
            <p:spPr>
              <a:xfrm>
                <a:off x="472455" y="1798096"/>
                <a:ext cx="233860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0.6</a:t>
                </a:r>
              </a:p>
            </p:txBody>
          </p:sp>
          <p:sp>
            <p:nvSpPr>
              <p:cNvPr id="4574" name="TextBox 4573">
                <a:extLst>
                  <a:ext uri="{FF2B5EF4-FFF2-40B4-BE49-F238E27FC236}">
                    <a16:creationId xmlns:a16="http://schemas.microsoft.com/office/drawing/2014/main" id="{FE826B45-AC64-D64D-BAD7-B28063E89C14}"/>
                  </a:ext>
                </a:extLst>
              </p:cNvPr>
              <p:cNvSpPr txBox="1"/>
              <p:nvPr/>
            </p:nvSpPr>
            <p:spPr>
              <a:xfrm>
                <a:off x="472455" y="1632488"/>
                <a:ext cx="233860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0.7</a:t>
                </a:r>
              </a:p>
            </p:txBody>
          </p:sp>
          <p:sp>
            <p:nvSpPr>
              <p:cNvPr id="4575" name="TextBox 4574">
                <a:extLst>
                  <a:ext uri="{FF2B5EF4-FFF2-40B4-BE49-F238E27FC236}">
                    <a16:creationId xmlns:a16="http://schemas.microsoft.com/office/drawing/2014/main" id="{8370B3C1-A742-D94C-83E4-FD06D070B783}"/>
                  </a:ext>
                </a:extLst>
              </p:cNvPr>
              <p:cNvSpPr txBox="1"/>
              <p:nvPr/>
            </p:nvSpPr>
            <p:spPr>
              <a:xfrm>
                <a:off x="472455" y="1476704"/>
                <a:ext cx="233860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0.8</a:t>
                </a:r>
              </a:p>
            </p:txBody>
          </p:sp>
          <p:sp>
            <p:nvSpPr>
              <p:cNvPr id="4576" name="TextBox 4575">
                <a:extLst>
                  <a:ext uri="{FF2B5EF4-FFF2-40B4-BE49-F238E27FC236}">
                    <a16:creationId xmlns:a16="http://schemas.microsoft.com/office/drawing/2014/main" id="{910352DF-7D3A-D949-B1E5-A4F95A9E3DBA}"/>
                  </a:ext>
                </a:extLst>
              </p:cNvPr>
              <p:cNvSpPr txBox="1"/>
              <p:nvPr/>
            </p:nvSpPr>
            <p:spPr>
              <a:xfrm>
                <a:off x="472455" y="1311095"/>
                <a:ext cx="233860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0.9</a:t>
                </a:r>
              </a:p>
            </p:txBody>
          </p:sp>
          <p:sp>
            <p:nvSpPr>
              <p:cNvPr id="4577" name="TextBox 4576">
                <a:extLst>
                  <a:ext uri="{FF2B5EF4-FFF2-40B4-BE49-F238E27FC236}">
                    <a16:creationId xmlns:a16="http://schemas.microsoft.com/office/drawing/2014/main" id="{D8A300AE-459B-F441-ACAB-1C2E7A062945}"/>
                  </a:ext>
                </a:extLst>
              </p:cNvPr>
              <p:cNvSpPr txBox="1"/>
              <p:nvPr/>
            </p:nvSpPr>
            <p:spPr>
              <a:xfrm>
                <a:off x="472455" y="2767886"/>
                <a:ext cx="233860" cy="17507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0.0</a:t>
                </a:r>
              </a:p>
            </p:txBody>
          </p:sp>
        </p:grpSp>
        <p:sp>
          <p:nvSpPr>
            <p:cNvPr id="1756" name="TextBox 1755">
              <a:extLst>
                <a:ext uri="{FF2B5EF4-FFF2-40B4-BE49-F238E27FC236}">
                  <a16:creationId xmlns:a16="http://schemas.microsoft.com/office/drawing/2014/main" id="{B103DBEC-5B9A-584E-8173-A4C442704BBB}"/>
                </a:ext>
              </a:extLst>
            </p:cNvPr>
            <p:cNvSpPr txBox="1"/>
            <p:nvPr/>
          </p:nvSpPr>
          <p:spPr>
            <a:xfrm>
              <a:off x="2618186" y="4111228"/>
              <a:ext cx="540545" cy="148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07196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/>
                  <a:sym typeface="Arial"/>
                  <a:rtl val="0"/>
                </a:rPr>
                <a:t>Osimertinib</a:t>
              </a:r>
            </a:p>
          </p:txBody>
        </p:sp>
        <p:sp>
          <p:nvSpPr>
            <p:cNvPr id="1757" name="TextBox 1756">
              <a:extLst>
                <a:ext uri="{FF2B5EF4-FFF2-40B4-BE49-F238E27FC236}">
                  <a16:creationId xmlns:a16="http://schemas.microsoft.com/office/drawing/2014/main" id="{969E7E25-CCF8-B74C-B545-6DAAB82B2672}"/>
                </a:ext>
              </a:extLst>
            </p:cNvPr>
            <p:cNvSpPr txBox="1"/>
            <p:nvPr/>
          </p:nvSpPr>
          <p:spPr>
            <a:xfrm>
              <a:off x="2618184" y="4001691"/>
              <a:ext cx="415991" cy="148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907196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/>
                  <a:sym typeface="Arial"/>
                  <a:rtl val="0"/>
                </a:rPr>
                <a:t>No. at risk</a:t>
              </a:r>
            </a:p>
          </p:txBody>
        </p:sp>
        <p:sp>
          <p:nvSpPr>
            <p:cNvPr id="1758" name="TextBox 1757">
              <a:extLst>
                <a:ext uri="{FF2B5EF4-FFF2-40B4-BE49-F238E27FC236}">
                  <a16:creationId xmlns:a16="http://schemas.microsoft.com/office/drawing/2014/main" id="{7C4BF2F1-59A2-4D47-9955-1FA246FFAA11}"/>
                </a:ext>
              </a:extLst>
            </p:cNvPr>
            <p:cNvSpPr txBox="1"/>
            <p:nvPr/>
          </p:nvSpPr>
          <p:spPr>
            <a:xfrm>
              <a:off x="2618186" y="4230291"/>
              <a:ext cx="503635" cy="148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907196">
                <a:defRPr/>
              </a:pPr>
              <a:r>
                <a:rPr 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/>
                  <a:sym typeface="Arial"/>
                  <a:rtl val="0"/>
                </a:rPr>
                <a:t>Placebo</a:t>
              </a:r>
            </a:p>
          </p:txBody>
        </p:sp>
        <p:sp>
          <p:nvSpPr>
            <p:cNvPr id="1747" name="TextBox 1746">
              <a:extLst>
                <a:ext uri="{FF2B5EF4-FFF2-40B4-BE49-F238E27FC236}">
                  <a16:creationId xmlns:a16="http://schemas.microsoft.com/office/drawing/2014/main" id="{8271A09A-7680-9C4C-8EF8-9542FB1B74F7}"/>
                </a:ext>
              </a:extLst>
            </p:cNvPr>
            <p:cNvSpPr txBox="1"/>
            <p:nvPr/>
          </p:nvSpPr>
          <p:spPr>
            <a:xfrm>
              <a:off x="7327521" y="3880247"/>
              <a:ext cx="1157658" cy="14852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07196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/>
                  <a:sym typeface="Arial"/>
                  <a:rtl val="0"/>
                </a:rPr>
                <a:t>Time from randomisation (months)</a:t>
              </a:r>
            </a:p>
          </p:txBody>
        </p:sp>
        <p:grpSp>
          <p:nvGrpSpPr>
            <p:cNvPr id="62484" name="Group 2771">
              <a:extLst>
                <a:ext uri="{FF2B5EF4-FFF2-40B4-BE49-F238E27FC236}">
                  <a16:creationId xmlns:a16="http://schemas.microsoft.com/office/drawing/2014/main" id="{651FEE57-065D-4546-9C06-EAA51DB3EF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7421" y="4112425"/>
              <a:ext cx="3121861" cy="264018"/>
              <a:chOff x="3154852" y="11378182"/>
              <a:chExt cx="5034556" cy="865357"/>
            </a:xfrm>
          </p:grpSpPr>
          <p:sp>
            <p:nvSpPr>
              <p:cNvPr id="2773" name="TextBox 2772">
                <a:extLst>
                  <a:ext uri="{FF2B5EF4-FFF2-40B4-BE49-F238E27FC236}">
                    <a16:creationId xmlns:a16="http://schemas.microsoft.com/office/drawing/2014/main" id="{8D4D1822-D047-5C42-BB8B-70DBE04450F2}"/>
                  </a:ext>
                </a:extLst>
              </p:cNvPr>
              <p:cNvSpPr txBox="1"/>
              <p:nvPr/>
            </p:nvSpPr>
            <p:spPr>
              <a:xfrm>
                <a:off x="3154852" y="11378182"/>
                <a:ext cx="348062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339</a:t>
                </a:r>
              </a:p>
            </p:txBody>
          </p:sp>
          <p:sp>
            <p:nvSpPr>
              <p:cNvPr id="2774" name="TextBox 2773">
                <a:extLst>
                  <a:ext uri="{FF2B5EF4-FFF2-40B4-BE49-F238E27FC236}">
                    <a16:creationId xmlns:a16="http://schemas.microsoft.com/office/drawing/2014/main" id="{02D9CCA0-3D44-0B40-A7DC-BAE1A36A8278}"/>
                  </a:ext>
                </a:extLst>
              </p:cNvPr>
              <p:cNvSpPr txBox="1"/>
              <p:nvPr/>
            </p:nvSpPr>
            <p:spPr>
              <a:xfrm>
                <a:off x="3154852" y="11756720"/>
                <a:ext cx="348062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343</a:t>
                </a:r>
              </a:p>
            </p:txBody>
          </p:sp>
          <p:sp>
            <p:nvSpPr>
              <p:cNvPr id="2775" name="TextBox 2774">
                <a:extLst>
                  <a:ext uri="{FF2B5EF4-FFF2-40B4-BE49-F238E27FC236}">
                    <a16:creationId xmlns:a16="http://schemas.microsoft.com/office/drawing/2014/main" id="{D1E86B83-681E-C946-A9EE-351B16D78E5D}"/>
                  </a:ext>
                </a:extLst>
              </p:cNvPr>
              <p:cNvSpPr txBox="1"/>
              <p:nvPr/>
            </p:nvSpPr>
            <p:spPr>
              <a:xfrm>
                <a:off x="3694397" y="11378182"/>
                <a:ext cx="348062" cy="4868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313</a:t>
                </a:r>
              </a:p>
            </p:txBody>
          </p:sp>
          <p:sp>
            <p:nvSpPr>
              <p:cNvPr id="2776" name="TextBox 2775">
                <a:extLst>
                  <a:ext uri="{FF2B5EF4-FFF2-40B4-BE49-F238E27FC236}">
                    <a16:creationId xmlns:a16="http://schemas.microsoft.com/office/drawing/2014/main" id="{8F4CF76E-1E86-E041-BD6C-98131FFD58F8}"/>
                  </a:ext>
                </a:extLst>
              </p:cNvPr>
              <p:cNvSpPr txBox="1"/>
              <p:nvPr/>
            </p:nvSpPr>
            <p:spPr>
              <a:xfrm>
                <a:off x="3694397" y="11756721"/>
                <a:ext cx="348062" cy="48681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287</a:t>
                </a:r>
              </a:p>
            </p:txBody>
          </p:sp>
          <p:sp>
            <p:nvSpPr>
              <p:cNvPr id="2777" name="TextBox 2776">
                <a:extLst>
                  <a:ext uri="{FF2B5EF4-FFF2-40B4-BE49-F238E27FC236}">
                    <a16:creationId xmlns:a16="http://schemas.microsoft.com/office/drawing/2014/main" id="{9A9DC8A4-57F0-3D4D-9854-C38BD1115E1A}"/>
                  </a:ext>
                </a:extLst>
              </p:cNvPr>
              <p:cNvSpPr txBox="1"/>
              <p:nvPr/>
            </p:nvSpPr>
            <p:spPr>
              <a:xfrm>
                <a:off x="4293468" y="11378182"/>
                <a:ext cx="348062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272</a:t>
                </a:r>
              </a:p>
            </p:txBody>
          </p:sp>
          <p:sp>
            <p:nvSpPr>
              <p:cNvPr id="2778" name="TextBox 2777">
                <a:extLst>
                  <a:ext uri="{FF2B5EF4-FFF2-40B4-BE49-F238E27FC236}">
                    <a16:creationId xmlns:a16="http://schemas.microsoft.com/office/drawing/2014/main" id="{341F8C5A-EC5B-A24B-86DE-EB31B96087B5}"/>
                  </a:ext>
                </a:extLst>
              </p:cNvPr>
              <p:cNvSpPr txBox="1"/>
              <p:nvPr/>
            </p:nvSpPr>
            <p:spPr>
              <a:xfrm>
                <a:off x="4293468" y="11756720"/>
                <a:ext cx="348062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207</a:t>
                </a:r>
              </a:p>
            </p:txBody>
          </p:sp>
          <p:sp>
            <p:nvSpPr>
              <p:cNvPr id="2779" name="TextBox 2778">
                <a:extLst>
                  <a:ext uri="{FF2B5EF4-FFF2-40B4-BE49-F238E27FC236}">
                    <a16:creationId xmlns:a16="http://schemas.microsoft.com/office/drawing/2014/main" id="{F6A79917-FA50-EE45-A2E0-FC4E83FADD7F}"/>
                  </a:ext>
                </a:extLst>
              </p:cNvPr>
              <p:cNvSpPr txBox="1"/>
              <p:nvPr/>
            </p:nvSpPr>
            <p:spPr>
              <a:xfrm>
                <a:off x="4900217" y="11378182"/>
                <a:ext cx="348062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208</a:t>
                </a:r>
              </a:p>
            </p:txBody>
          </p:sp>
          <p:sp>
            <p:nvSpPr>
              <p:cNvPr id="2780" name="TextBox 2779">
                <a:extLst>
                  <a:ext uri="{FF2B5EF4-FFF2-40B4-BE49-F238E27FC236}">
                    <a16:creationId xmlns:a16="http://schemas.microsoft.com/office/drawing/2014/main" id="{E8E0CA66-8F00-444E-AD96-49E27E74CFD3}"/>
                  </a:ext>
                </a:extLst>
              </p:cNvPr>
              <p:cNvSpPr txBox="1"/>
              <p:nvPr/>
            </p:nvSpPr>
            <p:spPr>
              <a:xfrm>
                <a:off x="4900217" y="11756720"/>
                <a:ext cx="348062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148</a:t>
                </a:r>
              </a:p>
            </p:txBody>
          </p:sp>
          <p:sp>
            <p:nvSpPr>
              <p:cNvPr id="2781" name="TextBox 2780">
                <a:extLst>
                  <a:ext uri="{FF2B5EF4-FFF2-40B4-BE49-F238E27FC236}">
                    <a16:creationId xmlns:a16="http://schemas.microsoft.com/office/drawing/2014/main" id="{1CD704B4-90EA-8647-AED0-898CDE6AD5B3}"/>
                  </a:ext>
                </a:extLst>
              </p:cNvPr>
              <p:cNvSpPr txBox="1"/>
              <p:nvPr/>
            </p:nvSpPr>
            <p:spPr>
              <a:xfrm>
                <a:off x="5505049" y="11378182"/>
                <a:ext cx="348062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138</a:t>
                </a:r>
              </a:p>
            </p:txBody>
          </p:sp>
          <p:sp>
            <p:nvSpPr>
              <p:cNvPr id="2782" name="TextBox 2781">
                <a:extLst>
                  <a:ext uri="{FF2B5EF4-FFF2-40B4-BE49-F238E27FC236}">
                    <a16:creationId xmlns:a16="http://schemas.microsoft.com/office/drawing/2014/main" id="{02253613-764B-AC49-A2A0-BB2947CDBF5B}"/>
                  </a:ext>
                </a:extLst>
              </p:cNvPr>
              <p:cNvSpPr txBox="1"/>
              <p:nvPr/>
            </p:nvSpPr>
            <p:spPr>
              <a:xfrm>
                <a:off x="5530236" y="11756720"/>
                <a:ext cx="291922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88</a:t>
                </a:r>
              </a:p>
            </p:txBody>
          </p:sp>
          <p:sp>
            <p:nvSpPr>
              <p:cNvPr id="2783" name="TextBox 2782">
                <a:extLst>
                  <a:ext uri="{FF2B5EF4-FFF2-40B4-BE49-F238E27FC236}">
                    <a16:creationId xmlns:a16="http://schemas.microsoft.com/office/drawing/2014/main" id="{95219DB8-1C13-A041-A1B1-AE9713E4472A}"/>
                  </a:ext>
                </a:extLst>
              </p:cNvPr>
              <p:cNvSpPr txBox="1"/>
              <p:nvPr/>
            </p:nvSpPr>
            <p:spPr>
              <a:xfrm>
                <a:off x="6123547" y="11378182"/>
                <a:ext cx="291922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74</a:t>
                </a:r>
              </a:p>
            </p:txBody>
          </p:sp>
          <p:sp>
            <p:nvSpPr>
              <p:cNvPr id="2784" name="TextBox 2783">
                <a:extLst>
                  <a:ext uri="{FF2B5EF4-FFF2-40B4-BE49-F238E27FC236}">
                    <a16:creationId xmlns:a16="http://schemas.microsoft.com/office/drawing/2014/main" id="{E0C6A955-4A77-A044-A1F4-DC803240F83E}"/>
                  </a:ext>
                </a:extLst>
              </p:cNvPr>
              <p:cNvSpPr txBox="1"/>
              <p:nvPr/>
            </p:nvSpPr>
            <p:spPr>
              <a:xfrm>
                <a:off x="6123547" y="11756720"/>
                <a:ext cx="291922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53</a:t>
                </a:r>
              </a:p>
            </p:txBody>
          </p:sp>
          <p:sp>
            <p:nvSpPr>
              <p:cNvPr id="2785" name="TextBox 2784">
                <a:extLst>
                  <a:ext uri="{FF2B5EF4-FFF2-40B4-BE49-F238E27FC236}">
                    <a16:creationId xmlns:a16="http://schemas.microsoft.com/office/drawing/2014/main" id="{52709A21-497F-FB43-A5DB-CF407F975956}"/>
                  </a:ext>
                </a:extLst>
              </p:cNvPr>
              <p:cNvSpPr txBox="1"/>
              <p:nvPr/>
            </p:nvSpPr>
            <p:spPr>
              <a:xfrm>
                <a:off x="6739895" y="11378182"/>
                <a:ext cx="291922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27</a:t>
                </a:r>
              </a:p>
            </p:txBody>
          </p:sp>
          <p:sp>
            <p:nvSpPr>
              <p:cNvPr id="2786" name="TextBox 2785">
                <a:extLst>
                  <a:ext uri="{FF2B5EF4-FFF2-40B4-BE49-F238E27FC236}">
                    <a16:creationId xmlns:a16="http://schemas.microsoft.com/office/drawing/2014/main" id="{9029F5A7-0B13-5449-B20F-41A3772CC3E3}"/>
                  </a:ext>
                </a:extLst>
              </p:cNvPr>
              <p:cNvSpPr txBox="1"/>
              <p:nvPr/>
            </p:nvSpPr>
            <p:spPr>
              <a:xfrm>
                <a:off x="6739895" y="11756720"/>
                <a:ext cx="291922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20</a:t>
                </a:r>
              </a:p>
            </p:txBody>
          </p:sp>
          <p:sp>
            <p:nvSpPr>
              <p:cNvPr id="2787" name="TextBox 2786">
                <a:extLst>
                  <a:ext uri="{FF2B5EF4-FFF2-40B4-BE49-F238E27FC236}">
                    <a16:creationId xmlns:a16="http://schemas.microsoft.com/office/drawing/2014/main" id="{4BF9B34A-761B-DB4E-A0DD-BD45513D068E}"/>
                  </a:ext>
                </a:extLst>
              </p:cNvPr>
              <p:cNvSpPr txBox="1"/>
              <p:nvPr/>
            </p:nvSpPr>
            <p:spPr>
              <a:xfrm>
                <a:off x="7953623" y="11378182"/>
                <a:ext cx="235784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</a:t>
                </a:r>
              </a:p>
            </p:txBody>
          </p:sp>
          <p:sp>
            <p:nvSpPr>
              <p:cNvPr id="2788" name="TextBox 2787">
                <a:extLst>
                  <a:ext uri="{FF2B5EF4-FFF2-40B4-BE49-F238E27FC236}">
                    <a16:creationId xmlns:a16="http://schemas.microsoft.com/office/drawing/2014/main" id="{3E4EDC84-397E-8C43-9306-16EBE0E6A725}"/>
                  </a:ext>
                </a:extLst>
              </p:cNvPr>
              <p:cNvSpPr txBox="1"/>
              <p:nvPr/>
            </p:nvSpPr>
            <p:spPr>
              <a:xfrm>
                <a:off x="7953624" y="11756720"/>
                <a:ext cx="235784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</a:t>
                </a:r>
              </a:p>
            </p:txBody>
          </p:sp>
          <p:sp>
            <p:nvSpPr>
              <p:cNvPr id="2789" name="TextBox 2788">
                <a:extLst>
                  <a:ext uri="{FF2B5EF4-FFF2-40B4-BE49-F238E27FC236}">
                    <a16:creationId xmlns:a16="http://schemas.microsoft.com/office/drawing/2014/main" id="{961578A6-0240-8847-91C9-9E923338C834}"/>
                  </a:ext>
                </a:extLst>
              </p:cNvPr>
              <p:cNvSpPr txBox="1"/>
              <p:nvPr/>
            </p:nvSpPr>
            <p:spPr>
              <a:xfrm>
                <a:off x="7365113" y="11378182"/>
                <a:ext cx="235784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5</a:t>
                </a:r>
              </a:p>
            </p:txBody>
          </p:sp>
          <p:sp>
            <p:nvSpPr>
              <p:cNvPr id="2790" name="TextBox 2789">
                <a:extLst>
                  <a:ext uri="{FF2B5EF4-FFF2-40B4-BE49-F238E27FC236}">
                    <a16:creationId xmlns:a16="http://schemas.microsoft.com/office/drawing/2014/main" id="{30B506FF-4CE2-C241-9D24-751D24D01ABA}"/>
                  </a:ext>
                </a:extLst>
              </p:cNvPr>
              <p:cNvSpPr txBox="1"/>
              <p:nvPr/>
            </p:nvSpPr>
            <p:spPr>
              <a:xfrm>
                <a:off x="7365113" y="11756720"/>
                <a:ext cx="235784" cy="48681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685784">
                  <a:defRPr/>
                </a:pPr>
                <a:r>
                  <a: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3</a:t>
                </a:r>
              </a:p>
            </p:txBody>
          </p:sp>
        </p:grpSp>
        <p:grpSp>
          <p:nvGrpSpPr>
            <p:cNvPr id="62485" name="Group 6">
              <a:extLst>
                <a:ext uri="{FF2B5EF4-FFF2-40B4-BE49-F238E27FC236}">
                  <a16:creationId xmlns:a16="http://schemas.microsoft.com/office/drawing/2014/main" id="{42359E66-9FDB-4649-8785-75193E595AE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235718" y="2089547"/>
              <a:ext cx="3276805" cy="1814211"/>
              <a:chOff x="4963870" y="867381"/>
              <a:chExt cx="3908855" cy="2163328"/>
            </a:xfrm>
          </p:grpSpPr>
          <p:grpSp>
            <p:nvGrpSpPr>
              <p:cNvPr id="62498" name="Group 1747">
                <a:extLst>
                  <a:ext uri="{FF2B5EF4-FFF2-40B4-BE49-F238E27FC236}">
                    <a16:creationId xmlns:a16="http://schemas.microsoft.com/office/drawing/2014/main" id="{24180C7E-A77F-F84E-8C1D-FFBED8EBA40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5139352" y="1183596"/>
                <a:ext cx="3632763" cy="1714770"/>
                <a:chOff x="865462" y="1785877"/>
                <a:chExt cx="3315285" cy="1665062"/>
              </a:xfrm>
            </p:grpSpPr>
            <p:sp>
              <p:nvSpPr>
                <p:cNvPr id="1749" name="Freeform 1748">
                  <a:extLst>
                    <a:ext uri="{FF2B5EF4-FFF2-40B4-BE49-F238E27FC236}">
                      <a16:creationId xmlns:a16="http://schemas.microsoft.com/office/drawing/2014/main" id="{6A3F409C-6097-B64D-8277-D438CE40D04E}"/>
                    </a:ext>
                  </a:extLst>
                </p:cNvPr>
                <p:cNvSpPr/>
                <p:nvPr/>
              </p:nvSpPr>
              <p:spPr>
                <a:xfrm>
                  <a:off x="926510" y="1805553"/>
                  <a:ext cx="3244283" cy="1603297"/>
                </a:xfrm>
                <a:custGeom>
                  <a:avLst/>
                  <a:gdLst>
                    <a:gd name="connsiteX0" fmla="*/ 0 w 4203928"/>
                    <a:gd name="connsiteY0" fmla="*/ 0 h 2645438"/>
                    <a:gd name="connsiteX1" fmla="*/ 0 w 4203928"/>
                    <a:gd name="connsiteY1" fmla="*/ 2645439 h 2645438"/>
                    <a:gd name="connsiteX2" fmla="*/ 4203928 w 4203928"/>
                    <a:gd name="connsiteY2" fmla="*/ 2645439 h 2645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203928" h="2645438">
                      <a:moveTo>
                        <a:pt x="0" y="0"/>
                      </a:moveTo>
                      <a:lnTo>
                        <a:pt x="0" y="2645439"/>
                      </a:lnTo>
                      <a:lnTo>
                        <a:pt x="4203928" y="2645439"/>
                      </a:lnTo>
                    </a:path>
                  </a:pathLst>
                </a:custGeom>
                <a:noFill/>
                <a:ln w="19050" cap="sq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50" name="Freeform 1749">
                  <a:extLst>
                    <a:ext uri="{FF2B5EF4-FFF2-40B4-BE49-F238E27FC236}">
                      <a16:creationId xmlns:a16="http://schemas.microsoft.com/office/drawing/2014/main" id="{80859407-C4D1-AC40-B014-B689B3E466EB}"/>
                    </a:ext>
                  </a:extLst>
                </p:cNvPr>
                <p:cNvSpPr/>
                <p:nvPr/>
              </p:nvSpPr>
              <p:spPr>
                <a:xfrm>
                  <a:off x="865591" y="3408850"/>
                  <a:ext cx="60919" cy="5514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51" name="Freeform 1750">
                  <a:extLst>
                    <a:ext uri="{FF2B5EF4-FFF2-40B4-BE49-F238E27FC236}">
                      <a16:creationId xmlns:a16="http://schemas.microsoft.com/office/drawing/2014/main" id="{77EAA0A6-D939-FD47-93A5-731C6E7BED3D}"/>
                    </a:ext>
                  </a:extLst>
                </p:cNvPr>
                <p:cNvSpPr/>
                <p:nvPr/>
              </p:nvSpPr>
              <p:spPr>
                <a:xfrm>
                  <a:off x="865591" y="3248934"/>
                  <a:ext cx="60919" cy="5514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52" name="Freeform 1751">
                  <a:extLst>
                    <a:ext uri="{FF2B5EF4-FFF2-40B4-BE49-F238E27FC236}">
                      <a16:creationId xmlns:a16="http://schemas.microsoft.com/office/drawing/2014/main" id="{083E4239-9559-1C4B-BB68-78E58FF6E28C}"/>
                    </a:ext>
                  </a:extLst>
                </p:cNvPr>
                <p:cNvSpPr/>
                <p:nvPr/>
              </p:nvSpPr>
              <p:spPr>
                <a:xfrm>
                  <a:off x="4170793" y="340885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54" name="Freeform 1753">
                  <a:extLst>
                    <a:ext uri="{FF2B5EF4-FFF2-40B4-BE49-F238E27FC236}">
                      <a16:creationId xmlns:a16="http://schemas.microsoft.com/office/drawing/2014/main" id="{BCAE0D06-BA30-294A-B8CD-90FE66157C6F}"/>
                    </a:ext>
                  </a:extLst>
                </p:cNvPr>
                <p:cNvSpPr/>
                <p:nvPr/>
              </p:nvSpPr>
              <p:spPr>
                <a:xfrm>
                  <a:off x="3359398" y="340885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55" name="Freeform 1754">
                  <a:extLst>
                    <a:ext uri="{FF2B5EF4-FFF2-40B4-BE49-F238E27FC236}">
                      <a16:creationId xmlns:a16="http://schemas.microsoft.com/office/drawing/2014/main" id="{270994A5-D98E-ED40-AE7E-CFDFB6EC1DCD}"/>
                    </a:ext>
                  </a:extLst>
                </p:cNvPr>
                <p:cNvSpPr/>
                <p:nvPr/>
              </p:nvSpPr>
              <p:spPr>
                <a:xfrm>
                  <a:off x="2953700" y="340885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59" name="Freeform 1758">
                  <a:extLst>
                    <a:ext uri="{FF2B5EF4-FFF2-40B4-BE49-F238E27FC236}">
                      <a16:creationId xmlns:a16="http://schemas.microsoft.com/office/drawing/2014/main" id="{85E72A96-7BC4-7B4C-86EA-33DAFF2F4880}"/>
                    </a:ext>
                  </a:extLst>
                </p:cNvPr>
                <p:cNvSpPr/>
                <p:nvPr/>
              </p:nvSpPr>
              <p:spPr>
                <a:xfrm>
                  <a:off x="2548003" y="3408850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0" name="Freeform 1759">
                  <a:extLst>
                    <a:ext uri="{FF2B5EF4-FFF2-40B4-BE49-F238E27FC236}">
                      <a16:creationId xmlns:a16="http://schemas.microsoft.com/office/drawing/2014/main" id="{2C14C801-64F5-2A48-B790-A9F4620A8EB9}"/>
                    </a:ext>
                  </a:extLst>
                </p:cNvPr>
                <p:cNvSpPr/>
                <p:nvPr/>
              </p:nvSpPr>
              <p:spPr>
                <a:xfrm>
                  <a:off x="2142306" y="3408850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1" name="Freeform 1760">
                  <a:extLst>
                    <a:ext uri="{FF2B5EF4-FFF2-40B4-BE49-F238E27FC236}">
                      <a16:creationId xmlns:a16="http://schemas.microsoft.com/office/drawing/2014/main" id="{A694B486-91BB-684F-9DF5-0C6FA939D960}"/>
                    </a:ext>
                  </a:extLst>
                </p:cNvPr>
                <p:cNvSpPr/>
                <p:nvPr/>
              </p:nvSpPr>
              <p:spPr>
                <a:xfrm>
                  <a:off x="1737905" y="340885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2" name="Freeform 1761">
                  <a:extLst>
                    <a:ext uri="{FF2B5EF4-FFF2-40B4-BE49-F238E27FC236}">
                      <a16:creationId xmlns:a16="http://schemas.microsoft.com/office/drawing/2014/main" id="{6B07FFAC-0757-CE44-9EEF-0C3AFC5D2032}"/>
                    </a:ext>
                  </a:extLst>
                </p:cNvPr>
                <p:cNvSpPr/>
                <p:nvPr/>
              </p:nvSpPr>
              <p:spPr>
                <a:xfrm>
                  <a:off x="1332208" y="340885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3" name="Freeform 1762">
                  <a:extLst>
                    <a:ext uri="{FF2B5EF4-FFF2-40B4-BE49-F238E27FC236}">
                      <a16:creationId xmlns:a16="http://schemas.microsoft.com/office/drawing/2014/main" id="{E509CD84-2FF8-3F43-B113-D3960F98A02B}"/>
                    </a:ext>
                  </a:extLst>
                </p:cNvPr>
                <p:cNvSpPr/>
                <p:nvPr/>
              </p:nvSpPr>
              <p:spPr>
                <a:xfrm>
                  <a:off x="926510" y="340885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4" name="Freeform 1763">
                  <a:extLst>
                    <a:ext uri="{FF2B5EF4-FFF2-40B4-BE49-F238E27FC236}">
                      <a16:creationId xmlns:a16="http://schemas.microsoft.com/office/drawing/2014/main" id="{A2658E6A-CBB7-C242-BFB7-B541D0F54309}"/>
                    </a:ext>
                  </a:extLst>
                </p:cNvPr>
                <p:cNvSpPr/>
                <p:nvPr/>
              </p:nvSpPr>
              <p:spPr>
                <a:xfrm>
                  <a:off x="865591" y="3089018"/>
                  <a:ext cx="60919" cy="5514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5" name="Freeform 1764">
                  <a:extLst>
                    <a:ext uri="{FF2B5EF4-FFF2-40B4-BE49-F238E27FC236}">
                      <a16:creationId xmlns:a16="http://schemas.microsoft.com/office/drawing/2014/main" id="{59EAD2B5-31FA-174E-A8BF-0E59A0B82640}"/>
                    </a:ext>
                  </a:extLst>
                </p:cNvPr>
                <p:cNvSpPr/>
                <p:nvPr/>
              </p:nvSpPr>
              <p:spPr>
                <a:xfrm>
                  <a:off x="865591" y="2929102"/>
                  <a:ext cx="60919" cy="5514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6" name="Freeform 1765">
                  <a:extLst>
                    <a:ext uri="{FF2B5EF4-FFF2-40B4-BE49-F238E27FC236}">
                      <a16:creationId xmlns:a16="http://schemas.microsoft.com/office/drawing/2014/main" id="{7EFD6DDD-9F38-7948-958F-E61A1031683D}"/>
                    </a:ext>
                  </a:extLst>
                </p:cNvPr>
                <p:cNvSpPr/>
                <p:nvPr/>
              </p:nvSpPr>
              <p:spPr>
                <a:xfrm>
                  <a:off x="865591" y="2767807"/>
                  <a:ext cx="60919" cy="6893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7" name="Freeform 1766">
                  <a:extLst>
                    <a:ext uri="{FF2B5EF4-FFF2-40B4-BE49-F238E27FC236}">
                      <a16:creationId xmlns:a16="http://schemas.microsoft.com/office/drawing/2014/main" id="{F455DB74-CFD4-9040-AD54-CAC8758C5854}"/>
                    </a:ext>
                  </a:extLst>
                </p:cNvPr>
                <p:cNvSpPr/>
                <p:nvPr/>
              </p:nvSpPr>
              <p:spPr>
                <a:xfrm>
                  <a:off x="865591" y="2607891"/>
                  <a:ext cx="60919" cy="5514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8" name="Freeform 1767">
                  <a:extLst>
                    <a:ext uri="{FF2B5EF4-FFF2-40B4-BE49-F238E27FC236}">
                      <a16:creationId xmlns:a16="http://schemas.microsoft.com/office/drawing/2014/main" id="{84B8D805-3887-D242-8853-F728B34383E7}"/>
                    </a:ext>
                  </a:extLst>
                </p:cNvPr>
                <p:cNvSpPr/>
                <p:nvPr/>
              </p:nvSpPr>
              <p:spPr>
                <a:xfrm>
                  <a:off x="865591" y="2447975"/>
                  <a:ext cx="60919" cy="5514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9" name="Freeform 1768">
                  <a:extLst>
                    <a:ext uri="{FF2B5EF4-FFF2-40B4-BE49-F238E27FC236}">
                      <a16:creationId xmlns:a16="http://schemas.microsoft.com/office/drawing/2014/main" id="{1E4AEEB9-3CC2-FA4E-AA89-492F38EBD181}"/>
                    </a:ext>
                  </a:extLst>
                </p:cNvPr>
                <p:cNvSpPr/>
                <p:nvPr/>
              </p:nvSpPr>
              <p:spPr>
                <a:xfrm>
                  <a:off x="3765095" y="340885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70097 h 70097"/>
                    <a:gd name="connsiteX1" fmla="*/ 0 w 9505"/>
                    <a:gd name="connsiteY1" fmla="*/ 0 h 70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70097">
                      <a:moveTo>
                        <a:pt x="0" y="70097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0" name="Freeform 1769">
                  <a:extLst>
                    <a:ext uri="{FF2B5EF4-FFF2-40B4-BE49-F238E27FC236}">
                      <a16:creationId xmlns:a16="http://schemas.microsoft.com/office/drawing/2014/main" id="{0322FDBF-D29A-BC47-9D79-330369EC9FB0}"/>
                    </a:ext>
                  </a:extLst>
                </p:cNvPr>
                <p:cNvSpPr/>
                <p:nvPr/>
              </p:nvSpPr>
              <p:spPr>
                <a:xfrm>
                  <a:off x="926510" y="1806932"/>
                  <a:ext cx="2999308" cy="490777"/>
                </a:xfrm>
                <a:custGeom>
                  <a:avLst/>
                  <a:gdLst>
                    <a:gd name="connsiteX0" fmla="*/ 0 w 3455426"/>
                    <a:gd name="connsiteY0" fmla="*/ 0 h 809781"/>
                    <a:gd name="connsiteX1" fmla="*/ 232897 w 3455426"/>
                    <a:gd name="connsiteY1" fmla="*/ 0 h 809781"/>
                    <a:gd name="connsiteX2" fmla="*/ 232897 w 3455426"/>
                    <a:gd name="connsiteY2" fmla="*/ 7609 h 809781"/>
                    <a:gd name="connsiteX3" fmla="*/ 432618 w 3455426"/>
                    <a:gd name="connsiteY3" fmla="*/ 7609 h 809781"/>
                    <a:gd name="connsiteX4" fmla="*/ 432618 w 3455426"/>
                    <a:gd name="connsiteY4" fmla="*/ 24158 h 809781"/>
                    <a:gd name="connsiteX5" fmla="*/ 585759 w 3455426"/>
                    <a:gd name="connsiteY5" fmla="*/ 24158 h 809781"/>
                    <a:gd name="connsiteX6" fmla="*/ 585759 w 3455426"/>
                    <a:gd name="connsiteY6" fmla="*/ 32528 h 809781"/>
                    <a:gd name="connsiteX7" fmla="*/ 754871 w 3455426"/>
                    <a:gd name="connsiteY7" fmla="*/ 32528 h 809781"/>
                    <a:gd name="connsiteX8" fmla="*/ 754871 w 3455426"/>
                    <a:gd name="connsiteY8" fmla="*/ 40803 h 809781"/>
                    <a:gd name="connsiteX9" fmla="*/ 849265 w 3455426"/>
                    <a:gd name="connsiteY9" fmla="*/ 40803 h 809781"/>
                    <a:gd name="connsiteX10" fmla="*/ 849265 w 3455426"/>
                    <a:gd name="connsiteY10" fmla="*/ 49744 h 809781"/>
                    <a:gd name="connsiteX11" fmla="*/ 854208 w 3455426"/>
                    <a:gd name="connsiteY11" fmla="*/ 49744 h 809781"/>
                    <a:gd name="connsiteX12" fmla="*/ 854208 w 3455426"/>
                    <a:gd name="connsiteY12" fmla="*/ 58779 h 809781"/>
                    <a:gd name="connsiteX13" fmla="*/ 895274 w 3455426"/>
                    <a:gd name="connsiteY13" fmla="*/ 58779 h 809781"/>
                    <a:gd name="connsiteX14" fmla="*/ 895274 w 3455426"/>
                    <a:gd name="connsiteY14" fmla="*/ 67720 h 809781"/>
                    <a:gd name="connsiteX15" fmla="*/ 954116 w 3455426"/>
                    <a:gd name="connsiteY15" fmla="*/ 67720 h 809781"/>
                    <a:gd name="connsiteX16" fmla="*/ 954116 w 3455426"/>
                    <a:gd name="connsiteY16" fmla="*/ 77421 h 809781"/>
                    <a:gd name="connsiteX17" fmla="*/ 1128266 w 3455426"/>
                    <a:gd name="connsiteY17" fmla="*/ 77421 h 809781"/>
                    <a:gd name="connsiteX18" fmla="*/ 1128266 w 3455426"/>
                    <a:gd name="connsiteY18" fmla="*/ 96063 h 809781"/>
                    <a:gd name="connsiteX19" fmla="*/ 1150985 w 3455426"/>
                    <a:gd name="connsiteY19" fmla="*/ 96063 h 809781"/>
                    <a:gd name="connsiteX20" fmla="*/ 1150985 w 3455426"/>
                    <a:gd name="connsiteY20" fmla="*/ 105764 h 809781"/>
                    <a:gd name="connsiteX21" fmla="*/ 1240341 w 3455426"/>
                    <a:gd name="connsiteY21" fmla="*/ 105764 h 809781"/>
                    <a:gd name="connsiteX22" fmla="*/ 1240341 w 3455426"/>
                    <a:gd name="connsiteY22" fmla="*/ 115466 h 809781"/>
                    <a:gd name="connsiteX23" fmla="*/ 1273612 w 3455426"/>
                    <a:gd name="connsiteY23" fmla="*/ 115466 h 809781"/>
                    <a:gd name="connsiteX24" fmla="*/ 1273612 w 3455426"/>
                    <a:gd name="connsiteY24" fmla="*/ 125072 h 809781"/>
                    <a:gd name="connsiteX25" fmla="*/ 1276369 w 3455426"/>
                    <a:gd name="connsiteY25" fmla="*/ 125072 h 809781"/>
                    <a:gd name="connsiteX26" fmla="*/ 1276369 w 3455426"/>
                    <a:gd name="connsiteY26" fmla="*/ 134773 h 809781"/>
                    <a:gd name="connsiteX27" fmla="*/ 1284164 w 3455426"/>
                    <a:gd name="connsiteY27" fmla="*/ 134773 h 809781"/>
                    <a:gd name="connsiteX28" fmla="*/ 1284164 w 3455426"/>
                    <a:gd name="connsiteY28" fmla="*/ 144475 h 809781"/>
                    <a:gd name="connsiteX29" fmla="*/ 1291864 w 3455426"/>
                    <a:gd name="connsiteY29" fmla="*/ 144475 h 809781"/>
                    <a:gd name="connsiteX30" fmla="*/ 1291864 w 3455426"/>
                    <a:gd name="connsiteY30" fmla="*/ 165875 h 809781"/>
                    <a:gd name="connsiteX31" fmla="*/ 1294145 w 3455426"/>
                    <a:gd name="connsiteY31" fmla="*/ 165875 h 809781"/>
                    <a:gd name="connsiteX32" fmla="*/ 1294145 w 3455426"/>
                    <a:gd name="connsiteY32" fmla="*/ 187275 h 809781"/>
                    <a:gd name="connsiteX33" fmla="*/ 1296902 w 3455426"/>
                    <a:gd name="connsiteY33" fmla="*/ 187275 h 809781"/>
                    <a:gd name="connsiteX34" fmla="*/ 1296902 w 3455426"/>
                    <a:gd name="connsiteY34" fmla="*/ 198308 h 809781"/>
                    <a:gd name="connsiteX35" fmla="*/ 1327416 w 3455426"/>
                    <a:gd name="connsiteY35" fmla="*/ 198308 h 809781"/>
                    <a:gd name="connsiteX36" fmla="*/ 1327416 w 3455426"/>
                    <a:gd name="connsiteY36" fmla="*/ 210102 h 809781"/>
                    <a:gd name="connsiteX37" fmla="*/ 1363444 w 3455426"/>
                    <a:gd name="connsiteY37" fmla="*/ 210102 h 809781"/>
                    <a:gd name="connsiteX38" fmla="*/ 1363444 w 3455426"/>
                    <a:gd name="connsiteY38" fmla="*/ 221801 h 809781"/>
                    <a:gd name="connsiteX39" fmla="*/ 1401753 w 3455426"/>
                    <a:gd name="connsiteY39" fmla="*/ 221801 h 809781"/>
                    <a:gd name="connsiteX40" fmla="*/ 1401753 w 3455426"/>
                    <a:gd name="connsiteY40" fmla="*/ 233594 h 809781"/>
                    <a:gd name="connsiteX41" fmla="*/ 1624193 w 3455426"/>
                    <a:gd name="connsiteY41" fmla="*/ 233594 h 809781"/>
                    <a:gd name="connsiteX42" fmla="*/ 1624193 w 3455426"/>
                    <a:gd name="connsiteY42" fmla="*/ 245293 h 809781"/>
                    <a:gd name="connsiteX43" fmla="*/ 1713550 w 3455426"/>
                    <a:gd name="connsiteY43" fmla="*/ 245293 h 809781"/>
                    <a:gd name="connsiteX44" fmla="*/ 1713550 w 3455426"/>
                    <a:gd name="connsiteY44" fmla="*/ 257753 h 809781"/>
                    <a:gd name="connsiteX45" fmla="*/ 1721344 w 3455426"/>
                    <a:gd name="connsiteY45" fmla="*/ 257753 h 809781"/>
                    <a:gd name="connsiteX46" fmla="*/ 1721344 w 3455426"/>
                    <a:gd name="connsiteY46" fmla="*/ 271544 h 809781"/>
                    <a:gd name="connsiteX47" fmla="*/ 1729044 w 3455426"/>
                    <a:gd name="connsiteY47" fmla="*/ 271544 h 809781"/>
                    <a:gd name="connsiteX48" fmla="*/ 1729044 w 3455426"/>
                    <a:gd name="connsiteY48" fmla="*/ 287428 h 809781"/>
                    <a:gd name="connsiteX49" fmla="*/ 1895399 w 3455426"/>
                    <a:gd name="connsiteY49" fmla="*/ 287428 h 809781"/>
                    <a:gd name="connsiteX50" fmla="*/ 1895399 w 3455426"/>
                    <a:gd name="connsiteY50" fmla="*/ 304738 h 809781"/>
                    <a:gd name="connsiteX51" fmla="*/ 2153487 w 3455426"/>
                    <a:gd name="connsiteY51" fmla="*/ 304738 h 809781"/>
                    <a:gd name="connsiteX52" fmla="*/ 2153487 w 3455426"/>
                    <a:gd name="connsiteY52" fmla="*/ 328231 h 809781"/>
                    <a:gd name="connsiteX53" fmla="*/ 2414711 w 3455426"/>
                    <a:gd name="connsiteY53" fmla="*/ 328231 h 809781"/>
                    <a:gd name="connsiteX54" fmla="*/ 2414711 w 3455426"/>
                    <a:gd name="connsiteY54" fmla="*/ 359998 h 809781"/>
                    <a:gd name="connsiteX55" fmla="*/ 2570514 w 3455426"/>
                    <a:gd name="connsiteY55" fmla="*/ 359998 h 809781"/>
                    <a:gd name="connsiteX56" fmla="*/ 2570514 w 3455426"/>
                    <a:gd name="connsiteY56" fmla="*/ 395284 h 809781"/>
                    <a:gd name="connsiteX57" fmla="*/ 2575553 w 3455426"/>
                    <a:gd name="connsiteY57" fmla="*/ 395284 h 809781"/>
                    <a:gd name="connsiteX58" fmla="*/ 2575553 w 3455426"/>
                    <a:gd name="connsiteY58" fmla="*/ 431903 h 809781"/>
                    <a:gd name="connsiteX59" fmla="*/ 2591047 w 3455426"/>
                    <a:gd name="connsiteY59" fmla="*/ 431903 h 809781"/>
                    <a:gd name="connsiteX60" fmla="*/ 2591047 w 3455426"/>
                    <a:gd name="connsiteY60" fmla="*/ 490587 h 809781"/>
                    <a:gd name="connsiteX61" fmla="*/ 2670422 w 3455426"/>
                    <a:gd name="connsiteY61" fmla="*/ 490587 h 809781"/>
                    <a:gd name="connsiteX62" fmla="*/ 2670422 w 3455426"/>
                    <a:gd name="connsiteY62" fmla="*/ 557640 h 809781"/>
                    <a:gd name="connsiteX63" fmla="*/ 3007695 w 3455426"/>
                    <a:gd name="connsiteY63" fmla="*/ 557640 h 809781"/>
                    <a:gd name="connsiteX64" fmla="*/ 3007695 w 3455426"/>
                    <a:gd name="connsiteY64" fmla="*/ 657127 h 809781"/>
                    <a:gd name="connsiteX65" fmla="*/ 3020528 w 3455426"/>
                    <a:gd name="connsiteY65" fmla="*/ 657127 h 809781"/>
                    <a:gd name="connsiteX66" fmla="*/ 3020528 w 3455426"/>
                    <a:gd name="connsiteY66" fmla="*/ 809782 h 809781"/>
                    <a:gd name="connsiteX67" fmla="*/ 3455427 w 3455426"/>
                    <a:gd name="connsiteY67" fmla="*/ 809782 h 809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3455426" h="809781">
                      <a:moveTo>
                        <a:pt x="0" y="0"/>
                      </a:moveTo>
                      <a:lnTo>
                        <a:pt x="232897" y="0"/>
                      </a:lnTo>
                      <a:lnTo>
                        <a:pt x="232897" y="7609"/>
                      </a:lnTo>
                      <a:lnTo>
                        <a:pt x="432618" y="7609"/>
                      </a:lnTo>
                      <a:lnTo>
                        <a:pt x="432618" y="24158"/>
                      </a:lnTo>
                      <a:lnTo>
                        <a:pt x="585759" y="24158"/>
                      </a:lnTo>
                      <a:lnTo>
                        <a:pt x="585759" y="32528"/>
                      </a:lnTo>
                      <a:lnTo>
                        <a:pt x="754871" y="32528"/>
                      </a:lnTo>
                      <a:lnTo>
                        <a:pt x="754871" y="40803"/>
                      </a:lnTo>
                      <a:lnTo>
                        <a:pt x="849265" y="40803"/>
                      </a:lnTo>
                      <a:lnTo>
                        <a:pt x="849265" y="49744"/>
                      </a:lnTo>
                      <a:lnTo>
                        <a:pt x="854208" y="49744"/>
                      </a:lnTo>
                      <a:lnTo>
                        <a:pt x="854208" y="58779"/>
                      </a:lnTo>
                      <a:lnTo>
                        <a:pt x="895274" y="58779"/>
                      </a:lnTo>
                      <a:lnTo>
                        <a:pt x="895274" y="67720"/>
                      </a:lnTo>
                      <a:lnTo>
                        <a:pt x="954116" y="67720"/>
                      </a:lnTo>
                      <a:lnTo>
                        <a:pt x="954116" y="77421"/>
                      </a:lnTo>
                      <a:lnTo>
                        <a:pt x="1128266" y="77421"/>
                      </a:lnTo>
                      <a:lnTo>
                        <a:pt x="1128266" y="96063"/>
                      </a:lnTo>
                      <a:lnTo>
                        <a:pt x="1150985" y="96063"/>
                      </a:lnTo>
                      <a:lnTo>
                        <a:pt x="1150985" y="105764"/>
                      </a:lnTo>
                      <a:lnTo>
                        <a:pt x="1240341" y="105764"/>
                      </a:lnTo>
                      <a:lnTo>
                        <a:pt x="1240341" y="115466"/>
                      </a:lnTo>
                      <a:lnTo>
                        <a:pt x="1273612" y="115466"/>
                      </a:lnTo>
                      <a:lnTo>
                        <a:pt x="1273612" y="125072"/>
                      </a:lnTo>
                      <a:lnTo>
                        <a:pt x="1276369" y="125072"/>
                      </a:lnTo>
                      <a:lnTo>
                        <a:pt x="1276369" y="134773"/>
                      </a:lnTo>
                      <a:lnTo>
                        <a:pt x="1284164" y="134773"/>
                      </a:lnTo>
                      <a:lnTo>
                        <a:pt x="1284164" y="144475"/>
                      </a:lnTo>
                      <a:lnTo>
                        <a:pt x="1291864" y="144475"/>
                      </a:lnTo>
                      <a:lnTo>
                        <a:pt x="1291864" y="165875"/>
                      </a:lnTo>
                      <a:lnTo>
                        <a:pt x="1294145" y="165875"/>
                      </a:lnTo>
                      <a:lnTo>
                        <a:pt x="1294145" y="187275"/>
                      </a:lnTo>
                      <a:lnTo>
                        <a:pt x="1296902" y="187275"/>
                      </a:lnTo>
                      <a:lnTo>
                        <a:pt x="1296902" y="198308"/>
                      </a:lnTo>
                      <a:lnTo>
                        <a:pt x="1327416" y="198308"/>
                      </a:lnTo>
                      <a:lnTo>
                        <a:pt x="1327416" y="210102"/>
                      </a:lnTo>
                      <a:lnTo>
                        <a:pt x="1363444" y="210102"/>
                      </a:lnTo>
                      <a:lnTo>
                        <a:pt x="1363444" y="221801"/>
                      </a:lnTo>
                      <a:lnTo>
                        <a:pt x="1401753" y="221801"/>
                      </a:lnTo>
                      <a:lnTo>
                        <a:pt x="1401753" y="233594"/>
                      </a:lnTo>
                      <a:lnTo>
                        <a:pt x="1624193" y="233594"/>
                      </a:lnTo>
                      <a:lnTo>
                        <a:pt x="1624193" y="245293"/>
                      </a:lnTo>
                      <a:lnTo>
                        <a:pt x="1713550" y="245293"/>
                      </a:lnTo>
                      <a:lnTo>
                        <a:pt x="1713550" y="257753"/>
                      </a:lnTo>
                      <a:lnTo>
                        <a:pt x="1721344" y="257753"/>
                      </a:lnTo>
                      <a:lnTo>
                        <a:pt x="1721344" y="271544"/>
                      </a:lnTo>
                      <a:lnTo>
                        <a:pt x="1729044" y="271544"/>
                      </a:lnTo>
                      <a:lnTo>
                        <a:pt x="1729044" y="287428"/>
                      </a:lnTo>
                      <a:lnTo>
                        <a:pt x="1895399" y="287428"/>
                      </a:lnTo>
                      <a:lnTo>
                        <a:pt x="1895399" y="304738"/>
                      </a:lnTo>
                      <a:lnTo>
                        <a:pt x="2153487" y="304738"/>
                      </a:lnTo>
                      <a:lnTo>
                        <a:pt x="2153487" y="328231"/>
                      </a:lnTo>
                      <a:lnTo>
                        <a:pt x="2414711" y="328231"/>
                      </a:lnTo>
                      <a:lnTo>
                        <a:pt x="2414711" y="359998"/>
                      </a:lnTo>
                      <a:lnTo>
                        <a:pt x="2570514" y="359998"/>
                      </a:lnTo>
                      <a:lnTo>
                        <a:pt x="2570514" y="395284"/>
                      </a:lnTo>
                      <a:lnTo>
                        <a:pt x="2575553" y="395284"/>
                      </a:lnTo>
                      <a:lnTo>
                        <a:pt x="2575553" y="431903"/>
                      </a:lnTo>
                      <a:lnTo>
                        <a:pt x="2591047" y="431903"/>
                      </a:lnTo>
                      <a:lnTo>
                        <a:pt x="2591047" y="490587"/>
                      </a:lnTo>
                      <a:lnTo>
                        <a:pt x="2670422" y="490587"/>
                      </a:lnTo>
                      <a:lnTo>
                        <a:pt x="2670422" y="557640"/>
                      </a:lnTo>
                      <a:lnTo>
                        <a:pt x="3007695" y="557640"/>
                      </a:lnTo>
                      <a:lnTo>
                        <a:pt x="3007695" y="657127"/>
                      </a:lnTo>
                      <a:lnTo>
                        <a:pt x="3020528" y="657127"/>
                      </a:lnTo>
                      <a:lnTo>
                        <a:pt x="3020528" y="809782"/>
                      </a:lnTo>
                      <a:lnTo>
                        <a:pt x="3455427" y="809782"/>
                      </a:lnTo>
                    </a:path>
                  </a:pathLst>
                </a:custGeom>
                <a:noFill/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1" name="Freeform 1770">
                  <a:extLst>
                    <a:ext uri="{FF2B5EF4-FFF2-40B4-BE49-F238E27FC236}">
                      <a16:creationId xmlns:a16="http://schemas.microsoft.com/office/drawing/2014/main" id="{AAC38EC6-1707-5D44-9773-3532A58BE18C}"/>
                    </a:ext>
                  </a:extLst>
                </p:cNvPr>
                <p:cNvSpPr/>
                <p:nvPr/>
              </p:nvSpPr>
              <p:spPr>
                <a:xfrm>
                  <a:off x="926510" y="1806932"/>
                  <a:ext cx="3244283" cy="1601918"/>
                </a:xfrm>
                <a:custGeom>
                  <a:avLst/>
                  <a:gdLst>
                    <a:gd name="connsiteX0" fmla="*/ 0 w 3749446"/>
                    <a:gd name="connsiteY0" fmla="*/ 0 h 2642204"/>
                    <a:gd name="connsiteX1" fmla="*/ 74242 w 3749446"/>
                    <a:gd name="connsiteY1" fmla="*/ 0 h 2642204"/>
                    <a:gd name="connsiteX2" fmla="*/ 74242 w 3749446"/>
                    <a:gd name="connsiteY2" fmla="*/ 7609 h 2642204"/>
                    <a:gd name="connsiteX3" fmla="*/ 107608 w 3749446"/>
                    <a:gd name="connsiteY3" fmla="*/ 7609 h 2642204"/>
                    <a:gd name="connsiteX4" fmla="*/ 107608 w 3749446"/>
                    <a:gd name="connsiteY4" fmla="*/ 15218 h 2642204"/>
                    <a:gd name="connsiteX5" fmla="*/ 158655 w 3749446"/>
                    <a:gd name="connsiteY5" fmla="*/ 15218 h 2642204"/>
                    <a:gd name="connsiteX6" fmla="*/ 158655 w 3749446"/>
                    <a:gd name="connsiteY6" fmla="*/ 23493 h 2642204"/>
                    <a:gd name="connsiteX7" fmla="*/ 169112 w 3749446"/>
                    <a:gd name="connsiteY7" fmla="*/ 23493 h 2642204"/>
                    <a:gd name="connsiteX8" fmla="*/ 169112 w 3749446"/>
                    <a:gd name="connsiteY8" fmla="*/ 31101 h 2642204"/>
                    <a:gd name="connsiteX9" fmla="*/ 181850 w 3749446"/>
                    <a:gd name="connsiteY9" fmla="*/ 31101 h 2642204"/>
                    <a:gd name="connsiteX10" fmla="*/ 181850 w 3749446"/>
                    <a:gd name="connsiteY10" fmla="*/ 39376 h 2642204"/>
                    <a:gd name="connsiteX11" fmla="*/ 199626 w 3749446"/>
                    <a:gd name="connsiteY11" fmla="*/ 39376 h 2642204"/>
                    <a:gd name="connsiteX12" fmla="*/ 199626 w 3749446"/>
                    <a:gd name="connsiteY12" fmla="*/ 46985 h 2642204"/>
                    <a:gd name="connsiteX13" fmla="*/ 202382 w 3749446"/>
                    <a:gd name="connsiteY13" fmla="*/ 46985 h 2642204"/>
                    <a:gd name="connsiteX14" fmla="*/ 202382 w 3749446"/>
                    <a:gd name="connsiteY14" fmla="*/ 62869 h 2642204"/>
                    <a:gd name="connsiteX15" fmla="*/ 207421 w 3749446"/>
                    <a:gd name="connsiteY15" fmla="*/ 62869 h 2642204"/>
                    <a:gd name="connsiteX16" fmla="*/ 207421 w 3749446"/>
                    <a:gd name="connsiteY16" fmla="*/ 86362 h 2642204"/>
                    <a:gd name="connsiteX17" fmla="*/ 212459 w 3749446"/>
                    <a:gd name="connsiteY17" fmla="*/ 86362 h 2642204"/>
                    <a:gd name="connsiteX18" fmla="*/ 212459 w 3749446"/>
                    <a:gd name="connsiteY18" fmla="*/ 93970 h 2642204"/>
                    <a:gd name="connsiteX19" fmla="*/ 215121 w 3749446"/>
                    <a:gd name="connsiteY19" fmla="*/ 93970 h 2642204"/>
                    <a:gd name="connsiteX20" fmla="*/ 215121 w 3749446"/>
                    <a:gd name="connsiteY20" fmla="*/ 102245 h 2642204"/>
                    <a:gd name="connsiteX21" fmla="*/ 217402 w 3749446"/>
                    <a:gd name="connsiteY21" fmla="*/ 102245 h 2642204"/>
                    <a:gd name="connsiteX22" fmla="*/ 217402 w 3749446"/>
                    <a:gd name="connsiteY22" fmla="*/ 125738 h 2642204"/>
                    <a:gd name="connsiteX23" fmla="*/ 220159 w 3749446"/>
                    <a:gd name="connsiteY23" fmla="*/ 125738 h 2642204"/>
                    <a:gd name="connsiteX24" fmla="*/ 220159 w 3749446"/>
                    <a:gd name="connsiteY24" fmla="*/ 134108 h 2642204"/>
                    <a:gd name="connsiteX25" fmla="*/ 232897 w 3749446"/>
                    <a:gd name="connsiteY25" fmla="*/ 134108 h 2642204"/>
                    <a:gd name="connsiteX26" fmla="*/ 232897 w 3749446"/>
                    <a:gd name="connsiteY26" fmla="*/ 141716 h 2642204"/>
                    <a:gd name="connsiteX27" fmla="*/ 276244 w 3749446"/>
                    <a:gd name="connsiteY27" fmla="*/ 141716 h 2642204"/>
                    <a:gd name="connsiteX28" fmla="*/ 276244 w 3749446"/>
                    <a:gd name="connsiteY28" fmla="*/ 149230 h 2642204"/>
                    <a:gd name="connsiteX29" fmla="*/ 279001 w 3749446"/>
                    <a:gd name="connsiteY29" fmla="*/ 149230 h 2642204"/>
                    <a:gd name="connsiteX30" fmla="*/ 279001 w 3749446"/>
                    <a:gd name="connsiteY30" fmla="*/ 157600 h 2642204"/>
                    <a:gd name="connsiteX31" fmla="*/ 317215 w 3749446"/>
                    <a:gd name="connsiteY31" fmla="*/ 157600 h 2642204"/>
                    <a:gd name="connsiteX32" fmla="*/ 317215 w 3749446"/>
                    <a:gd name="connsiteY32" fmla="*/ 165114 h 2642204"/>
                    <a:gd name="connsiteX33" fmla="*/ 325010 w 3749446"/>
                    <a:gd name="connsiteY33" fmla="*/ 165114 h 2642204"/>
                    <a:gd name="connsiteX34" fmla="*/ 325010 w 3749446"/>
                    <a:gd name="connsiteY34" fmla="*/ 173484 h 2642204"/>
                    <a:gd name="connsiteX35" fmla="*/ 330048 w 3749446"/>
                    <a:gd name="connsiteY35" fmla="*/ 173484 h 2642204"/>
                    <a:gd name="connsiteX36" fmla="*/ 330048 w 3749446"/>
                    <a:gd name="connsiteY36" fmla="*/ 181093 h 2642204"/>
                    <a:gd name="connsiteX37" fmla="*/ 361037 w 3749446"/>
                    <a:gd name="connsiteY37" fmla="*/ 181093 h 2642204"/>
                    <a:gd name="connsiteX38" fmla="*/ 361037 w 3749446"/>
                    <a:gd name="connsiteY38" fmla="*/ 188702 h 2642204"/>
                    <a:gd name="connsiteX39" fmla="*/ 373775 w 3749446"/>
                    <a:gd name="connsiteY39" fmla="*/ 188702 h 2642204"/>
                    <a:gd name="connsiteX40" fmla="*/ 373775 w 3749446"/>
                    <a:gd name="connsiteY40" fmla="*/ 196976 h 2642204"/>
                    <a:gd name="connsiteX41" fmla="*/ 381095 w 3749446"/>
                    <a:gd name="connsiteY41" fmla="*/ 196976 h 2642204"/>
                    <a:gd name="connsiteX42" fmla="*/ 381095 w 3749446"/>
                    <a:gd name="connsiteY42" fmla="*/ 204585 h 2642204"/>
                    <a:gd name="connsiteX43" fmla="*/ 417123 w 3749446"/>
                    <a:gd name="connsiteY43" fmla="*/ 204585 h 2642204"/>
                    <a:gd name="connsiteX44" fmla="*/ 417123 w 3749446"/>
                    <a:gd name="connsiteY44" fmla="*/ 220469 h 2642204"/>
                    <a:gd name="connsiteX45" fmla="*/ 419784 w 3749446"/>
                    <a:gd name="connsiteY45" fmla="*/ 220469 h 2642204"/>
                    <a:gd name="connsiteX46" fmla="*/ 419784 w 3749446"/>
                    <a:gd name="connsiteY46" fmla="*/ 243962 h 2642204"/>
                    <a:gd name="connsiteX47" fmla="*/ 422066 w 3749446"/>
                    <a:gd name="connsiteY47" fmla="*/ 243962 h 2642204"/>
                    <a:gd name="connsiteX48" fmla="*/ 422066 w 3749446"/>
                    <a:gd name="connsiteY48" fmla="*/ 252236 h 2642204"/>
                    <a:gd name="connsiteX49" fmla="*/ 427104 w 3749446"/>
                    <a:gd name="connsiteY49" fmla="*/ 252236 h 2642204"/>
                    <a:gd name="connsiteX50" fmla="*/ 427104 w 3749446"/>
                    <a:gd name="connsiteY50" fmla="*/ 259845 h 2642204"/>
                    <a:gd name="connsiteX51" fmla="*/ 429861 w 3749446"/>
                    <a:gd name="connsiteY51" fmla="*/ 259845 h 2642204"/>
                    <a:gd name="connsiteX52" fmla="*/ 429861 w 3749446"/>
                    <a:gd name="connsiteY52" fmla="*/ 275729 h 2642204"/>
                    <a:gd name="connsiteX53" fmla="*/ 432618 w 3749446"/>
                    <a:gd name="connsiteY53" fmla="*/ 275729 h 2642204"/>
                    <a:gd name="connsiteX54" fmla="*/ 432618 w 3749446"/>
                    <a:gd name="connsiteY54" fmla="*/ 291613 h 2642204"/>
                    <a:gd name="connsiteX55" fmla="*/ 434899 w 3749446"/>
                    <a:gd name="connsiteY55" fmla="*/ 291613 h 2642204"/>
                    <a:gd name="connsiteX56" fmla="*/ 434899 w 3749446"/>
                    <a:gd name="connsiteY56" fmla="*/ 299887 h 2642204"/>
                    <a:gd name="connsiteX57" fmla="*/ 437656 w 3749446"/>
                    <a:gd name="connsiteY57" fmla="*/ 299887 h 2642204"/>
                    <a:gd name="connsiteX58" fmla="*/ 437656 w 3749446"/>
                    <a:gd name="connsiteY58" fmla="*/ 307496 h 2642204"/>
                    <a:gd name="connsiteX59" fmla="*/ 439842 w 3749446"/>
                    <a:gd name="connsiteY59" fmla="*/ 307496 h 2642204"/>
                    <a:gd name="connsiteX60" fmla="*/ 439842 w 3749446"/>
                    <a:gd name="connsiteY60" fmla="*/ 315771 h 2642204"/>
                    <a:gd name="connsiteX61" fmla="*/ 442599 w 3749446"/>
                    <a:gd name="connsiteY61" fmla="*/ 315771 h 2642204"/>
                    <a:gd name="connsiteX62" fmla="*/ 442599 w 3749446"/>
                    <a:gd name="connsiteY62" fmla="*/ 331655 h 2642204"/>
                    <a:gd name="connsiteX63" fmla="*/ 445356 w 3749446"/>
                    <a:gd name="connsiteY63" fmla="*/ 331655 h 2642204"/>
                    <a:gd name="connsiteX64" fmla="*/ 445356 w 3749446"/>
                    <a:gd name="connsiteY64" fmla="*/ 355147 h 2642204"/>
                    <a:gd name="connsiteX65" fmla="*/ 453055 w 3749446"/>
                    <a:gd name="connsiteY65" fmla="*/ 355147 h 2642204"/>
                    <a:gd name="connsiteX66" fmla="*/ 453055 w 3749446"/>
                    <a:gd name="connsiteY66" fmla="*/ 363422 h 2642204"/>
                    <a:gd name="connsiteX67" fmla="*/ 478627 w 3749446"/>
                    <a:gd name="connsiteY67" fmla="*/ 363422 h 2642204"/>
                    <a:gd name="connsiteX68" fmla="*/ 478627 w 3749446"/>
                    <a:gd name="connsiteY68" fmla="*/ 371031 h 2642204"/>
                    <a:gd name="connsiteX69" fmla="*/ 483665 w 3749446"/>
                    <a:gd name="connsiteY69" fmla="*/ 371031 h 2642204"/>
                    <a:gd name="connsiteX70" fmla="*/ 483665 w 3749446"/>
                    <a:gd name="connsiteY70" fmla="*/ 379401 h 2642204"/>
                    <a:gd name="connsiteX71" fmla="*/ 485946 w 3749446"/>
                    <a:gd name="connsiteY71" fmla="*/ 379401 h 2642204"/>
                    <a:gd name="connsiteX72" fmla="*/ 485946 w 3749446"/>
                    <a:gd name="connsiteY72" fmla="*/ 386915 h 2642204"/>
                    <a:gd name="connsiteX73" fmla="*/ 493646 w 3749446"/>
                    <a:gd name="connsiteY73" fmla="*/ 386915 h 2642204"/>
                    <a:gd name="connsiteX74" fmla="*/ 493646 w 3749446"/>
                    <a:gd name="connsiteY74" fmla="*/ 395284 h 2642204"/>
                    <a:gd name="connsiteX75" fmla="*/ 521974 w 3749446"/>
                    <a:gd name="connsiteY75" fmla="*/ 395284 h 2642204"/>
                    <a:gd name="connsiteX76" fmla="*/ 521974 w 3749446"/>
                    <a:gd name="connsiteY76" fmla="*/ 402894 h 2642204"/>
                    <a:gd name="connsiteX77" fmla="*/ 555245 w 3749446"/>
                    <a:gd name="connsiteY77" fmla="*/ 402894 h 2642204"/>
                    <a:gd name="connsiteX78" fmla="*/ 555245 w 3749446"/>
                    <a:gd name="connsiteY78" fmla="*/ 411168 h 2642204"/>
                    <a:gd name="connsiteX79" fmla="*/ 577964 w 3749446"/>
                    <a:gd name="connsiteY79" fmla="*/ 411168 h 2642204"/>
                    <a:gd name="connsiteX80" fmla="*/ 577964 w 3749446"/>
                    <a:gd name="connsiteY80" fmla="*/ 418777 h 2642204"/>
                    <a:gd name="connsiteX81" fmla="*/ 580721 w 3749446"/>
                    <a:gd name="connsiteY81" fmla="*/ 418777 h 2642204"/>
                    <a:gd name="connsiteX82" fmla="*/ 580721 w 3749446"/>
                    <a:gd name="connsiteY82" fmla="*/ 427052 h 2642204"/>
                    <a:gd name="connsiteX83" fmla="*/ 585759 w 3749446"/>
                    <a:gd name="connsiteY83" fmla="*/ 427052 h 2642204"/>
                    <a:gd name="connsiteX84" fmla="*/ 585759 w 3749446"/>
                    <a:gd name="connsiteY84" fmla="*/ 434661 h 2642204"/>
                    <a:gd name="connsiteX85" fmla="*/ 598497 w 3749446"/>
                    <a:gd name="connsiteY85" fmla="*/ 434661 h 2642204"/>
                    <a:gd name="connsiteX86" fmla="*/ 598497 w 3749446"/>
                    <a:gd name="connsiteY86" fmla="*/ 442936 h 2642204"/>
                    <a:gd name="connsiteX87" fmla="*/ 604010 w 3749446"/>
                    <a:gd name="connsiteY87" fmla="*/ 442936 h 2642204"/>
                    <a:gd name="connsiteX88" fmla="*/ 604010 w 3749446"/>
                    <a:gd name="connsiteY88" fmla="*/ 450544 h 2642204"/>
                    <a:gd name="connsiteX89" fmla="*/ 619030 w 3749446"/>
                    <a:gd name="connsiteY89" fmla="*/ 450544 h 2642204"/>
                    <a:gd name="connsiteX90" fmla="*/ 619030 w 3749446"/>
                    <a:gd name="connsiteY90" fmla="*/ 458153 h 2642204"/>
                    <a:gd name="connsiteX91" fmla="*/ 626825 w 3749446"/>
                    <a:gd name="connsiteY91" fmla="*/ 458153 h 2642204"/>
                    <a:gd name="connsiteX92" fmla="*/ 626825 w 3749446"/>
                    <a:gd name="connsiteY92" fmla="*/ 466428 h 2642204"/>
                    <a:gd name="connsiteX93" fmla="*/ 629487 w 3749446"/>
                    <a:gd name="connsiteY93" fmla="*/ 466428 h 2642204"/>
                    <a:gd name="connsiteX94" fmla="*/ 629487 w 3749446"/>
                    <a:gd name="connsiteY94" fmla="*/ 489921 h 2642204"/>
                    <a:gd name="connsiteX95" fmla="*/ 631768 w 3749446"/>
                    <a:gd name="connsiteY95" fmla="*/ 489921 h 2642204"/>
                    <a:gd name="connsiteX96" fmla="*/ 631768 w 3749446"/>
                    <a:gd name="connsiteY96" fmla="*/ 498195 h 2642204"/>
                    <a:gd name="connsiteX97" fmla="*/ 634525 w 3749446"/>
                    <a:gd name="connsiteY97" fmla="*/ 498195 h 2642204"/>
                    <a:gd name="connsiteX98" fmla="*/ 634525 w 3749446"/>
                    <a:gd name="connsiteY98" fmla="*/ 505804 h 2642204"/>
                    <a:gd name="connsiteX99" fmla="*/ 639563 w 3749446"/>
                    <a:gd name="connsiteY99" fmla="*/ 505804 h 2642204"/>
                    <a:gd name="connsiteX100" fmla="*/ 639563 w 3749446"/>
                    <a:gd name="connsiteY100" fmla="*/ 514079 h 2642204"/>
                    <a:gd name="connsiteX101" fmla="*/ 642320 w 3749446"/>
                    <a:gd name="connsiteY101" fmla="*/ 514079 h 2642204"/>
                    <a:gd name="connsiteX102" fmla="*/ 642320 w 3749446"/>
                    <a:gd name="connsiteY102" fmla="*/ 521688 h 2642204"/>
                    <a:gd name="connsiteX103" fmla="*/ 644601 w 3749446"/>
                    <a:gd name="connsiteY103" fmla="*/ 521688 h 2642204"/>
                    <a:gd name="connsiteX104" fmla="*/ 644601 w 3749446"/>
                    <a:gd name="connsiteY104" fmla="*/ 537572 h 2642204"/>
                    <a:gd name="connsiteX105" fmla="*/ 647263 w 3749446"/>
                    <a:gd name="connsiteY105" fmla="*/ 537572 h 2642204"/>
                    <a:gd name="connsiteX106" fmla="*/ 647263 w 3749446"/>
                    <a:gd name="connsiteY106" fmla="*/ 553455 h 2642204"/>
                    <a:gd name="connsiteX107" fmla="*/ 649544 w 3749446"/>
                    <a:gd name="connsiteY107" fmla="*/ 553455 h 2642204"/>
                    <a:gd name="connsiteX108" fmla="*/ 649544 w 3749446"/>
                    <a:gd name="connsiteY108" fmla="*/ 561730 h 2642204"/>
                    <a:gd name="connsiteX109" fmla="*/ 662757 w 3749446"/>
                    <a:gd name="connsiteY109" fmla="*/ 561730 h 2642204"/>
                    <a:gd name="connsiteX110" fmla="*/ 662757 w 3749446"/>
                    <a:gd name="connsiteY110" fmla="*/ 569339 h 2642204"/>
                    <a:gd name="connsiteX111" fmla="*/ 665039 w 3749446"/>
                    <a:gd name="connsiteY111" fmla="*/ 569339 h 2642204"/>
                    <a:gd name="connsiteX112" fmla="*/ 665039 w 3749446"/>
                    <a:gd name="connsiteY112" fmla="*/ 585223 h 2642204"/>
                    <a:gd name="connsiteX113" fmla="*/ 667796 w 3749446"/>
                    <a:gd name="connsiteY113" fmla="*/ 585223 h 2642204"/>
                    <a:gd name="connsiteX114" fmla="*/ 667796 w 3749446"/>
                    <a:gd name="connsiteY114" fmla="*/ 593593 h 2642204"/>
                    <a:gd name="connsiteX115" fmla="*/ 670077 w 3749446"/>
                    <a:gd name="connsiteY115" fmla="*/ 593593 h 2642204"/>
                    <a:gd name="connsiteX116" fmla="*/ 670077 w 3749446"/>
                    <a:gd name="connsiteY116" fmla="*/ 601106 h 2642204"/>
                    <a:gd name="connsiteX117" fmla="*/ 682815 w 3749446"/>
                    <a:gd name="connsiteY117" fmla="*/ 601106 h 2642204"/>
                    <a:gd name="connsiteX118" fmla="*/ 682815 w 3749446"/>
                    <a:gd name="connsiteY118" fmla="*/ 609476 h 2642204"/>
                    <a:gd name="connsiteX119" fmla="*/ 685572 w 3749446"/>
                    <a:gd name="connsiteY119" fmla="*/ 609476 h 2642204"/>
                    <a:gd name="connsiteX120" fmla="*/ 685572 w 3749446"/>
                    <a:gd name="connsiteY120" fmla="*/ 616990 h 2642204"/>
                    <a:gd name="connsiteX121" fmla="*/ 757152 w 3749446"/>
                    <a:gd name="connsiteY121" fmla="*/ 616990 h 2642204"/>
                    <a:gd name="connsiteX122" fmla="*/ 757152 w 3749446"/>
                    <a:gd name="connsiteY122" fmla="*/ 625360 h 2642204"/>
                    <a:gd name="connsiteX123" fmla="*/ 780442 w 3749446"/>
                    <a:gd name="connsiteY123" fmla="*/ 625360 h 2642204"/>
                    <a:gd name="connsiteX124" fmla="*/ 780442 w 3749446"/>
                    <a:gd name="connsiteY124" fmla="*/ 632969 h 2642204"/>
                    <a:gd name="connsiteX125" fmla="*/ 787666 w 3749446"/>
                    <a:gd name="connsiteY125" fmla="*/ 632969 h 2642204"/>
                    <a:gd name="connsiteX126" fmla="*/ 787666 w 3749446"/>
                    <a:gd name="connsiteY126" fmla="*/ 641244 h 2642204"/>
                    <a:gd name="connsiteX127" fmla="*/ 803161 w 3749446"/>
                    <a:gd name="connsiteY127" fmla="*/ 641244 h 2642204"/>
                    <a:gd name="connsiteX128" fmla="*/ 803161 w 3749446"/>
                    <a:gd name="connsiteY128" fmla="*/ 648852 h 2642204"/>
                    <a:gd name="connsiteX129" fmla="*/ 813713 w 3749446"/>
                    <a:gd name="connsiteY129" fmla="*/ 648852 h 2642204"/>
                    <a:gd name="connsiteX130" fmla="*/ 813713 w 3749446"/>
                    <a:gd name="connsiteY130" fmla="*/ 657127 h 2642204"/>
                    <a:gd name="connsiteX131" fmla="*/ 839189 w 3749446"/>
                    <a:gd name="connsiteY131" fmla="*/ 657127 h 2642204"/>
                    <a:gd name="connsiteX132" fmla="*/ 839189 w 3749446"/>
                    <a:gd name="connsiteY132" fmla="*/ 664736 h 2642204"/>
                    <a:gd name="connsiteX133" fmla="*/ 844227 w 3749446"/>
                    <a:gd name="connsiteY133" fmla="*/ 664736 h 2642204"/>
                    <a:gd name="connsiteX134" fmla="*/ 844227 w 3749446"/>
                    <a:gd name="connsiteY134" fmla="*/ 673011 h 2642204"/>
                    <a:gd name="connsiteX135" fmla="*/ 846508 w 3749446"/>
                    <a:gd name="connsiteY135" fmla="*/ 673011 h 2642204"/>
                    <a:gd name="connsiteX136" fmla="*/ 846508 w 3749446"/>
                    <a:gd name="connsiteY136" fmla="*/ 688894 h 2642204"/>
                    <a:gd name="connsiteX137" fmla="*/ 851927 w 3749446"/>
                    <a:gd name="connsiteY137" fmla="*/ 688894 h 2642204"/>
                    <a:gd name="connsiteX138" fmla="*/ 851927 w 3749446"/>
                    <a:gd name="connsiteY138" fmla="*/ 697169 h 2642204"/>
                    <a:gd name="connsiteX139" fmla="*/ 854208 w 3749446"/>
                    <a:gd name="connsiteY139" fmla="*/ 697169 h 2642204"/>
                    <a:gd name="connsiteX140" fmla="*/ 854208 w 3749446"/>
                    <a:gd name="connsiteY140" fmla="*/ 705444 h 2642204"/>
                    <a:gd name="connsiteX141" fmla="*/ 856965 w 3749446"/>
                    <a:gd name="connsiteY141" fmla="*/ 705444 h 2642204"/>
                    <a:gd name="connsiteX142" fmla="*/ 856965 w 3749446"/>
                    <a:gd name="connsiteY142" fmla="*/ 722089 h 2642204"/>
                    <a:gd name="connsiteX143" fmla="*/ 859722 w 3749446"/>
                    <a:gd name="connsiteY143" fmla="*/ 722089 h 2642204"/>
                    <a:gd name="connsiteX144" fmla="*/ 859722 w 3749446"/>
                    <a:gd name="connsiteY144" fmla="*/ 747674 h 2642204"/>
                    <a:gd name="connsiteX145" fmla="*/ 862003 w 3749446"/>
                    <a:gd name="connsiteY145" fmla="*/ 747674 h 2642204"/>
                    <a:gd name="connsiteX146" fmla="*/ 862003 w 3749446"/>
                    <a:gd name="connsiteY146" fmla="*/ 781438 h 2642204"/>
                    <a:gd name="connsiteX147" fmla="*/ 864760 w 3749446"/>
                    <a:gd name="connsiteY147" fmla="*/ 781438 h 2642204"/>
                    <a:gd name="connsiteX148" fmla="*/ 864760 w 3749446"/>
                    <a:gd name="connsiteY148" fmla="*/ 798083 h 2642204"/>
                    <a:gd name="connsiteX149" fmla="*/ 872460 w 3749446"/>
                    <a:gd name="connsiteY149" fmla="*/ 798083 h 2642204"/>
                    <a:gd name="connsiteX150" fmla="*/ 872460 w 3749446"/>
                    <a:gd name="connsiteY150" fmla="*/ 807023 h 2642204"/>
                    <a:gd name="connsiteX151" fmla="*/ 879779 w 3749446"/>
                    <a:gd name="connsiteY151" fmla="*/ 807023 h 2642204"/>
                    <a:gd name="connsiteX152" fmla="*/ 879779 w 3749446"/>
                    <a:gd name="connsiteY152" fmla="*/ 815298 h 2642204"/>
                    <a:gd name="connsiteX153" fmla="*/ 892517 w 3749446"/>
                    <a:gd name="connsiteY153" fmla="*/ 815298 h 2642204"/>
                    <a:gd name="connsiteX154" fmla="*/ 892517 w 3749446"/>
                    <a:gd name="connsiteY154" fmla="*/ 824334 h 2642204"/>
                    <a:gd name="connsiteX155" fmla="*/ 931302 w 3749446"/>
                    <a:gd name="connsiteY155" fmla="*/ 824334 h 2642204"/>
                    <a:gd name="connsiteX156" fmla="*/ 931302 w 3749446"/>
                    <a:gd name="connsiteY156" fmla="*/ 832608 h 2642204"/>
                    <a:gd name="connsiteX157" fmla="*/ 944040 w 3749446"/>
                    <a:gd name="connsiteY157" fmla="*/ 832608 h 2642204"/>
                    <a:gd name="connsiteX158" fmla="*/ 944040 w 3749446"/>
                    <a:gd name="connsiteY158" fmla="*/ 841549 h 2642204"/>
                    <a:gd name="connsiteX159" fmla="*/ 954116 w 3749446"/>
                    <a:gd name="connsiteY159" fmla="*/ 841549 h 2642204"/>
                    <a:gd name="connsiteX160" fmla="*/ 954116 w 3749446"/>
                    <a:gd name="connsiteY160" fmla="*/ 850584 h 2642204"/>
                    <a:gd name="connsiteX161" fmla="*/ 990144 w 3749446"/>
                    <a:gd name="connsiteY161" fmla="*/ 850584 h 2642204"/>
                    <a:gd name="connsiteX162" fmla="*/ 990144 w 3749446"/>
                    <a:gd name="connsiteY162" fmla="*/ 858859 h 2642204"/>
                    <a:gd name="connsiteX163" fmla="*/ 1005163 w 3749446"/>
                    <a:gd name="connsiteY163" fmla="*/ 858859 h 2642204"/>
                    <a:gd name="connsiteX164" fmla="*/ 1005163 w 3749446"/>
                    <a:gd name="connsiteY164" fmla="*/ 867800 h 2642204"/>
                    <a:gd name="connsiteX165" fmla="*/ 1007920 w 3749446"/>
                    <a:gd name="connsiteY165" fmla="*/ 867800 h 2642204"/>
                    <a:gd name="connsiteX166" fmla="*/ 1007920 w 3749446"/>
                    <a:gd name="connsiteY166" fmla="*/ 876835 h 2642204"/>
                    <a:gd name="connsiteX167" fmla="*/ 1028358 w 3749446"/>
                    <a:gd name="connsiteY167" fmla="*/ 876835 h 2642204"/>
                    <a:gd name="connsiteX168" fmla="*/ 1028358 w 3749446"/>
                    <a:gd name="connsiteY168" fmla="*/ 885110 h 2642204"/>
                    <a:gd name="connsiteX169" fmla="*/ 1120471 w 3749446"/>
                    <a:gd name="connsiteY169" fmla="*/ 885110 h 2642204"/>
                    <a:gd name="connsiteX170" fmla="*/ 1120471 w 3749446"/>
                    <a:gd name="connsiteY170" fmla="*/ 894146 h 2642204"/>
                    <a:gd name="connsiteX171" fmla="*/ 1138247 w 3749446"/>
                    <a:gd name="connsiteY171" fmla="*/ 894146 h 2642204"/>
                    <a:gd name="connsiteX172" fmla="*/ 1138247 w 3749446"/>
                    <a:gd name="connsiteY172" fmla="*/ 903086 h 2642204"/>
                    <a:gd name="connsiteX173" fmla="*/ 1161537 w 3749446"/>
                    <a:gd name="connsiteY173" fmla="*/ 903086 h 2642204"/>
                    <a:gd name="connsiteX174" fmla="*/ 1161537 w 3749446"/>
                    <a:gd name="connsiteY174" fmla="*/ 912122 h 2642204"/>
                    <a:gd name="connsiteX175" fmla="*/ 1276369 w 3749446"/>
                    <a:gd name="connsiteY175" fmla="*/ 912122 h 2642204"/>
                    <a:gd name="connsiteX176" fmla="*/ 1276369 w 3749446"/>
                    <a:gd name="connsiteY176" fmla="*/ 920396 h 2642204"/>
                    <a:gd name="connsiteX177" fmla="*/ 1281407 w 3749446"/>
                    <a:gd name="connsiteY177" fmla="*/ 920396 h 2642204"/>
                    <a:gd name="connsiteX178" fmla="*/ 1281407 w 3749446"/>
                    <a:gd name="connsiteY178" fmla="*/ 930003 h 2642204"/>
                    <a:gd name="connsiteX179" fmla="*/ 1289107 w 3749446"/>
                    <a:gd name="connsiteY179" fmla="*/ 930003 h 2642204"/>
                    <a:gd name="connsiteX180" fmla="*/ 1289107 w 3749446"/>
                    <a:gd name="connsiteY180" fmla="*/ 939039 h 2642204"/>
                    <a:gd name="connsiteX181" fmla="*/ 1291864 w 3749446"/>
                    <a:gd name="connsiteY181" fmla="*/ 939039 h 2642204"/>
                    <a:gd name="connsiteX182" fmla="*/ 1291864 w 3749446"/>
                    <a:gd name="connsiteY182" fmla="*/ 977749 h 2642204"/>
                    <a:gd name="connsiteX183" fmla="*/ 1294145 w 3749446"/>
                    <a:gd name="connsiteY183" fmla="*/ 977749 h 2642204"/>
                    <a:gd name="connsiteX184" fmla="*/ 1294145 w 3749446"/>
                    <a:gd name="connsiteY184" fmla="*/ 988116 h 2642204"/>
                    <a:gd name="connsiteX185" fmla="*/ 1296902 w 3749446"/>
                    <a:gd name="connsiteY185" fmla="*/ 988116 h 2642204"/>
                    <a:gd name="connsiteX186" fmla="*/ 1296902 w 3749446"/>
                    <a:gd name="connsiteY186" fmla="*/ 998483 h 2642204"/>
                    <a:gd name="connsiteX187" fmla="*/ 1304602 w 3749446"/>
                    <a:gd name="connsiteY187" fmla="*/ 998483 h 2642204"/>
                    <a:gd name="connsiteX188" fmla="*/ 1304602 w 3749446"/>
                    <a:gd name="connsiteY188" fmla="*/ 1008850 h 2642204"/>
                    <a:gd name="connsiteX189" fmla="*/ 1306883 w 3749446"/>
                    <a:gd name="connsiteY189" fmla="*/ 1008850 h 2642204"/>
                    <a:gd name="connsiteX190" fmla="*/ 1306883 w 3749446"/>
                    <a:gd name="connsiteY190" fmla="*/ 1029490 h 2642204"/>
                    <a:gd name="connsiteX191" fmla="*/ 1358406 w 3749446"/>
                    <a:gd name="connsiteY191" fmla="*/ 1029490 h 2642204"/>
                    <a:gd name="connsiteX192" fmla="*/ 1358406 w 3749446"/>
                    <a:gd name="connsiteY192" fmla="*/ 1039857 h 2642204"/>
                    <a:gd name="connsiteX193" fmla="*/ 1363444 w 3749446"/>
                    <a:gd name="connsiteY193" fmla="*/ 1039857 h 2642204"/>
                    <a:gd name="connsiteX194" fmla="*/ 1363444 w 3749446"/>
                    <a:gd name="connsiteY194" fmla="*/ 1050985 h 2642204"/>
                    <a:gd name="connsiteX195" fmla="*/ 1424567 w 3749446"/>
                    <a:gd name="connsiteY195" fmla="*/ 1050985 h 2642204"/>
                    <a:gd name="connsiteX196" fmla="*/ 1424567 w 3749446"/>
                    <a:gd name="connsiteY196" fmla="*/ 1061352 h 2642204"/>
                    <a:gd name="connsiteX197" fmla="*/ 1463257 w 3749446"/>
                    <a:gd name="connsiteY197" fmla="*/ 1061352 h 2642204"/>
                    <a:gd name="connsiteX198" fmla="*/ 1463257 w 3749446"/>
                    <a:gd name="connsiteY198" fmla="*/ 1072385 h 2642204"/>
                    <a:gd name="connsiteX199" fmla="*/ 1514304 w 3749446"/>
                    <a:gd name="connsiteY199" fmla="*/ 1072385 h 2642204"/>
                    <a:gd name="connsiteX200" fmla="*/ 1514304 w 3749446"/>
                    <a:gd name="connsiteY200" fmla="*/ 1083418 h 2642204"/>
                    <a:gd name="connsiteX201" fmla="*/ 1527137 w 3749446"/>
                    <a:gd name="connsiteY201" fmla="*/ 1083418 h 2642204"/>
                    <a:gd name="connsiteX202" fmla="*/ 1527137 w 3749446"/>
                    <a:gd name="connsiteY202" fmla="*/ 1093785 h 2642204"/>
                    <a:gd name="connsiteX203" fmla="*/ 1590922 w 3749446"/>
                    <a:gd name="connsiteY203" fmla="*/ 1093785 h 2642204"/>
                    <a:gd name="connsiteX204" fmla="*/ 1590922 w 3749446"/>
                    <a:gd name="connsiteY204" fmla="*/ 1104818 h 2642204"/>
                    <a:gd name="connsiteX205" fmla="*/ 1634269 w 3749446"/>
                    <a:gd name="connsiteY205" fmla="*/ 1104818 h 2642204"/>
                    <a:gd name="connsiteX206" fmla="*/ 1634269 w 3749446"/>
                    <a:gd name="connsiteY206" fmla="*/ 1115946 h 2642204"/>
                    <a:gd name="connsiteX207" fmla="*/ 1657464 w 3749446"/>
                    <a:gd name="connsiteY207" fmla="*/ 1115946 h 2642204"/>
                    <a:gd name="connsiteX208" fmla="*/ 1657464 w 3749446"/>
                    <a:gd name="connsiteY208" fmla="*/ 1126218 h 2642204"/>
                    <a:gd name="connsiteX209" fmla="*/ 1706230 w 3749446"/>
                    <a:gd name="connsiteY209" fmla="*/ 1126218 h 2642204"/>
                    <a:gd name="connsiteX210" fmla="*/ 1706230 w 3749446"/>
                    <a:gd name="connsiteY210" fmla="*/ 1149045 h 2642204"/>
                    <a:gd name="connsiteX211" fmla="*/ 1713550 w 3749446"/>
                    <a:gd name="connsiteY211" fmla="*/ 1149045 h 2642204"/>
                    <a:gd name="connsiteX212" fmla="*/ 1713550 w 3749446"/>
                    <a:gd name="connsiteY212" fmla="*/ 1160839 h 2642204"/>
                    <a:gd name="connsiteX213" fmla="*/ 1716306 w 3749446"/>
                    <a:gd name="connsiteY213" fmla="*/ 1160839 h 2642204"/>
                    <a:gd name="connsiteX214" fmla="*/ 1716306 w 3749446"/>
                    <a:gd name="connsiteY214" fmla="*/ 1172538 h 2642204"/>
                    <a:gd name="connsiteX215" fmla="*/ 1718968 w 3749446"/>
                    <a:gd name="connsiteY215" fmla="*/ 1172538 h 2642204"/>
                    <a:gd name="connsiteX216" fmla="*/ 1718968 w 3749446"/>
                    <a:gd name="connsiteY216" fmla="*/ 1184997 h 2642204"/>
                    <a:gd name="connsiteX217" fmla="*/ 1721344 w 3749446"/>
                    <a:gd name="connsiteY217" fmla="*/ 1184997 h 2642204"/>
                    <a:gd name="connsiteX218" fmla="*/ 1721344 w 3749446"/>
                    <a:gd name="connsiteY218" fmla="*/ 1198123 h 2642204"/>
                    <a:gd name="connsiteX219" fmla="*/ 1724006 w 3749446"/>
                    <a:gd name="connsiteY219" fmla="*/ 1198123 h 2642204"/>
                    <a:gd name="connsiteX220" fmla="*/ 1724006 w 3749446"/>
                    <a:gd name="connsiteY220" fmla="*/ 1226466 h 2642204"/>
                    <a:gd name="connsiteX221" fmla="*/ 1734082 w 3749446"/>
                    <a:gd name="connsiteY221" fmla="*/ 1226466 h 2642204"/>
                    <a:gd name="connsiteX222" fmla="*/ 1734082 w 3749446"/>
                    <a:gd name="connsiteY222" fmla="*/ 1240923 h 2642204"/>
                    <a:gd name="connsiteX223" fmla="*/ 1759558 w 3749446"/>
                    <a:gd name="connsiteY223" fmla="*/ 1240923 h 2642204"/>
                    <a:gd name="connsiteX224" fmla="*/ 1759558 w 3749446"/>
                    <a:gd name="connsiteY224" fmla="*/ 1256902 h 2642204"/>
                    <a:gd name="connsiteX225" fmla="*/ 1908232 w 3749446"/>
                    <a:gd name="connsiteY225" fmla="*/ 1256902 h 2642204"/>
                    <a:gd name="connsiteX226" fmla="*/ 1908232 w 3749446"/>
                    <a:gd name="connsiteY226" fmla="*/ 1272690 h 2642204"/>
                    <a:gd name="connsiteX227" fmla="*/ 1938746 w 3749446"/>
                    <a:gd name="connsiteY227" fmla="*/ 1272690 h 2642204"/>
                    <a:gd name="connsiteX228" fmla="*/ 1938746 w 3749446"/>
                    <a:gd name="connsiteY228" fmla="*/ 1288669 h 2642204"/>
                    <a:gd name="connsiteX229" fmla="*/ 2140654 w 3749446"/>
                    <a:gd name="connsiteY229" fmla="*/ 1288669 h 2642204"/>
                    <a:gd name="connsiteX230" fmla="*/ 2140654 w 3749446"/>
                    <a:gd name="connsiteY230" fmla="*/ 1321768 h 2642204"/>
                    <a:gd name="connsiteX231" fmla="*/ 2168981 w 3749446"/>
                    <a:gd name="connsiteY231" fmla="*/ 1321768 h 2642204"/>
                    <a:gd name="connsiteX232" fmla="*/ 2168981 w 3749446"/>
                    <a:gd name="connsiteY232" fmla="*/ 1343263 h 2642204"/>
                    <a:gd name="connsiteX233" fmla="*/ 2184476 w 3749446"/>
                    <a:gd name="connsiteY233" fmla="*/ 1343263 h 2642204"/>
                    <a:gd name="connsiteX234" fmla="*/ 2184476 w 3749446"/>
                    <a:gd name="connsiteY234" fmla="*/ 1365329 h 2642204"/>
                    <a:gd name="connsiteX235" fmla="*/ 2207290 w 3749446"/>
                    <a:gd name="connsiteY235" fmla="*/ 1365329 h 2642204"/>
                    <a:gd name="connsiteX236" fmla="*/ 2207290 w 3749446"/>
                    <a:gd name="connsiteY236" fmla="*/ 1388156 h 2642204"/>
                    <a:gd name="connsiteX237" fmla="*/ 2291609 w 3749446"/>
                    <a:gd name="connsiteY237" fmla="*/ 1388156 h 2642204"/>
                    <a:gd name="connsiteX238" fmla="*/ 2291609 w 3749446"/>
                    <a:gd name="connsiteY238" fmla="*/ 1410983 h 2642204"/>
                    <a:gd name="connsiteX239" fmla="*/ 2396460 w 3749446"/>
                    <a:gd name="connsiteY239" fmla="*/ 1410983 h 2642204"/>
                    <a:gd name="connsiteX240" fmla="*/ 2396460 w 3749446"/>
                    <a:gd name="connsiteY240" fmla="*/ 1435141 h 2642204"/>
                    <a:gd name="connsiteX241" fmla="*/ 2562814 w 3749446"/>
                    <a:gd name="connsiteY241" fmla="*/ 1435141 h 2642204"/>
                    <a:gd name="connsiteX242" fmla="*/ 2562814 w 3749446"/>
                    <a:gd name="connsiteY242" fmla="*/ 1459966 h 2642204"/>
                    <a:gd name="connsiteX243" fmla="*/ 2575553 w 3749446"/>
                    <a:gd name="connsiteY243" fmla="*/ 1459966 h 2642204"/>
                    <a:gd name="connsiteX244" fmla="*/ 2575553 w 3749446"/>
                    <a:gd name="connsiteY244" fmla="*/ 1491067 h 2642204"/>
                    <a:gd name="connsiteX245" fmla="*/ 2726507 w 3749446"/>
                    <a:gd name="connsiteY245" fmla="*/ 1491067 h 2642204"/>
                    <a:gd name="connsiteX246" fmla="*/ 2726507 w 3749446"/>
                    <a:gd name="connsiteY246" fmla="*/ 1537386 h 2642204"/>
                    <a:gd name="connsiteX247" fmla="*/ 2785255 w 3749446"/>
                    <a:gd name="connsiteY247" fmla="*/ 1537386 h 2642204"/>
                    <a:gd name="connsiteX248" fmla="*/ 2785255 w 3749446"/>
                    <a:gd name="connsiteY248" fmla="*/ 1585037 h 2642204"/>
                    <a:gd name="connsiteX249" fmla="*/ 3023190 w 3749446"/>
                    <a:gd name="connsiteY249" fmla="*/ 1585037 h 2642204"/>
                    <a:gd name="connsiteX250" fmla="*/ 3023190 w 3749446"/>
                    <a:gd name="connsiteY250" fmla="*/ 1702501 h 2642204"/>
                    <a:gd name="connsiteX251" fmla="*/ 3749447 w 3749446"/>
                    <a:gd name="connsiteY251" fmla="*/ 1702501 h 2642204"/>
                    <a:gd name="connsiteX252" fmla="*/ 3749447 w 3749446"/>
                    <a:gd name="connsiteY252" fmla="*/ 2642205 h 2642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</a:cxnLst>
                  <a:rect l="l" t="t" r="r" b="b"/>
                  <a:pathLst>
                    <a:path w="3749446" h="2642204">
                      <a:moveTo>
                        <a:pt x="0" y="0"/>
                      </a:moveTo>
                      <a:lnTo>
                        <a:pt x="74242" y="0"/>
                      </a:lnTo>
                      <a:lnTo>
                        <a:pt x="74242" y="7609"/>
                      </a:lnTo>
                      <a:lnTo>
                        <a:pt x="107608" y="7609"/>
                      </a:lnTo>
                      <a:lnTo>
                        <a:pt x="107608" y="15218"/>
                      </a:lnTo>
                      <a:lnTo>
                        <a:pt x="158655" y="15218"/>
                      </a:lnTo>
                      <a:lnTo>
                        <a:pt x="158655" y="23493"/>
                      </a:lnTo>
                      <a:lnTo>
                        <a:pt x="169112" y="23493"/>
                      </a:lnTo>
                      <a:lnTo>
                        <a:pt x="169112" y="31101"/>
                      </a:lnTo>
                      <a:lnTo>
                        <a:pt x="181850" y="31101"/>
                      </a:lnTo>
                      <a:lnTo>
                        <a:pt x="181850" y="39376"/>
                      </a:lnTo>
                      <a:lnTo>
                        <a:pt x="199626" y="39376"/>
                      </a:lnTo>
                      <a:lnTo>
                        <a:pt x="199626" y="46985"/>
                      </a:lnTo>
                      <a:lnTo>
                        <a:pt x="202382" y="46985"/>
                      </a:lnTo>
                      <a:lnTo>
                        <a:pt x="202382" y="62869"/>
                      </a:lnTo>
                      <a:lnTo>
                        <a:pt x="207421" y="62869"/>
                      </a:lnTo>
                      <a:lnTo>
                        <a:pt x="207421" y="86362"/>
                      </a:lnTo>
                      <a:lnTo>
                        <a:pt x="212459" y="86362"/>
                      </a:lnTo>
                      <a:lnTo>
                        <a:pt x="212459" y="93970"/>
                      </a:lnTo>
                      <a:lnTo>
                        <a:pt x="215121" y="93970"/>
                      </a:lnTo>
                      <a:lnTo>
                        <a:pt x="215121" y="102245"/>
                      </a:lnTo>
                      <a:lnTo>
                        <a:pt x="217402" y="102245"/>
                      </a:lnTo>
                      <a:lnTo>
                        <a:pt x="217402" y="125738"/>
                      </a:lnTo>
                      <a:lnTo>
                        <a:pt x="220159" y="125738"/>
                      </a:lnTo>
                      <a:lnTo>
                        <a:pt x="220159" y="134108"/>
                      </a:lnTo>
                      <a:lnTo>
                        <a:pt x="232897" y="134108"/>
                      </a:lnTo>
                      <a:lnTo>
                        <a:pt x="232897" y="141716"/>
                      </a:lnTo>
                      <a:lnTo>
                        <a:pt x="276244" y="141716"/>
                      </a:lnTo>
                      <a:lnTo>
                        <a:pt x="276244" y="149230"/>
                      </a:lnTo>
                      <a:lnTo>
                        <a:pt x="279001" y="149230"/>
                      </a:lnTo>
                      <a:lnTo>
                        <a:pt x="279001" y="157600"/>
                      </a:lnTo>
                      <a:lnTo>
                        <a:pt x="317215" y="157600"/>
                      </a:lnTo>
                      <a:lnTo>
                        <a:pt x="317215" y="165114"/>
                      </a:lnTo>
                      <a:lnTo>
                        <a:pt x="325010" y="165114"/>
                      </a:lnTo>
                      <a:lnTo>
                        <a:pt x="325010" y="173484"/>
                      </a:lnTo>
                      <a:lnTo>
                        <a:pt x="330048" y="173484"/>
                      </a:lnTo>
                      <a:lnTo>
                        <a:pt x="330048" y="181093"/>
                      </a:lnTo>
                      <a:lnTo>
                        <a:pt x="361037" y="181093"/>
                      </a:lnTo>
                      <a:lnTo>
                        <a:pt x="361037" y="188702"/>
                      </a:lnTo>
                      <a:lnTo>
                        <a:pt x="373775" y="188702"/>
                      </a:lnTo>
                      <a:lnTo>
                        <a:pt x="373775" y="196976"/>
                      </a:lnTo>
                      <a:lnTo>
                        <a:pt x="381095" y="196976"/>
                      </a:lnTo>
                      <a:lnTo>
                        <a:pt x="381095" y="204585"/>
                      </a:lnTo>
                      <a:lnTo>
                        <a:pt x="417123" y="204585"/>
                      </a:lnTo>
                      <a:lnTo>
                        <a:pt x="417123" y="220469"/>
                      </a:lnTo>
                      <a:lnTo>
                        <a:pt x="419784" y="220469"/>
                      </a:lnTo>
                      <a:lnTo>
                        <a:pt x="419784" y="243962"/>
                      </a:lnTo>
                      <a:lnTo>
                        <a:pt x="422066" y="243962"/>
                      </a:lnTo>
                      <a:lnTo>
                        <a:pt x="422066" y="252236"/>
                      </a:lnTo>
                      <a:lnTo>
                        <a:pt x="427104" y="252236"/>
                      </a:lnTo>
                      <a:lnTo>
                        <a:pt x="427104" y="259845"/>
                      </a:lnTo>
                      <a:lnTo>
                        <a:pt x="429861" y="259845"/>
                      </a:lnTo>
                      <a:lnTo>
                        <a:pt x="429861" y="275729"/>
                      </a:lnTo>
                      <a:lnTo>
                        <a:pt x="432618" y="275729"/>
                      </a:lnTo>
                      <a:lnTo>
                        <a:pt x="432618" y="291613"/>
                      </a:lnTo>
                      <a:lnTo>
                        <a:pt x="434899" y="291613"/>
                      </a:lnTo>
                      <a:lnTo>
                        <a:pt x="434899" y="299887"/>
                      </a:lnTo>
                      <a:lnTo>
                        <a:pt x="437656" y="299887"/>
                      </a:lnTo>
                      <a:lnTo>
                        <a:pt x="437656" y="307496"/>
                      </a:lnTo>
                      <a:lnTo>
                        <a:pt x="439842" y="307496"/>
                      </a:lnTo>
                      <a:lnTo>
                        <a:pt x="439842" y="315771"/>
                      </a:lnTo>
                      <a:lnTo>
                        <a:pt x="442599" y="315771"/>
                      </a:lnTo>
                      <a:lnTo>
                        <a:pt x="442599" y="331655"/>
                      </a:lnTo>
                      <a:lnTo>
                        <a:pt x="445356" y="331655"/>
                      </a:lnTo>
                      <a:lnTo>
                        <a:pt x="445356" y="355147"/>
                      </a:lnTo>
                      <a:lnTo>
                        <a:pt x="453055" y="355147"/>
                      </a:lnTo>
                      <a:lnTo>
                        <a:pt x="453055" y="363422"/>
                      </a:lnTo>
                      <a:lnTo>
                        <a:pt x="478627" y="363422"/>
                      </a:lnTo>
                      <a:lnTo>
                        <a:pt x="478627" y="371031"/>
                      </a:lnTo>
                      <a:lnTo>
                        <a:pt x="483665" y="371031"/>
                      </a:lnTo>
                      <a:lnTo>
                        <a:pt x="483665" y="379401"/>
                      </a:lnTo>
                      <a:lnTo>
                        <a:pt x="485946" y="379401"/>
                      </a:lnTo>
                      <a:lnTo>
                        <a:pt x="485946" y="386915"/>
                      </a:lnTo>
                      <a:lnTo>
                        <a:pt x="493646" y="386915"/>
                      </a:lnTo>
                      <a:lnTo>
                        <a:pt x="493646" y="395284"/>
                      </a:lnTo>
                      <a:lnTo>
                        <a:pt x="521974" y="395284"/>
                      </a:lnTo>
                      <a:lnTo>
                        <a:pt x="521974" y="402894"/>
                      </a:lnTo>
                      <a:lnTo>
                        <a:pt x="555245" y="402894"/>
                      </a:lnTo>
                      <a:lnTo>
                        <a:pt x="555245" y="411168"/>
                      </a:lnTo>
                      <a:lnTo>
                        <a:pt x="577964" y="411168"/>
                      </a:lnTo>
                      <a:lnTo>
                        <a:pt x="577964" y="418777"/>
                      </a:lnTo>
                      <a:lnTo>
                        <a:pt x="580721" y="418777"/>
                      </a:lnTo>
                      <a:lnTo>
                        <a:pt x="580721" y="427052"/>
                      </a:lnTo>
                      <a:lnTo>
                        <a:pt x="585759" y="427052"/>
                      </a:lnTo>
                      <a:lnTo>
                        <a:pt x="585759" y="434661"/>
                      </a:lnTo>
                      <a:lnTo>
                        <a:pt x="598497" y="434661"/>
                      </a:lnTo>
                      <a:lnTo>
                        <a:pt x="598497" y="442936"/>
                      </a:lnTo>
                      <a:lnTo>
                        <a:pt x="604010" y="442936"/>
                      </a:lnTo>
                      <a:lnTo>
                        <a:pt x="604010" y="450544"/>
                      </a:lnTo>
                      <a:lnTo>
                        <a:pt x="619030" y="450544"/>
                      </a:lnTo>
                      <a:lnTo>
                        <a:pt x="619030" y="458153"/>
                      </a:lnTo>
                      <a:lnTo>
                        <a:pt x="626825" y="458153"/>
                      </a:lnTo>
                      <a:lnTo>
                        <a:pt x="626825" y="466428"/>
                      </a:lnTo>
                      <a:lnTo>
                        <a:pt x="629487" y="466428"/>
                      </a:lnTo>
                      <a:lnTo>
                        <a:pt x="629487" y="489921"/>
                      </a:lnTo>
                      <a:lnTo>
                        <a:pt x="631768" y="489921"/>
                      </a:lnTo>
                      <a:lnTo>
                        <a:pt x="631768" y="498195"/>
                      </a:lnTo>
                      <a:lnTo>
                        <a:pt x="634525" y="498195"/>
                      </a:lnTo>
                      <a:lnTo>
                        <a:pt x="634525" y="505804"/>
                      </a:lnTo>
                      <a:lnTo>
                        <a:pt x="639563" y="505804"/>
                      </a:lnTo>
                      <a:lnTo>
                        <a:pt x="639563" y="514079"/>
                      </a:lnTo>
                      <a:lnTo>
                        <a:pt x="642320" y="514079"/>
                      </a:lnTo>
                      <a:lnTo>
                        <a:pt x="642320" y="521688"/>
                      </a:lnTo>
                      <a:lnTo>
                        <a:pt x="644601" y="521688"/>
                      </a:lnTo>
                      <a:lnTo>
                        <a:pt x="644601" y="537572"/>
                      </a:lnTo>
                      <a:lnTo>
                        <a:pt x="647263" y="537572"/>
                      </a:lnTo>
                      <a:lnTo>
                        <a:pt x="647263" y="553455"/>
                      </a:lnTo>
                      <a:lnTo>
                        <a:pt x="649544" y="553455"/>
                      </a:lnTo>
                      <a:lnTo>
                        <a:pt x="649544" y="561730"/>
                      </a:lnTo>
                      <a:lnTo>
                        <a:pt x="662757" y="561730"/>
                      </a:lnTo>
                      <a:lnTo>
                        <a:pt x="662757" y="569339"/>
                      </a:lnTo>
                      <a:lnTo>
                        <a:pt x="665039" y="569339"/>
                      </a:lnTo>
                      <a:lnTo>
                        <a:pt x="665039" y="585223"/>
                      </a:lnTo>
                      <a:lnTo>
                        <a:pt x="667796" y="585223"/>
                      </a:lnTo>
                      <a:lnTo>
                        <a:pt x="667796" y="593593"/>
                      </a:lnTo>
                      <a:lnTo>
                        <a:pt x="670077" y="593593"/>
                      </a:lnTo>
                      <a:lnTo>
                        <a:pt x="670077" y="601106"/>
                      </a:lnTo>
                      <a:lnTo>
                        <a:pt x="682815" y="601106"/>
                      </a:lnTo>
                      <a:lnTo>
                        <a:pt x="682815" y="609476"/>
                      </a:lnTo>
                      <a:lnTo>
                        <a:pt x="685572" y="609476"/>
                      </a:lnTo>
                      <a:lnTo>
                        <a:pt x="685572" y="616990"/>
                      </a:lnTo>
                      <a:lnTo>
                        <a:pt x="757152" y="616990"/>
                      </a:lnTo>
                      <a:lnTo>
                        <a:pt x="757152" y="625360"/>
                      </a:lnTo>
                      <a:lnTo>
                        <a:pt x="780442" y="625360"/>
                      </a:lnTo>
                      <a:lnTo>
                        <a:pt x="780442" y="632969"/>
                      </a:lnTo>
                      <a:lnTo>
                        <a:pt x="787666" y="632969"/>
                      </a:lnTo>
                      <a:lnTo>
                        <a:pt x="787666" y="641244"/>
                      </a:lnTo>
                      <a:lnTo>
                        <a:pt x="803161" y="641244"/>
                      </a:lnTo>
                      <a:lnTo>
                        <a:pt x="803161" y="648852"/>
                      </a:lnTo>
                      <a:lnTo>
                        <a:pt x="813713" y="648852"/>
                      </a:lnTo>
                      <a:lnTo>
                        <a:pt x="813713" y="657127"/>
                      </a:lnTo>
                      <a:lnTo>
                        <a:pt x="839189" y="657127"/>
                      </a:lnTo>
                      <a:lnTo>
                        <a:pt x="839189" y="664736"/>
                      </a:lnTo>
                      <a:lnTo>
                        <a:pt x="844227" y="664736"/>
                      </a:lnTo>
                      <a:lnTo>
                        <a:pt x="844227" y="673011"/>
                      </a:lnTo>
                      <a:lnTo>
                        <a:pt x="846508" y="673011"/>
                      </a:lnTo>
                      <a:lnTo>
                        <a:pt x="846508" y="688894"/>
                      </a:lnTo>
                      <a:lnTo>
                        <a:pt x="851927" y="688894"/>
                      </a:lnTo>
                      <a:lnTo>
                        <a:pt x="851927" y="697169"/>
                      </a:lnTo>
                      <a:lnTo>
                        <a:pt x="854208" y="697169"/>
                      </a:lnTo>
                      <a:lnTo>
                        <a:pt x="854208" y="705444"/>
                      </a:lnTo>
                      <a:lnTo>
                        <a:pt x="856965" y="705444"/>
                      </a:lnTo>
                      <a:lnTo>
                        <a:pt x="856965" y="722089"/>
                      </a:lnTo>
                      <a:lnTo>
                        <a:pt x="859722" y="722089"/>
                      </a:lnTo>
                      <a:lnTo>
                        <a:pt x="859722" y="747674"/>
                      </a:lnTo>
                      <a:lnTo>
                        <a:pt x="862003" y="747674"/>
                      </a:lnTo>
                      <a:lnTo>
                        <a:pt x="862003" y="781438"/>
                      </a:lnTo>
                      <a:lnTo>
                        <a:pt x="864760" y="781438"/>
                      </a:lnTo>
                      <a:lnTo>
                        <a:pt x="864760" y="798083"/>
                      </a:lnTo>
                      <a:lnTo>
                        <a:pt x="872460" y="798083"/>
                      </a:lnTo>
                      <a:lnTo>
                        <a:pt x="872460" y="807023"/>
                      </a:lnTo>
                      <a:lnTo>
                        <a:pt x="879779" y="807023"/>
                      </a:lnTo>
                      <a:lnTo>
                        <a:pt x="879779" y="815298"/>
                      </a:lnTo>
                      <a:lnTo>
                        <a:pt x="892517" y="815298"/>
                      </a:lnTo>
                      <a:lnTo>
                        <a:pt x="892517" y="824334"/>
                      </a:lnTo>
                      <a:lnTo>
                        <a:pt x="931302" y="824334"/>
                      </a:lnTo>
                      <a:lnTo>
                        <a:pt x="931302" y="832608"/>
                      </a:lnTo>
                      <a:lnTo>
                        <a:pt x="944040" y="832608"/>
                      </a:lnTo>
                      <a:lnTo>
                        <a:pt x="944040" y="841549"/>
                      </a:lnTo>
                      <a:lnTo>
                        <a:pt x="954116" y="841549"/>
                      </a:lnTo>
                      <a:lnTo>
                        <a:pt x="954116" y="850584"/>
                      </a:lnTo>
                      <a:lnTo>
                        <a:pt x="990144" y="850584"/>
                      </a:lnTo>
                      <a:lnTo>
                        <a:pt x="990144" y="858859"/>
                      </a:lnTo>
                      <a:lnTo>
                        <a:pt x="1005163" y="858859"/>
                      </a:lnTo>
                      <a:lnTo>
                        <a:pt x="1005163" y="867800"/>
                      </a:lnTo>
                      <a:lnTo>
                        <a:pt x="1007920" y="867800"/>
                      </a:lnTo>
                      <a:lnTo>
                        <a:pt x="1007920" y="876835"/>
                      </a:lnTo>
                      <a:lnTo>
                        <a:pt x="1028358" y="876835"/>
                      </a:lnTo>
                      <a:lnTo>
                        <a:pt x="1028358" y="885110"/>
                      </a:lnTo>
                      <a:lnTo>
                        <a:pt x="1120471" y="885110"/>
                      </a:lnTo>
                      <a:lnTo>
                        <a:pt x="1120471" y="894146"/>
                      </a:lnTo>
                      <a:lnTo>
                        <a:pt x="1138247" y="894146"/>
                      </a:lnTo>
                      <a:lnTo>
                        <a:pt x="1138247" y="903086"/>
                      </a:lnTo>
                      <a:lnTo>
                        <a:pt x="1161537" y="903086"/>
                      </a:lnTo>
                      <a:lnTo>
                        <a:pt x="1161537" y="912122"/>
                      </a:lnTo>
                      <a:lnTo>
                        <a:pt x="1276369" y="912122"/>
                      </a:lnTo>
                      <a:lnTo>
                        <a:pt x="1276369" y="920396"/>
                      </a:lnTo>
                      <a:lnTo>
                        <a:pt x="1281407" y="920396"/>
                      </a:lnTo>
                      <a:lnTo>
                        <a:pt x="1281407" y="930003"/>
                      </a:lnTo>
                      <a:lnTo>
                        <a:pt x="1289107" y="930003"/>
                      </a:lnTo>
                      <a:lnTo>
                        <a:pt x="1289107" y="939039"/>
                      </a:lnTo>
                      <a:lnTo>
                        <a:pt x="1291864" y="939039"/>
                      </a:lnTo>
                      <a:lnTo>
                        <a:pt x="1291864" y="977749"/>
                      </a:lnTo>
                      <a:lnTo>
                        <a:pt x="1294145" y="977749"/>
                      </a:lnTo>
                      <a:lnTo>
                        <a:pt x="1294145" y="988116"/>
                      </a:lnTo>
                      <a:lnTo>
                        <a:pt x="1296902" y="988116"/>
                      </a:lnTo>
                      <a:lnTo>
                        <a:pt x="1296902" y="998483"/>
                      </a:lnTo>
                      <a:lnTo>
                        <a:pt x="1304602" y="998483"/>
                      </a:lnTo>
                      <a:lnTo>
                        <a:pt x="1304602" y="1008850"/>
                      </a:lnTo>
                      <a:lnTo>
                        <a:pt x="1306883" y="1008850"/>
                      </a:lnTo>
                      <a:lnTo>
                        <a:pt x="1306883" y="1029490"/>
                      </a:lnTo>
                      <a:lnTo>
                        <a:pt x="1358406" y="1029490"/>
                      </a:lnTo>
                      <a:lnTo>
                        <a:pt x="1358406" y="1039857"/>
                      </a:lnTo>
                      <a:lnTo>
                        <a:pt x="1363444" y="1039857"/>
                      </a:lnTo>
                      <a:lnTo>
                        <a:pt x="1363444" y="1050985"/>
                      </a:lnTo>
                      <a:lnTo>
                        <a:pt x="1424567" y="1050985"/>
                      </a:lnTo>
                      <a:lnTo>
                        <a:pt x="1424567" y="1061352"/>
                      </a:lnTo>
                      <a:lnTo>
                        <a:pt x="1463257" y="1061352"/>
                      </a:lnTo>
                      <a:lnTo>
                        <a:pt x="1463257" y="1072385"/>
                      </a:lnTo>
                      <a:lnTo>
                        <a:pt x="1514304" y="1072385"/>
                      </a:lnTo>
                      <a:lnTo>
                        <a:pt x="1514304" y="1083418"/>
                      </a:lnTo>
                      <a:lnTo>
                        <a:pt x="1527137" y="1083418"/>
                      </a:lnTo>
                      <a:lnTo>
                        <a:pt x="1527137" y="1093785"/>
                      </a:lnTo>
                      <a:lnTo>
                        <a:pt x="1590922" y="1093785"/>
                      </a:lnTo>
                      <a:lnTo>
                        <a:pt x="1590922" y="1104818"/>
                      </a:lnTo>
                      <a:lnTo>
                        <a:pt x="1634269" y="1104818"/>
                      </a:lnTo>
                      <a:lnTo>
                        <a:pt x="1634269" y="1115946"/>
                      </a:lnTo>
                      <a:lnTo>
                        <a:pt x="1657464" y="1115946"/>
                      </a:lnTo>
                      <a:lnTo>
                        <a:pt x="1657464" y="1126218"/>
                      </a:lnTo>
                      <a:lnTo>
                        <a:pt x="1706230" y="1126218"/>
                      </a:lnTo>
                      <a:lnTo>
                        <a:pt x="1706230" y="1149045"/>
                      </a:lnTo>
                      <a:lnTo>
                        <a:pt x="1713550" y="1149045"/>
                      </a:lnTo>
                      <a:lnTo>
                        <a:pt x="1713550" y="1160839"/>
                      </a:lnTo>
                      <a:lnTo>
                        <a:pt x="1716306" y="1160839"/>
                      </a:lnTo>
                      <a:lnTo>
                        <a:pt x="1716306" y="1172538"/>
                      </a:lnTo>
                      <a:lnTo>
                        <a:pt x="1718968" y="1172538"/>
                      </a:lnTo>
                      <a:lnTo>
                        <a:pt x="1718968" y="1184997"/>
                      </a:lnTo>
                      <a:lnTo>
                        <a:pt x="1721344" y="1184997"/>
                      </a:lnTo>
                      <a:lnTo>
                        <a:pt x="1721344" y="1198123"/>
                      </a:lnTo>
                      <a:lnTo>
                        <a:pt x="1724006" y="1198123"/>
                      </a:lnTo>
                      <a:lnTo>
                        <a:pt x="1724006" y="1226466"/>
                      </a:lnTo>
                      <a:lnTo>
                        <a:pt x="1734082" y="1226466"/>
                      </a:lnTo>
                      <a:lnTo>
                        <a:pt x="1734082" y="1240923"/>
                      </a:lnTo>
                      <a:lnTo>
                        <a:pt x="1759558" y="1240923"/>
                      </a:lnTo>
                      <a:lnTo>
                        <a:pt x="1759558" y="1256902"/>
                      </a:lnTo>
                      <a:lnTo>
                        <a:pt x="1908232" y="1256902"/>
                      </a:lnTo>
                      <a:lnTo>
                        <a:pt x="1908232" y="1272690"/>
                      </a:lnTo>
                      <a:lnTo>
                        <a:pt x="1938746" y="1272690"/>
                      </a:lnTo>
                      <a:lnTo>
                        <a:pt x="1938746" y="1288669"/>
                      </a:lnTo>
                      <a:lnTo>
                        <a:pt x="2140654" y="1288669"/>
                      </a:lnTo>
                      <a:lnTo>
                        <a:pt x="2140654" y="1321768"/>
                      </a:lnTo>
                      <a:lnTo>
                        <a:pt x="2168981" y="1321768"/>
                      </a:lnTo>
                      <a:lnTo>
                        <a:pt x="2168981" y="1343263"/>
                      </a:lnTo>
                      <a:lnTo>
                        <a:pt x="2184476" y="1343263"/>
                      </a:lnTo>
                      <a:lnTo>
                        <a:pt x="2184476" y="1365329"/>
                      </a:lnTo>
                      <a:lnTo>
                        <a:pt x="2207290" y="1365329"/>
                      </a:lnTo>
                      <a:lnTo>
                        <a:pt x="2207290" y="1388156"/>
                      </a:lnTo>
                      <a:lnTo>
                        <a:pt x="2291609" y="1388156"/>
                      </a:lnTo>
                      <a:lnTo>
                        <a:pt x="2291609" y="1410983"/>
                      </a:lnTo>
                      <a:lnTo>
                        <a:pt x="2396460" y="1410983"/>
                      </a:lnTo>
                      <a:lnTo>
                        <a:pt x="2396460" y="1435141"/>
                      </a:lnTo>
                      <a:lnTo>
                        <a:pt x="2562814" y="1435141"/>
                      </a:lnTo>
                      <a:lnTo>
                        <a:pt x="2562814" y="1459966"/>
                      </a:lnTo>
                      <a:lnTo>
                        <a:pt x="2575553" y="1459966"/>
                      </a:lnTo>
                      <a:lnTo>
                        <a:pt x="2575553" y="1491067"/>
                      </a:lnTo>
                      <a:lnTo>
                        <a:pt x="2726507" y="1491067"/>
                      </a:lnTo>
                      <a:lnTo>
                        <a:pt x="2726507" y="1537386"/>
                      </a:lnTo>
                      <a:lnTo>
                        <a:pt x="2785255" y="1537386"/>
                      </a:lnTo>
                      <a:lnTo>
                        <a:pt x="2785255" y="1585037"/>
                      </a:lnTo>
                      <a:lnTo>
                        <a:pt x="3023190" y="1585037"/>
                      </a:lnTo>
                      <a:lnTo>
                        <a:pt x="3023190" y="1702501"/>
                      </a:lnTo>
                      <a:lnTo>
                        <a:pt x="3749447" y="1702501"/>
                      </a:lnTo>
                      <a:lnTo>
                        <a:pt x="3749447" y="2642205"/>
                      </a:lnTo>
                    </a:path>
                  </a:pathLst>
                </a:custGeom>
                <a:noFill/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2" name="Freeform 1771">
                  <a:extLst>
                    <a:ext uri="{FF2B5EF4-FFF2-40B4-BE49-F238E27FC236}">
                      <a16:creationId xmlns:a16="http://schemas.microsoft.com/office/drawing/2014/main" id="{77AC3204-55BA-6B4B-8459-ED81FB98CFFA}"/>
                    </a:ext>
                  </a:extLst>
                </p:cNvPr>
                <p:cNvSpPr/>
                <p:nvPr/>
              </p:nvSpPr>
              <p:spPr>
                <a:xfrm>
                  <a:off x="4179865" y="3403336"/>
                  <a:ext cx="1297" cy="5514"/>
                </a:xfrm>
                <a:custGeom>
                  <a:avLst/>
                  <a:gdLst>
                    <a:gd name="connsiteX0" fmla="*/ 0 w 1901"/>
                    <a:gd name="connsiteY0" fmla="*/ 0 h 9701"/>
                    <a:gd name="connsiteX1" fmla="*/ 1901 w 1901"/>
                    <a:gd name="connsiteY1" fmla="*/ 9702 h 9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01" h="9701">
                      <a:moveTo>
                        <a:pt x="0" y="0"/>
                      </a:moveTo>
                      <a:lnTo>
                        <a:pt x="1901" y="9702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3" name="Freeform 1772">
                  <a:extLst>
                    <a:ext uri="{FF2B5EF4-FFF2-40B4-BE49-F238E27FC236}">
                      <a16:creationId xmlns:a16="http://schemas.microsoft.com/office/drawing/2014/main" id="{D164DA22-9D26-2340-B5DB-3DE430DDB8A9}"/>
                    </a:ext>
                  </a:extLst>
                </p:cNvPr>
                <p:cNvSpPr/>
                <p:nvPr/>
              </p:nvSpPr>
              <p:spPr>
                <a:xfrm>
                  <a:off x="865591" y="2288059"/>
                  <a:ext cx="60919" cy="5514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4" name="Freeform 1773">
                  <a:extLst>
                    <a:ext uri="{FF2B5EF4-FFF2-40B4-BE49-F238E27FC236}">
                      <a16:creationId xmlns:a16="http://schemas.microsoft.com/office/drawing/2014/main" id="{57EB6052-71AB-FF45-BE8F-EB258A19ECB3}"/>
                    </a:ext>
                  </a:extLst>
                </p:cNvPr>
                <p:cNvSpPr/>
                <p:nvPr/>
              </p:nvSpPr>
              <p:spPr>
                <a:xfrm>
                  <a:off x="865591" y="2128143"/>
                  <a:ext cx="60919" cy="5514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5" name="Freeform 1774">
                  <a:extLst>
                    <a:ext uri="{FF2B5EF4-FFF2-40B4-BE49-F238E27FC236}">
                      <a16:creationId xmlns:a16="http://schemas.microsoft.com/office/drawing/2014/main" id="{645CF216-238E-4C45-9F29-F813EF2B11C5}"/>
                    </a:ext>
                  </a:extLst>
                </p:cNvPr>
                <p:cNvSpPr/>
                <p:nvPr/>
              </p:nvSpPr>
              <p:spPr>
                <a:xfrm>
                  <a:off x="865591" y="1966848"/>
                  <a:ext cx="60919" cy="6893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6" name="Freeform 1775">
                  <a:extLst>
                    <a:ext uri="{FF2B5EF4-FFF2-40B4-BE49-F238E27FC236}">
                      <a16:creationId xmlns:a16="http://schemas.microsoft.com/office/drawing/2014/main" id="{5529C054-F951-8E46-8AA4-AB5D880AE476}"/>
                    </a:ext>
                  </a:extLst>
                </p:cNvPr>
                <p:cNvSpPr/>
                <p:nvPr/>
              </p:nvSpPr>
              <p:spPr>
                <a:xfrm>
                  <a:off x="865591" y="1806932"/>
                  <a:ext cx="60919" cy="5514"/>
                </a:xfrm>
                <a:custGeom>
                  <a:avLst/>
                  <a:gdLst>
                    <a:gd name="connsiteX0" fmla="*/ 0 w 70059"/>
                    <a:gd name="connsiteY0" fmla="*/ 0 h 9511"/>
                    <a:gd name="connsiteX1" fmla="*/ 70059 w 70059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0059" h="9511">
                      <a:moveTo>
                        <a:pt x="0" y="0"/>
                      </a:moveTo>
                      <a:lnTo>
                        <a:pt x="70059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7" name="Freeform 1776">
                  <a:extLst>
                    <a:ext uri="{FF2B5EF4-FFF2-40B4-BE49-F238E27FC236}">
                      <a16:creationId xmlns:a16="http://schemas.microsoft.com/office/drawing/2014/main" id="{397C220C-8DDD-2B40-9A55-3830166CE7EA}"/>
                    </a:ext>
                  </a:extLst>
                </p:cNvPr>
                <p:cNvSpPr/>
                <p:nvPr/>
              </p:nvSpPr>
              <p:spPr>
                <a:xfrm>
                  <a:off x="1078161" y="1806932"/>
                  <a:ext cx="38885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8" name="Freeform 1777">
                  <a:extLst>
                    <a:ext uri="{FF2B5EF4-FFF2-40B4-BE49-F238E27FC236}">
                      <a16:creationId xmlns:a16="http://schemas.microsoft.com/office/drawing/2014/main" id="{3D571BD9-CF6A-4B4A-B95D-1E64F7E257F9}"/>
                    </a:ext>
                  </a:extLst>
                </p:cNvPr>
                <p:cNvSpPr/>
                <p:nvPr/>
              </p:nvSpPr>
              <p:spPr>
                <a:xfrm>
                  <a:off x="1097603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9" name="Freeform 1778">
                  <a:extLst>
                    <a:ext uri="{FF2B5EF4-FFF2-40B4-BE49-F238E27FC236}">
                      <a16:creationId xmlns:a16="http://schemas.microsoft.com/office/drawing/2014/main" id="{6B5C9476-6C36-B440-AF95-FDEF74434068}"/>
                    </a:ext>
                  </a:extLst>
                </p:cNvPr>
                <p:cNvSpPr/>
                <p:nvPr/>
              </p:nvSpPr>
              <p:spPr>
                <a:xfrm>
                  <a:off x="1078161" y="1806932"/>
                  <a:ext cx="38885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0" name="Freeform 1779">
                  <a:extLst>
                    <a:ext uri="{FF2B5EF4-FFF2-40B4-BE49-F238E27FC236}">
                      <a16:creationId xmlns:a16="http://schemas.microsoft.com/office/drawing/2014/main" id="{5353CBAD-FEAA-3243-8C7E-BF8AE6DCB934}"/>
                    </a:ext>
                  </a:extLst>
                </p:cNvPr>
                <p:cNvSpPr/>
                <p:nvPr/>
              </p:nvSpPr>
              <p:spPr>
                <a:xfrm>
                  <a:off x="1097603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1" name="Freeform 1780">
                  <a:extLst>
                    <a:ext uri="{FF2B5EF4-FFF2-40B4-BE49-F238E27FC236}">
                      <a16:creationId xmlns:a16="http://schemas.microsoft.com/office/drawing/2014/main" id="{D91F2E64-C2E3-F047-89BD-44D8D4D954FF}"/>
                    </a:ext>
                  </a:extLst>
                </p:cNvPr>
                <p:cNvSpPr/>
                <p:nvPr/>
              </p:nvSpPr>
              <p:spPr>
                <a:xfrm>
                  <a:off x="1079457" y="1806932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2" name="Freeform 1781">
                  <a:extLst>
                    <a:ext uri="{FF2B5EF4-FFF2-40B4-BE49-F238E27FC236}">
                      <a16:creationId xmlns:a16="http://schemas.microsoft.com/office/drawing/2014/main" id="{A3109F6F-5865-D141-A8A9-0AC3A065CB8B}"/>
                    </a:ext>
                  </a:extLst>
                </p:cNvPr>
                <p:cNvSpPr/>
                <p:nvPr/>
              </p:nvSpPr>
              <p:spPr>
                <a:xfrm>
                  <a:off x="1100195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3" name="Freeform 1782">
                  <a:extLst>
                    <a:ext uri="{FF2B5EF4-FFF2-40B4-BE49-F238E27FC236}">
                      <a16:creationId xmlns:a16="http://schemas.microsoft.com/office/drawing/2014/main" id="{1EA4D18B-D6CE-E340-AFF2-23C62662CB6B}"/>
                    </a:ext>
                  </a:extLst>
                </p:cNvPr>
                <p:cNvSpPr/>
                <p:nvPr/>
              </p:nvSpPr>
              <p:spPr>
                <a:xfrm>
                  <a:off x="1082049" y="1806932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4" name="Freeform 1783">
                  <a:extLst>
                    <a:ext uri="{FF2B5EF4-FFF2-40B4-BE49-F238E27FC236}">
                      <a16:creationId xmlns:a16="http://schemas.microsoft.com/office/drawing/2014/main" id="{06DA24AC-F2A7-9C47-92E1-0412FDA69C29}"/>
                    </a:ext>
                  </a:extLst>
                </p:cNvPr>
                <p:cNvSpPr/>
                <p:nvPr/>
              </p:nvSpPr>
              <p:spPr>
                <a:xfrm>
                  <a:off x="1101492" y="1786253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5" name="Freeform 1784">
                  <a:extLst>
                    <a:ext uri="{FF2B5EF4-FFF2-40B4-BE49-F238E27FC236}">
                      <a16:creationId xmlns:a16="http://schemas.microsoft.com/office/drawing/2014/main" id="{28D0CDEA-44E6-4346-90E4-1D911AB265DB}"/>
                    </a:ext>
                  </a:extLst>
                </p:cNvPr>
                <p:cNvSpPr/>
                <p:nvPr/>
              </p:nvSpPr>
              <p:spPr>
                <a:xfrm>
                  <a:off x="1277769" y="181244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6" name="Freeform 1785">
                  <a:extLst>
                    <a:ext uri="{FF2B5EF4-FFF2-40B4-BE49-F238E27FC236}">
                      <a16:creationId xmlns:a16="http://schemas.microsoft.com/office/drawing/2014/main" id="{E4D5E29E-E88E-5143-AAE9-03E56F5A0A62}"/>
                    </a:ext>
                  </a:extLst>
                </p:cNvPr>
                <p:cNvSpPr/>
                <p:nvPr/>
              </p:nvSpPr>
              <p:spPr>
                <a:xfrm>
                  <a:off x="1297211" y="1790389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7" name="Freeform 1786">
                  <a:extLst>
                    <a:ext uri="{FF2B5EF4-FFF2-40B4-BE49-F238E27FC236}">
                      <a16:creationId xmlns:a16="http://schemas.microsoft.com/office/drawing/2014/main" id="{7B8970C0-F832-BD48-A45F-B020EC91BE5C}"/>
                    </a:ext>
                  </a:extLst>
                </p:cNvPr>
                <p:cNvSpPr/>
                <p:nvPr/>
              </p:nvSpPr>
              <p:spPr>
                <a:xfrm>
                  <a:off x="1280361" y="181244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8" name="Freeform 1787">
                  <a:extLst>
                    <a:ext uri="{FF2B5EF4-FFF2-40B4-BE49-F238E27FC236}">
                      <a16:creationId xmlns:a16="http://schemas.microsoft.com/office/drawing/2014/main" id="{8B5C20FE-47FB-A244-949F-DA2F46D74AFF}"/>
                    </a:ext>
                  </a:extLst>
                </p:cNvPr>
                <p:cNvSpPr/>
                <p:nvPr/>
              </p:nvSpPr>
              <p:spPr>
                <a:xfrm>
                  <a:off x="1299803" y="1790389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9" name="Freeform 1788">
                  <a:extLst>
                    <a:ext uri="{FF2B5EF4-FFF2-40B4-BE49-F238E27FC236}">
                      <a16:creationId xmlns:a16="http://schemas.microsoft.com/office/drawing/2014/main" id="{FC00540C-DFB8-5A4D-94E8-3E57EE80848F}"/>
                    </a:ext>
                  </a:extLst>
                </p:cNvPr>
                <p:cNvSpPr/>
                <p:nvPr/>
              </p:nvSpPr>
              <p:spPr>
                <a:xfrm>
                  <a:off x="1280361" y="181244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0" name="Freeform 1789">
                  <a:extLst>
                    <a:ext uri="{FF2B5EF4-FFF2-40B4-BE49-F238E27FC236}">
                      <a16:creationId xmlns:a16="http://schemas.microsoft.com/office/drawing/2014/main" id="{240C7C15-82BD-3C4D-ABB1-A3FAF0FD782B}"/>
                    </a:ext>
                  </a:extLst>
                </p:cNvPr>
                <p:cNvSpPr/>
                <p:nvPr/>
              </p:nvSpPr>
              <p:spPr>
                <a:xfrm>
                  <a:off x="1299803" y="1790389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1" name="Freeform 1790">
                  <a:extLst>
                    <a:ext uri="{FF2B5EF4-FFF2-40B4-BE49-F238E27FC236}">
                      <a16:creationId xmlns:a16="http://schemas.microsoft.com/office/drawing/2014/main" id="{BB4DC0C1-70E0-D64D-AB4C-6B9D7D1A9AD1}"/>
                    </a:ext>
                  </a:extLst>
                </p:cNvPr>
                <p:cNvSpPr/>
                <p:nvPr/>
              </p:nvSpPr>
              <p:spPr>
                <a:xfrm>
                  <a:off x="1281657" y="1822096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2" name="Freeform 1791">
                  <a:extLst>
                    <a:ext uri="{FF2B5EF4-FFF2-40B4-BE49-F238E27FC236}">
                      <a16:creationId xmlns:a16="http://schemas.microsoft.com/office/drawing/2014/main" id="{FAB4EC44-2AA7-194A-8806-C0DD32E8BD2F}"/>
                    </a:ext>
                  </a:extLst>
                </p:cNvPr>
                <p:cNvSpPr/>
                <p:nvPr/>
              </p:nvSpPr>
              <p:spPr>
                <a:xfrm>
                  <a:off x="1302396" y="1801418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3" name="Freeform 1792">
                  <a:extLst>
                    <a:ext uri="{FF2B5EF4-FFF2-40B4-BE49-F238E27FC236}">
                      <a16:creationId xmlns:a16="http://schemas.microsoft.com/office/drawing/2014/main" id="{C16267FC-3333-194D-90DE-F9EE218FD24D}"/>
                    </a:ext>
                  </a:extLst>
                </p:cNvPr>
                <p:cNvSpPr/>
                <p:nvPr/>
              </p:nvSpPr>
              <p:spPr>
                <a:xfrm>
                  <a:off x="1281657" y="1822096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4" name="Freeform 1793">
                  <a:extLst>
                    <a:ext uri="{FF2B5EF4-FFF2-40B4-BE49-F238E27FC236}">
                      <a16:creationId xmlns:a16="http://schemas.microsoft.com/office/drawing/2014/main" id="{317A5859-95FB-5243-A9EF-90FEDCFA5219}"/>
                    </a:ext>
                  </a:extLst>
                </p:cNvPr>
                <p:cNvSpPr/>
                <p:nvPr/>
              </p:nvSpPr>
              <p:spPr>
                <a:xfrm>
                  <a:off x="1302396" y="1801418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5" name="Freeform 1794">
                  <a:extLst>
                    <a:ext uri="{FF2B5EF4-FFF2-40B4-BE49-F238E27FC236}">
                      <a16:creationId xmlns:a16="http://schemas.microsoft.com/office/drawing/2014/main" id="{FFC52624-D1D5-394F-A191-96926993BE1F}"/>
                    </a:ext>
                  </a:extLst>
                </p:cNvPr>
                <p:cNvSpPr/>
                <p:nvPr/>
              </p:nvSpPr>
              <p:spPr>
                <a:xfrm>
                  <a:off x="1284249" y="1822096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6" name="Freeform 1795">
                  <a:extLst>
                    <a:ext uri="{FF2B5EF4-FFF2-40B4-BE49-F238E27FC236}">
                      <a16:creationId xmlns:a16="http://schemas.microsoft.com/office/drawing/2014/main" id="{0E1AC158-37E2-B34D-B09A-4BC9AA305135}"/>
                    </a:ext>
                  </a:extLst>
                </p:cNvPr>
                <p:cNvSpPr/>
                <p:nvPr/>
              </p:nvSpPr>
              <p:spPr>
                <a:xfrm>
                  <a:off x="1303692" y="1801418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7" name="Freeform 1796">
                  <a:extLst>
                    <a:ext uri="{FF2B5EF4-FFF2-40B4-BE49-F238E27FC236}">
                      <a16:creationId xmlns:a16="http://schemas.microsoft.com/office/drawing/2014/main" id="{A433CCF3-12E8-E54C-97B4-DE517B8A5E56}"/>
                    </a:ext>
                  </a:extLst>
                </p:cNvPr>
                <p:cNvSpPr/>
                <p:nvPr/>
              </p:nvSpPr>
              <p:spPr>
                <a:xfrm>
                  <a:off x="1284249" y="1822096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8" name="Freeform 1797">
                  <a:extLst>
                    <a:ext uri="{FF2B5EF4-FFF2-40B4-BE49-F238E27FC236}">
                      <a16:creationId xmlns:a16="http://schemas.microsoft.com/office/drawing/2014/main" id="{E2C7D38B-D455-9143-AD37-19FFBFE7C150}"/>
                    </a:ext>
                  </a:extLst>
                </p:cNvPr>
                <p:cNvSpPr/>
                <p:nvPr/>
              </p:nvSpPr>
              <p:spPr>
                <a:xfrm>
                  <a:off x="1303692" y="1801418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9" name="Freeform 1798">
                  <a:extLst>
                    <a:ext uri="{FF2B5EF4-FFF2-40B4-BE49-F238E27FC236}">
                      <a16:creationId xmlns:a16="http://schemas.microsoft.com/office/drawing/2014/main" id="{822AB395-9D0F-D74F-9BA9-28F028CD2E15}"/>
                    </a:ext>
                  </a:extLst>
                </p:cNvPr>
                <p:cNvSpPr/>
                <p:nvPr/>
              </p:nvSpPr>
              <p:spPr>
                <a:xfrm>
                  <a:off x="1284249" y="1822096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0" name="Freeform 1799">
                  <a:extLst>
                    <a:ext uri="{FF2B5EF4-FFF2-40B4-BE49-F238E27FC236}">
                      <a16:creationId xmlns:a16="http://schemas.microsoft.com/office/drawing/2014/main" id="{0E148C9B-F702-5240-8A04-FBE57EDDC51B}"/>
                    </a:ext>
                  </a:extLst>
                </p:cNvPr>
                <p:cNvSpPr/>
                <p:nvPr/>
              </p:nvSpPr>
              <p:spPr>
                <a:xfrm>
                  <a:off x="1303692" y="1801418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1" name="Freeform 1800">
                  <a:extLst>
                    <a:ext uri="{FF2B5EF4-FFF2-40B4-BE49-F238E27FC236}">
                      <a16:creationId xmlns:a16="http://schemas.microsoft.com/office/drawing/2014/main" id="{9123B054-B40E-F045-99AB-659C52D0D20A}"/>
                    </a:ext>
                  </a:extLst>
                </p:cNvPr>
                <p:cNvSpPr/>
                <p:nvPr/>
              </p:nvSpPr>
              <p:spPr>
                <a:xfrm>
                  <a:off x="1290731" y="1822096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2" name="Freeform 1801">
                  <a:extLst>
                    <a:ext uri="{FF2B5EF4-FFF2-40B4-BE49-F238E27FC236}">
                      <a16:creationId xmlns:a16="http://schemas.microsoft.com/office/drawing/2014/main" id="{E5868BDB-EFCA-0B48-9D0D-AC1C4E52B7B7}"/>
                    </a:ext>
                  </a:extLst>
                </p:cNvPr>
                <p:cNvSpPr/>
                <p:nvPr/>
              </p:nvSpPr>
              <p:spPr>
                <a:xfrm>
                  <a:off x="1310173" y="1801418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3" name="Freeform 1802">
                  <a:extLst>
                    <a:ext uri="{FF2B5EF4-FFF2-40B4-BE49-F238E27FC236}">
                      <a16:creationId xmlns:a16="http://schemas.microsoft.com/office/drawing/2014/main" id="{5ABEE460-F4B1-0F4D-A8DF-600FF86F2971}"/>
                    </a:ext>
                  </a:extLst>
                </p:cNvPr>
                <p:cNvSpPr/>
                <p:nvPr/>
              </p:nvSpPr>
              <p:spPr>
                <a:xfrm>
                  <a:off x="1299803" y="1822096"/>
                  <a:ext cx="40181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4" name="Freeform 1803">
                  <a:extLst>
                    <a:ext uri="{FF2B5EF4-FFF2-40B4-BE49-F238E27FC236}">
                      <a16:creationId xmlns:a16="http://schemas.microsoft.com/office/drawing/2014/main" id="{90C5C1E9-9A8E-084F-8E43-747F38D83944}"/>
                    </a:ext>
                  </a:extLst>
                </p:cNvPr>
                <p:cNvSpPr/>
                <p:nvPr/>
              </p:nvSpPr>
              <p:spPr>
                <a:xfrm>
                  <a:off x="1319246" y="1801418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5" name="Freeform 1804">
                  <a:extLst>
                    <a:ext uri="{FF2B5EF4-FFF2-40B4-BE49-F238E27FC236}">
                      <a16:creationId xmlns:a16="http://schemas.microsoft.com/office/drawing/2014/main" id="{5D30ABB6-50EF-F34F-A400-CF4BBCEA67DF}"/>
                    </a:ext>
                  </a:extLst>
                </p:cNvPr>
                <p:cNvSpPr/>
                <p:nvPr/>
              </p:nvSpPr>
              <p:spPr>
                <a:xfrm>
                  <a:off x="1470896" y="1826232"/>
                  <a:ext cx="40181" cy="6893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6" name="Freeform 1805">
                  <a:extLst>
                    <a:ext uri="{FF2B5EF4-FFF2-40B4-BE49-F238E27FC236}">
                      <a16:creationId xmlns:a16="http://schemas.microsoft.com/office/drawing/2014/main" id="{D8C1A72A-BE7D-9C40-8061-9656A4AFC5BD}"/>
                    </a:ext>
                  </a:extLst>
                </p:cNvPr>
                <p:cNvSpPr/>
                <p:nvPr/>
              </p:nvSpPr>
              <p:spPr>
                <a:xfrm>
                  <a:off x="1490339" y="1805553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7" name="Freeform 1806">
                  <a:extLst>
                    <a:ext uri="{FF2B5EF4-FFF2-40B4-BE49-F238E27FC236}">
                      <a16:creationId xmlns:a16="http://schemas.microsoft.com/office/drawing/2014/main" id="{522B6A6D-845A-BE41-B968-EC8ABEAFA3FE}"/>
                    </a:ext>
                  </a:extLst>
                </p:cNvPr>
                <p:cNvSpPr/>
                <p:nvPr/>
              </p:nvSpPr>
              <p:spPr>
                <a:xfrm>
                  <a:off x="1508485" y="1826232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8" name="Freeform 1807">
                  <a:extLst>
                    <a:ext uri="{FF2B5EF4-FFF2-40B4-BE49-F238E27FC236}">
                      <a16:creationId xmlns:a16="http://schemas.microsoft.com/office/drawing/2014/main" id="{CDD98C2C-4944-BB47-8DFD-DAAA02498A6D}"/>
                    </a:ext>
                  </a:extLst>
                </p:cNvPr>
                <p:cNvSpPr/>
                <p:nvPr/>
              </p:nvSpPr>
              <p:spPr>
                <a:xfrm>
                  <a:off x="1527927" y="1805553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9" name="Freeform 1808">
                  <a:extLst>
                    <a:ext uri="{FF2B5EF4-FFF2-40B4-BE49-F238E27FC236}">
                      <a16:creationId xmlns:a16="http://schemas.microsoft.com/office/drawing/2014/main" id="{2939E63E-DD4B-A94A-A58A-44779AE93EE2}"/>
                    </a:ext>
                  </a:extLst>
                </p:cNvPr>
                <p:cNvSpPr/>
                <p:nvPr/>
              </p:nvSpPr>
              <p:spPr>
                <a:xfrm>
                  <a:off x="1605697" y="183174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0" name="Freeform 1809">
                  <a:extLst>
                    <a:ext uri="{FF2B5EF4-FFF2-40B4-BE49-F238E27FC236}">
                      <a16:creationId xmlns:a16="http://schemas.microsoft.com/office/drawing/2014/main" id="{08C952B6-9A00-C540-BAD6-05BE7D9A8AC6}"/>
                    </a:ext>
                  </a:extLst>
                </p:cNvPr>
                <p:cNvSpPr/>
                <p:nvPr/>
              </p:nvSpPr>
              <p:spPr>
                <a:xfrm>
                  <a:off x="1626435" y="1811068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1" name="Freeform 1810">
                  <a:extLst>
                    <a:ext uri="{FF2B5EF4-FFF2-40B4-BE49-F238E27FC236}">
                      <a16:creationId xmlns:a16="http://schemas.microsoft.com/office/drawing/2014/main" id="{EC55354F-C1B4-F548-BC5D-A56E2E88FA01}"/>
                    </a:ext>
                  </a:extLst>
                </p:cNvPr>
                <p:cNvSpPr/>
                <p:nvPr/>
              </p:nvSpPr>
              <p:spPr>
                <a:xfrm>
                  <a:off x="1636804" y="183174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2" name="Freeform 1811">
                  <a:extLst>
                    <a:ext uri="{FF2B5EF4-FFF2-40B4-BE49-F238E27FC236}">
                      <a16:creationId xmlns:a16="http://schemas.microsoft.com/office/drawing/2014/main" id="{05CC86FD-001B-A647-A1A4-395C4DCE684B}"/>
                    </a:ext>
                  </a:extLst>
                </p:cNvPr>
                <p:cNvSpPr/>
                <p:nvPr/>
              </p:nvSpPr>
              <p:spPr>
                <a:xfrm>
                  <a:off x="1656247" y="1811068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3" name="Freeform 1812">
                  <a:extLst>
                    <a:ext uri="{FF2B5EF4-FFF2-40B4-BE49-F238E27FC236}">
                      <a16:creationId xmlns:a16="http://schemas.microsoft.com/office/drawing/2014/main" id="{977AFA0F-7E82-C443-B0C0-73DFAF813174}"/>
                    </a:ext>
                  </a:extLst>
                </p:cNvPr>
                <p:cNvSpPr/>
                <p:nvPr/>
              </p:nvSpPr>
              <p:spPr>
                <a:xfrm>
                  <a:off x="1636804" y="183174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4" name="Freeform 1813">
                  <a:extLst>
                    <a:ext uri="{FF2B5EF4-FFF2-40B4-BE49-F238E27FC236}">
                      <a16:creationId xmlns:a16="http://schemas.microsoft.com/office/drawing/2014/main" id="{80735167-0091-BE43-A930-69DD6B725C59}"/>
                    </a:ext>
                  </a:extLst>
                </p:cNvPr>
                <p:cNvSpPr/>
                <p:nvPr/>
              </p:nvSpPr>
              <p:spPr>
                <a:xfrm>
                  <a:off x="1656247" y="1811068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5" name="Freeform 1814">
                  <a:extLst>
                    <a:ext uri="{FF2B5EF4-FFF2-40B4-BE49-F238E27FC236}">
                      <a16:creationId xmlns:a16="http://schemas.microsoft.com/office/drawing/2014/main" id="{F2964533-20CC-6B43-A3A5-16AAD7C4F962}"/>
                    </a:ext>
                  </a:extLst>
                </p:cNvPr>
                <p:cNvSpPr/>
                <p:nvPr/>
              </p:nvSpPr>
              <p:spPr>
                <a:xfrm>
                  <a:off x="1639397" y="183174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6" name="Freeform 1815">
                  <a:extLst>
                    <a:ext uri="{FF2B5EF4-FFF2-40B4-BE49-F238E27FC236}">
                      <a16:creationId xmlns:a16="http://schemas.microsoft.com/office/drawing/2014/main" id="{ED6E8E80-E0EB-B847-A1FF-26D9F945F406}"/>
                    </a:ext>
                  </a:extLst>
                </p:cNvPr>
                <p:cNvSpPr/>
                <p:nvPr/>
              </p:nvSpPr>
              <p:spPr>
                <a:xfrm>
                  <a:off x="1658839" y="1811068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7" name="Freeform 1816">
                  <a:extLst>
                    <a:ext uri="{FF2B5EF4-FFF2-40B4-BE49-F238E27FC236}">
                      <a16:creationId xmlns:a16="http://schemas.microsoft.com/office/drawing/2014/main" id="{4F5D39AB-05FA-DA47-93CC-6FEF1B0C37BD}"/>
                    </a:ext>
                  </a:extLst>
                </p:cNvPr>
                <p:cNvSpPr/>
                <p:nvPr/>
              </p:nvSpPr>
              <p:spPr>
                <a:xfrm>
                  <a:off x="1639397" y="183174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8" name="Freeform 1817">
                  <a:extLst>
                    <a:ext uri="{FF2B5EF4-FFF2-40B4-BE49-F238E27FC236}">
                      <a16:creationId xmlns:a16="http://schemas.microsoft.com/office/drawing/2014/main" id="{D198A43D-56B6-8A4A-9579-A5D90162FC93}"/>
                    </a:ext>
                  </a:extLst>
                </p:cNvPr>
                <p:cNvSpPr/>
                <p:nvPr/>
              </p:nvSpPr>
              <p:spPr>
                <a:xfrm>
                  <a:off x="1658839" y="1811068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9" name="Freeform 1818">
                  <a:extLst>
                    <a:ext uri="{FF2B5EF4-FFF2-40B4-BE49-F238E27FC236}">
                      <a16:creationId xmlns:a16="http://schemas.microsoft.com/office/drawing/2014/main" id="{87022736-7230-EF48-BC19-3ADB91110C92}"/>
                    </a:ext>
                  </a:extLst>
                </p:cNvPr>
                <p:cNvSpPr/>
                <p:nvPr/>
              </p:nvSpPr>
              <p:spPr>
                <a:xfrm>
                  <a:off x="1639397" y="183174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20" name="Freeform 1819">
                  <a:extLst>
                    <a:ext uri="{FF2B5EF4-FFF2-40B4-BE49-F238E27FC236}">
                      <a16:creationId xmlns:a16="http://schemas.microsoft.com/office/drawing/2014/main" id="{4FF425A0-77D4-5B45-A50E-38ADCC8D9A82}"/>
                    </a:ext>
                  </a:extLst>
                </p:cNvPr>
                <p:cNvSpPr/>
                <p:nvPr/>
              </p:nvSpPr>
              <p:spPr>
                <a:xfrm>
                  <a:off x="1658839" y="1811068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21" name="Freeform 1820">
                  <a:extLst>
                    <a:ext uri="{FF2B5EF4-FFF2-40B4-BE49-F238E27FC236}">
                      <a16:creationId xmlns:a16="http://schemas.microsoft.com/office/drawing/2014/main" id="{6873DD29-8612-1E4E-8F6A-FC50E1BB8360}"/>
                    </a:ext>
                  </a:extLst>
                </p:cNvPr>
                <p:cNvSpPr/>
                <p:nvPr/>
              </p:nvSpPr>
              <p:spPr>
                <a:xfrm>
                  <a:off x="1641989" y="1831747"/>
                  <a:ext cx="38885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22" name="Freeform 1821">
                  <a:extLst>
                    <a:ext uri="{FF2B5EF4-FFF2-40B4-BE49-F238E27FC236}">
                      <a16:creationId xmlns:a16="http://schemas.microsoft.com/office/drawing/2014/main" id="{1A017287-16B2-F647-844A-F78F331F5D15}"/>
                    </a:ext>
                  </a:extLst>
                </p:cNvPr>
                <p:cNvSpPr/>
                <p:nvPr/>
              </p:nvSpPr>
              <p:spPr>
                <a:xfrm>
                  <a:off x="1661432" y="1811068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23" name="Freeform 1822">
                  <a:extLst>
                    <a:ext uri="{FF2B5EF4-FFF2-40B4-BE49-F238E27FC236}">
                      <a16:creationId xmlns:a16="http://schemas.microsoft.com/office/drawing/2014/main" id="{D780295C-C82C-864A-BBC0-72F749AC8576}"/>
                    </a:ext>
                  </a:extLst>
                </p:cNvPr>
                <p:cNvSpPr/>
                <p:nvPr/>
              </p:nvSpPr>
              <p:spPr>
                <a:xfrm>
                  <a:off x="1641989" y="1831747"/>
                  <a:ext cx="38885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24" name="Freeform 1823">
                  <a:extLst>
                    <a:ext uri="{FF2B5EF4-FFF2-40B4-BE49-F238E27FC236}">
                      <a16:creationId xmlns:a16="http://schemas.microsoft.com/office/drawing/2014/main" id="{5AFF7052-586A-0644-8EB8-0A1D87EE416A}"/>
                    </a:ext>
                  </a:extLst>
                </p:cNvPr>
                <p:cNvSpPr/>
                <p:nvPr/>
              </p:nvSpPr>
              <p:spPr>
                <a:xfrm>
                  <a:off x="1661432" y="1811068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25" name="Freeform 1824">
                  <a:extLst>
                    <a:ext uri="{FF2B5EF4-FFF2-40B4-BE49-F238E27FC236}">
                      <a16:creationId xmlns:a16="http://schemas.microsoft.com/office/drawing/2014/main" id="{0EF666DD-102A-9943-A16D-2F1308803FF7}"/>
                    </a:ext>
                  </a:extLst>
                </p:cNvPr>
                <p:cNvSpPr/>
                <p:nvPr/>
              </p:nvSpPr>
              <p:spPr>
                <a:xfrm>
                  <a:off x="1641989" y="1831747"/>
                  <a:ext cx="38885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26" name="Freeform 1825">
                  <a:extLst>
                    <a:ext uri="{FF2B5EF4-FFF2-40B4-BE49-F238E27FC236}">
                      <a16:creationId xmlns:a16="http://schemas.microsoft.com/office/drawing/2014/main" id="{9E550D0B-46B9-3D47-AEAC-4D052304809A}"/>
                    </a:ext>
                  </a:extLst>
                </p:cNvPr>
                <p:cNvSpPr/>
                <p:nvPr/>
              </p:nvSpPr>
              <p:spPr>
                <a:xfrm>
                  <a:off x="1661432" y="1811068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27" name="Freeform 1826">
                  <a:extLst>
                    <a:ext uri="{FF2B5EF4-FFF2-40B4-BE49-F238E27FC236}">
                      <a16:creationId xmlns:a16="http://schemas.microsoft.com/office/drawing/2014/main" id="{0A99056B-CB16-364F-9AB9-3FCEDAFC52D5}"/>
                    </a:ext>
                  </a:extLst>
                </p:cNvPr>
                <p:cNvSpPr/>
                <p:nvPr/>
              </p:nvSpPr>
              <p:spPr>
                <a:xfrm>
                  <a:off x="1643285" y="1837261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28" name="Freeform 1827">
                  <a:extLst>
                    <a:ext uri="{FF2B5EF4-FFF2-40B4-BE49-F238E27FC236}">
                      <a16:creationId xmlns:a16="http://schemas.microsoft.com/office/drawing/2014/main" id="{A1CCF820-CCF8-3444-A2D5-390771F137CA}"/>
                    </a:ext>
                  </a:extLst>
                </p:cNvPr>
                <p:cNvSpPr/>
                <p:nvPr/>
              </p:nvSpPr>
              <p:spPr>
                <a:xfrm>
                  <a:off x="1664024" y="1816582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29" name="Freeform 1828">
                  <a:extLst>
                    <a:ext uri="{FF2B5EF4-FFF2-40B4-BE49-F238E27FC236}">
                      <a16:creationId xmlns:a16="http://schemas.microsoft.com/office/drawing/2014/main" id="{7701E7A7-F2A7-7749-9F43-10BD75B2B745}"/>
                    </a:ext>
                  </a:extLst>
                </p:cNvPr>
                <p:cNvSpPr/>
                <p:nvPr/>
              </p:nvSpPr>
              <p:spPr>
                <a:xfrm>
                  <a:off x="1643285" y="1837261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0" name="Freeform 1829">
                  <a:extLst>
                    <a:ext uri="{FF2B5EF4-FFF2-40B4-BE49-F238E27FC236}">
                      <a16:creationId xmlns:a16="http://schemas.microsoft.com/office/drawing/2014/main" id="{ED91324F-E23F-FD4A-BCA6-299C404AB428}"/>
                    </a:ext>
                  </a:extLst>
                </p:cNvPr>
                <p:cNvSpPr/>
                <p:nvPr/>
              </p:nvSpPr>
              <p:spPr>
                <a:xfrm>
                  <a:off x="1664024" y="1816582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1" name="Freeform 1830">
                  <a:extLst>
                    <a:ext uri="{FF2B5EF4-FFF2-40B4-BE49-F238E27FC236}">
                      <a16:creationId xmlns:a16="http://schemas.microsoft.com/office/drawing/2014/main" id="{E3135DFA-9962-1D4B-91A4-AA26FEF84F5F}"/>
                    </a:ext>
                  </a:extLst>
                </p:cNvPr>
                <p:cNvSpPr/>
                <p:nvPr/>
              </p:nvSpPr>
              <p:spPr>
                <a:xfrm>
                  <a:off x="1643285" y="1837261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2" name="Freeform 1831">
                  <a:extLst>
                    <a:ext uri="{FF2B5EF4-FFF2-40B4-BE49-F238E27FC236}">
                      <a16:creationId xmlns:a16="http://schemas.microsoft.com/office/drawing/2014/main" id="{70322DD6-A273-864C-96B8-45C57DFDEB5C}"/>
                    </a:ext>
                  </a:extLst>
                </p:cNvPr>
                <p:cNvSpPr/>
                <p:nvPr/>
              </p:nvSpPr>
              <p:spPr>
                <a:xfrm>
                  <a:off x="1664024" y="1816582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3" name="Freeform 1832">
                  <a:extLst>
                    <a:ext uri="{FF2B5EF4-FFF2-40B4-BE49-F238E27FC236}">
                      <a16:creationId xmlns:a16="http://schemas.microsoft.com/office/drawing/2014/main" id="{E135F20D-543F-4C42-92FD-41BA6F69EE2A}"/>
                    </a:ext>
                  </a:extLst>
                </p:cNvPr>
                <p:cNvSpPr/>
                <p:nvPr/>
              </p:nvSpPr>
              <p:spPr>
                <a:xfrm>
                  <a:off x="1645878" y="1837261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4" name="Freeform 1833">
                  <a:extLst>
                    <a:ext uri="{FF2B5EF4-FFF2-40B4-BE49-F238E27FC236}">
                      <a16:creationId xmlns:a16="http://schemas.microsoft.com/office/drawing/2014/main" id="{1246A80D-7551-3E42-979C-E8876CB43E21}"/>
                    </a:ext>
                  </a:extLst>
                </p:cNvPr>
                <p:cNvSpPr/>
                <p:nvPr/>
              </p:nvSpPr>
              <p:spPr>
                <a:xfrm>
                  <a:off x="1666616" y="1816582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5" name="Freeform 1834">
                  <a:extLst>
                    <a:ext uri="{FF2B5EF4-FFF2-40B4-BE49-F238E27FC236}">
                      <a16:creationId xmlns:a16="http://schemas.microsoft.com/office/drawing/2014/main" id="{7AEBE8F3-F748-C64E-85E7-1BBE7A236916}"/>
                    </a:ext>
                  </a:extLst>
                </p:cNvPr>
                <p:cNvSpPr/>
                <p:nvPr/>
              </p:nvSpPr>
              <p:spPr>
                <a:xfrm>
                  <a:off x="1645878" y="1837261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6" name="Freeform 1835">
                  <a:extLst>
                    <a:ext uri="{FF2B5EF4-FFF2-40B4-BE49-F238E27FC236}">
                      <a16:creationId xmlns:a16="http://schemas.microsoft.com/office/drawing/2014/main" id="{462D1C05-6870-2E4B-B74B-34E8A9526CD4}"/>
                    </a:ext>
                  </a:extLst>
                </p:cNvPr>
                <p:cNvSpPr/>
                <p:nvPr/>
              </p:nvSpPr>
              <p:spPr>
                <a:xfrm>
                  <a:off x="1666616" y="1816582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7" name="Freeform 1836">
                  <a:extLst>
                    <a:ext uri="{FF2B5EF4-FFF2-40B4-BE49-F238E27FC236}">
                      <a16:creationId xmlns:a16="http://schemas.microsoft.com/office/drawing/2014/main" id="{E5CC2924-8658-0148-94CA-E9CE4BBB476C}"/>
                    </a:ext>
                  </a:extLst>
                </p:cNvPr>
                <p:cNvSpPr/>
                <p:nvPr/>
              </p:nvSpPr>
              <p:spPr>
                <a:xfrm>
                  <a:off x="1648470" y="1842776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8" name="Freeform 1837">
                  <a:extLst>
                    <a:ext uri="{FF2B5EF4-FFF2-40B4-BE49-F238E27FC236}">
                      <a16:creationId xmlns:a16="http://schemas.microsoft.com/office/drawing/2014/main" id="{75AAF8CB-8180-9744-9757-489F89B20BC7}"/>
                    </a:ext>
                  </a:extLst>
                </p:cNvPr>
                <p:cNvSpPr/>
                <p:nvPr/>
              </p:nvSpPr>
              <p:spPr>
                <a:xfrm>
                  <a:off x="1667912" y="182209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9" name="Freeform 1838">
                  <a:extLst>
                    <a:ext uri="{FF2B5EF4-FFF2-40B4-BE49-F238E27FC236}">
                      <a16:creationId xmlns:a16="http://schemas.microsoft.com/office/drawing/2014/main" id="{1FB958D0-EA24-4240-B054-0EE9E8FBA141}"/>
                    </a:ext>
                  </a:extLst>
                </p:cNvPr>
                <p:cNvSpPr/>
                <p:nvPr/>
              </p:nvSpPr>
              <p:spPr>
                <a:xfrm>
                  <a:off x="1651062" y="1842776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0" name="Freeform 1839">
                  <a:extLst>
                    <a:ext uri="{FF2B5EF4-FFF2-40B4-BE49-F238E27FC236}">
                      <a16:creationId xmlns:a16="http://schemas.microsoft.com/office/drawing/2014/main" id="{10A7867A-297A-FC4A-A5DF-BDBFF97C0C61}"/>
                    </a:ext>
                  </a:extLst>
                </p:cNvPr>
                <p:cNvSpPr/>
                <p:nvPr/>
              </p:nvSpPr>
              <p:spPr>
                <a:xfrm>
                  <a:off x="1670504" y="182209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1" name="Freeform 1840">
                  <a:extLst>
                    <a:ext uri="{FF2B5EF4-FFF2-40B4-BE49-F238E27FC236}">
                      <a16:creationId xmlns:a16="http://schemas.microsoft.com/office/drawing/2014/main" id="{2C72B85B-E7F4-174D-BC9F-C40B16392CF4}"/>
                    </a:ext>
                  </a:extLst>
                </p:cNvPr>
                <p:cNvSpPr/>
                <p:nvPr/>
              </p:nvSpPr>
              <p:spPr>
                <a:xfrm>
                  <a:off x="1651062" y="1842776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2" name="Freeform 1841">
                  <a:extLst>
                    <a:ext uri="{FF2B5EF4-FFF2-40B4-BE49-F238E27FC236}">
                      <a16:creationId xmlns:a16="http://schemas.microsoft.com/office/drawing/2014/main" id="{31676030-C685-1F40-8BDF-00F1B3C3BDE5}"/>
                    </a:ext>
                  </a:extLst>
                </p:cNvPr>
                <p:cNvSpPr/>
                <p:nvPr/>
              </p:nvSpPr>
              <p:spPr>
                <a:xfrm>
                  <a:off x="1670504" y="182209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3" name="Freeform 1842">
                  <a:extLst>
                    <a:ext uri="{FF2B5EF4-FFF2-40B4-BE49-F238E27FC236}">
                      <a16:creationId xmlns:a16="http://schemas.microsoft.com/office/drawing/2014/main" id="{6C73C8AA-F059-8846-B20F-C18E1E33C168}"/>
                    </a:ext>
                  </a:extLst>
                </p:cNvPr>
                <p:cNvSpPr/>
                <p:nvPr/>
              </p:nvSpPr>
              <p:spPr>
                <a:xfrm>
                  <a:off x="1651062" y="1842776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4" name="Freeform 1843">
                  <a:extLst>
                    <a:ext uri="{FF2B5EF4-FFF2-40B4-BE49-F238E27FC236}">
                      <a16:creationId xmlns:a16="http://schemas.microsoft.com/office/drawing/2014/main" id="{B0482AA8-2B0A-D643-A191-7D08CBAB8909}"/>
                    </a:ext>
                  </a:extLst>
                </p:cNvPr>
                <p:cNvSpPr/>
                <p:nvPr/>
              </p:nvSpPr>
              <p:spPr>
                <a:xfrm>
                  <a:off x="1670504" y="182209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5" name="Freeform 1844">
                  <a:extLst>
                    <a:ext uri="{FF2B5EF4-FFF2-40B4-BE49-F238E27FC236}">
                      <a16:creationId xmlns:a16="http://schemas.microsoft.com/office/drawing/2014/main" id="{599CA03B-AB25-6244-950D-BDBFAF2D2F5B}"/>
                    </a:ext>
                  </a:extLst>
                </p:cNvPr>
                <p:cNvSpPr/>
                <p:nvPr/>
              </p:nvSpPr>
              <p:spPr>
                <a:xfrm>
                  <a:off x="1651062" y="1842776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6" name="Freeform 1845">
                  <a:extLst>
                    <a:ext uri="{FF2B5EF4-FFF2-40B4-BE49-F238E27FC236}">
                      <a16:creationId xmlns:a16="http://schemas.microsoft.com/office/drawing/2014/main" id="{E65450FD-617E-FE40-BAD7-B3317D54C0BD}"/>
                    </a:ext>
                  </a:extLst>
                </p:cNvPr>
                <p:cNvSpPr/>
                <p:nvPr/>
              </p:nvSpPr>
              <p:spPr>
                <a:xfrm>
                  <a:off x="1670504" y="182209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7" name="Freeform 1846">
                  <a:extLst>
                    <a:ext uri="{FF2B5EF4-FFF2-40B4-BE49-F238E27FC236}">
                      <a16:creationId xmlns:a16="http://schemas.microsoft.com/office/drawing/2014/main" id="{3DEEB760-0737-5F4D-B9EC-62F33AF8B41F}"/>
                    </a:ext>
                  </a:extLst>
                </p:cNvPr>
                <p:cNvSpPr/>
                <p:nvPr/>
              </p:nvSpPr>
              <p:spPr>
                <a:xfrm>
                  <a:off x="1652358" y="1842776"/>
                  <a:ext cx="40181" cy="5514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8" name="Freeform 1847">
                  <a:extLst>
                    <a:ext uri="{FF2B5EF4-FFF2-40B4-BE49-F238E27FC236}">
                      <a16:creationId xmlns:a16="http://schemas.microsoft.com/office/drawing/2014/main" id="{6C319CFA-D9D8-3849-A03A-68DDF8E5CA9C}"/>
                    </a:ext>
                  </a:extLst>
                </p:cNvPr>
                <p:cNvSpPr/>
                <p:nvPr/>
              </p:nvSpPr>
              <p:spPr>
                <a:xfrm>
                  <a:off x="1673097" y="182209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9" name="Freeform 1848">
                  <a:extLst>
                    <a:ext uri="{FF2B5EF4-FFF2-40B4-BE49-F238E27FC236}">
                      <a16:creationId xmlns:a16="http://schemas.microsoft.com/office/drawing/2014/main" id="{272CB4E8-8566-0046-BB0B-FB685EE6D221}"/>
                    </a:ext>
                  </a:extLst>
                </p:cNvPr>
                <p:cNvSpPr/>
                <p:nvPr/>
              </p:nvSpPr>
              <p:spPr>
                <a:xfrm>
                  <a:off x="1652358" y="1842776"/>
                  <a:ext cx="40181" cy="5514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0" name="Freeform 1849">
                  <a:extLst>
                    <a:ext uri="{FF2B5EF4-FFF2-40B4-BE49-F238E27FC236}">
                      <a16:creationId xmlns:a16="http://schemas.microsoft.com/office/drawing/2014/main" id="{7A5DBD58-72C2-5E40-B752-8F0E3A08DA45}"/>
                    </a:ext>
                  </a:extLst>
                </p:cNvPr>
                <p:cNvSpPr/>
                <p:nvPr/>
              </p:nvSpPr>
              <p:spPr>
                <a:xfrm>
                  <a:off x="1673097" y="182209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1" name="Freeform 1850">
                  <a:extLst>
                    <a:ext uri="{FF2B5EF4-FFF2-40B4-BE49-F238E27FC236}">
                      <a16:creationId xmlns:a16="http://schemas.microsoft.com/office/drawing/2014/main" id="{1757CDFD-6DCF-804A-9F96-43D74ADF9A43}"/>
                    </a:ext>
                  </a:extLst>
                </p:cNvPr>
                <p:cNvSpPr/>
                <p:nvPr/>
              </p:nvSpPr>
              <p:spPr>
                <a:xfrm>
                  <a:off x="1652358" y="1842776"/>
                  <a:ext cx="40181" cy="5514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2" name="Freeform 1851">
                  <a:extLst>
                    <a:ext uri="{FF2B5EF4-FFF2-40B4-BE49-F238E27FC236}">
                      <a16:creationId xmlns:a16="http://schemas.microsoft.com/office/drawing/2014/main" id="{BBA70D43-DB04-A04F-B846-C063C07CA687}"/>
                    </a:ext>
                  </a:extLst>
                </p:cNvPr>
                <p:cNvSpPr/>
                <p:nvPr/>
              </p:nvSpPr>
              <p:spPr>
                <a:xfrm>
                  <a:off x="1673097" y="182209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3" name="Freeform 1852">
                  <a:extLst>
                    <a:ext uri="{FF2B5EF4-FFF2-40B4-BE49-F238E27FC236}">
                      <a16:creationId xmlns:a16="http://schemas.microsoft.com/office/drawing/2014/main" id="{5CBEE9A3-3E38-7E40-AA47-B273704E5609}"/>
                    </a:ext>
                  </a:extLst>
                </p:cNvPr>
                <p:cNvSpPr/>
                <p:nvPr/>
              </p:nvSpPr>
              <p:spPr>
                <a:xfrm>
                  <a:off x="1652358" y="1842776"/>
                  <a:ext cx="40181" cy="5514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4" name="Freeform 1853">
                  <a:extLst>
                    <a:ext uri="{FF2B5EF4-FFF2-40B4-BE49-F238E27FC236}">
                      <a16:creationId xmlns:a16="http://schemas.microsoft.com/office/drawing/2014/main" id="{54BD2671-102A-1D4C-B708-FB0037256E22}"/>
                    </a:ext>
                  </a:extLst>
                </p:cNvPr>
                <p:cNvSpPr/>
                <p:nvPr/>
              </p:nvSpPr>
              <p:spPr>
                <a:xfrm>
                  <a:off x="1673097" y="182209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5" name="Freeform 1854">
                  <a:extLst>
                    <a:ext uri="{FF2B5EF4-FFF2-40B4-BE49-F238E27FC236}">
                      <a16:creationId xmlns:a16="http://schemas.microsoft.com/office/drawing/2014/main" id="{00D3181B-ECE4-9E4B-BECB-7C70889D3F72}"/>
                    </a:ext>
                  </a:extLst>
                </p:cNvPr>
                <p:cNvSpPr/>
                <p:nvPr/>
              </p:nvSpPr>
              <p:spPr>
                <a:xfrm>
                  <a:off x="1654950" y="1842776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6" name="Freeform 1855">
                  <a:extLst>
                    <a:ext uri="{FF2B5EF4-FFF2-40B4-BE49-F238E27FC236}">
                      <a16:creationId xmlns:a16="http://schemas.microsoft.com/office/drawing/2014/main" id="{7A3D6646-706C-1742-A7EF-8F2C8532E4F3}"/>
                    </a:ext>
                  </a:extLst>
                </p:cNvPr>
                <p:cNvSpPr/>
                <p:nvPr/>
              </p:nvSpPr>
              <p:spPr>
                <a:xfrm>
                  <a:off x="1674393" y="1822096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7" name="Freeform 1856">
                  <a:extLst>
                    <a:ext uri="{FF2B5EF4-FFF2-40B4-BE49-F238E27FC236}">
                      <a16:creationId xmlns:a16="http://schemas.microsoft.com/office/drawing/2014/main" id="{568D7945-9CE6-CB47-BCBD-81908588010F}"/>
                    </a:ext>
                  </a:extLst>
                </p:cNvPr>
                <p:cNvSpPr/>
                <p:nvPr/>
              </p:nvSpPr>
              <p:spPr>
                <a:xfrm>
                  <a:off x="1654950" y="1842776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8" name="Freeform 1857">
                  <a:extLst>
                    <a:ext uri="{FF2B5EF4-FFF2-40B4-BE49-F238E27FC236}">
                      <a16:creationId xmlns:a16="http://schemas.microsoft.com/office/drawing/2014/main" id="{1AE7ADC4-09D2-C548-A750-EEDD5FDBD0B7}"/>
                    </a:ext>
                  </a:extLst>
                </p:cNvPr>
                <p:cNvSpPr/>
                <p:nvPr/>
              </p:nvSpPr>
              <p:spPr>
                <a:xfrm>
                  <a:off x="1674393" y="1822096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9" name="Freeform 1858">
                  <a:extLst>
                    <a:ext uri="{FF2B5EF4-FFF2-40B4-BE49-F238E27FC236}">
                      <a16:creationId xmlns:a16="http://schemas.microsoft.com/office/drawing/2014/main" id="{F9D1E771-47FF-5041-8B77-F943346E4DAC}"/>
                    </a:ext>
                  </a:extLst>
                </p:cNvPr>
                <p:cNvSpPr/>
                <p:nvPr/>
              </p:nvSpPr>
              <p:spPr>
                <a:xfrm>
                  <a:off x="1654950" y="1842776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0" name="Freeform 1859">
                  <a:extLst>
                    <a:ext uri="{FF2B5EF4-FFF2-40B4-BE49-F238E27FC236}">
                      <a16:creationId xmlns:a16="http://schemas.microsoft.com/office/drawing/2014/main" id="{2126B134-6CAD-DB4A-BD26-A4035FDE7C99}"/>
                    </a:ext>
                  </a:extLst>
                </p:cNvPr>
                <p:cNvSpPr/>
                <p:nvPr/>
              </p:nvSpPr>
              <p:spPr>
                <a:xfrm>
                  <a:off x="1674393" y="1822096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1" name="Freeform 1860">
                  <a:extLst>
                    <a:ext uri="{FF2B5EF4-FFF2-40B4-BE49-F238E27FC236}">
                      <a16:creationId xmlns:a16="http://schemas.microsoft.com/office/drawing/2014/main" id="{08BBBB44-248B-704C-B5C3-2293CB23141C}"/>
                    </a:ext>
                  </a:extLst>
                </p:cNvPr>
                <p:cNvSpPr/>
                <p:nvPr/>
              </p:nvSpPr>
              <p:spPr>
                <a:xfrm>
                  <a:off x="1654950" y="1842776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2" name="Freeform 1861">
                  <a:extLst>
                    <a:ext uri="{FF2B5EF4-FFF2-40B4-BE49-F238E27FC236}">
                      <a16:creationId xmlns:a16="http://schemas.microsoft.com/office/drawing/2014/main" id="{9C995383-5214-894F-B9D8-6ED383DC06FA}"/>
                    </a:ext>
                  </a:extLst>
                </p:cNvPr>
                <p:cNvSpPr/>
                <p:nvPr/>
              </p:nvSpPr>
              <p:spPr>
                <a:xfrm>
                  <a:off x="1674393" y="1822096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3" name="Freeform 1862">
                  <a:extLst>
                    <a:ext uri="{FF2B5EF4-FFF2-40B4-BE49-F238E27FC236}">
                      <a16:creationId xmlns:a16="http://schemas.microsoft.com/office/drawing/2014/main" id="{42F09C68-DD3E-5845-A768-D98E469D917B}"/>
                    </a:ext>
                  </a:extLst>
                </p:cNvPr>
                <p:cNvSpPr/>
                <p:nvPr/>
              </p:nvSpPr>
              <p:spPr>
                <a:xfrm>
                  <a:off x="1654950" y="1842776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4" name="Freeform 1863">
                  <a:extLst>
                    <a:ext uri="{FF2B5EF4-FFF2-40B4-BE49-F238E27FC236}">
                      <a16:creationId xmlns:a16="http://schemas.microsoft.com/office/drawing/2014/main" id="{ACAFCF09-F3FA-5F42-9B88-9CB3B80C46C5}"/>
                    </a:ext>
                  </a:extLst>
                </p:cNvPr>
                <p:cNvSpPr/>
                <p:nvPr/>
              </p:nvSpPr>
              <p:spPr>
                <a:xfrm>
                  <a:off x="1674393" y="1822096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5" name="Freeform 1864">
                  <a:extLst>
                    <a:ext uri="{FF2B5EF4-FFF2-40B4-BE49-F238E27FC236}">
                      <a16:creationId xmlns:a16="http://schemas.microsoft.com/office/drawing/2014/main" id="{C15C8463-AF01-0F4C-9641-47475DD96C30}"/>
                    </a:ext>
                  </a:extLst>
                </p:cNvPr>
                <p:cNvSpPr/>
                <p:nvPr/>
              </p:nvSpPr>
              <p:spPr>
                <a:xfrm>
                  <a:off x="1657543" y="1842776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6" name="Freeform 1865">
                  <a:extLst>
                    <a:ext uri="{FF2B5EF4-FFF2-40B4-BE49-F238E27FC236}">
                      <a16:creationId xmlns:a16="http://schemas.microsoft.com/office/drawing/2014/main" id="{944A5763-66E7-9A40-B364-22657934DC29}"/>
                    </a:ext>
                  </a:extLst>
                </p:cNvPr>
                <p:cNvSpPr/>
                <p:nvPr/>
              </p:nvSpPr>
              <p:spPr>
                <a:xfrm>
                  <a:off x="1676986" y="182209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7" name="Freeform 1866">
                  <a:extLst>
                    <a:ext uri="{FF2B5EF4-FFF2-40B4-BE49-F238E27FC236}">
                      <a16:creationId xmlns:a16="http://schemas.microsoft.com/office/drawing/2014/main" id="{9364938E-0AE6-F948-B929-0E7534438739}"/>
                    </a:ext>
                  </a:extLst>
                </p:cNvPr>
                <p:cNvSpPr/>
                <p:nvPr/>
              </p:nvSpPr>
              <p:spPr>
                <a:xfrm>
                  <a:off x="1670504" y="1842776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8" name="Freeform 1867">
                  <a:extLst>
                    <a:ext uri="{FF2B5EF4-FFF2-40B4-BE49-F238E27FC236}">
                      <a16:creationId xmlns:a16="http://schemas.microsoft.com/office/drawing/2014/main" id="{5FBC5CE9-0E36-4649-9C20-8135AEC73C04}"/>
                    </a:ext>
                  </a:extLst>
                </p:cNvPr>
                <p:cNvSpPr/>
                <p:nvPr/>
              </p:nvSpPr>
              <p:spPr>
                <a:xfrm>
                  <a:off x="1689947" y="182209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9" name="Freeform 1868">
                  <a:extLst>
                    <a:ext uri="{FF2B5EF4-FFF2-40B4-BE49-F238E27FC236}">
                      <a16:creationId xmlns:a16="http://schemas.microsoft.com/office/drawing/2014/main" id="{7E9D9BB5-40F2-DD49-9D10-07316FD60132}"/>
                    </a:ext>
                  </a:extLst>
                </p:cNvPr>
                <p:cNvSpPr/>
                <p:nvPr/>
              </p:nvSpPr>
              <p:spPr>
                <a:xfrm>
                  <a:off x="1670504" y="1842776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0" name="Freeform 1869">
                  <a:extLst>
                    <a:ext uri="{FF2B5EF4-FFF2-40B4-BE49-F238E27FC236}">
                      <a16:creationId xmlns:a16="http://schemas.microsoft.com/office/drawing/2014/main" id="{6537FA0C-12D2-C445-83C1-885E7EDE095C}"/>
                    </a:ext>
                  </a:extLst>
                </p:cNvPr>
                <p:cNvSpPr/>
                <p:nvPr/>
              </p:nvSpPr>
              <p:spPr>
                <a:xfrm>
                  <a:off x="1689947" y="182209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1" name="Freeform 1870">
                  <a:extLst>
                    <a:ext uri="{FF2B5EF4-FFF2-40B4-BE49-F238E27FC236}">
                      <a16:creationId xmlns:a16="http://schemas.microsoft.com/office/drawing/2014/main" id="{2FBF0204-F3EB-4B47-99BE-3CB383B574D8}"/>
                    </a:ext>
                  </a:extLst>
                </p:cNvPr>
                <p:cNvSpPr/>
                <p:nvPr/>
              </p:nvSpPr>
              <p:spPr>
                <a:xfrm>
                  <a:off x="1675689" y="1842776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2" name="Freeform 1871">
                  <a:extLst>
                    <a:ext uri="{FF2B5EF4-FFF2-40B4-BE49-F238E27FC236}">
                      <a16:creationId xmlns:a16="http://schemas.microsoft.com/office/drawing/2014/main" id="{0E96A738-3DD0-1947-BEE3-C3CDB9BED5B0}"/>
                    </a:ext>
                  </a:extLst>
                </p:cNvPr>
                <p:cNvSpPr/>
                <p:nvPr/>
              </p:nvSpPr>
              <p:spPr>
                <a:xfrm>
                  <a:off x="1695132" y="182209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3" name="Freeform 1872">
                  <a:extLst>
                    <a:ext uri="{FF2B5EF4-FFF2-40B4-BE49-F238E27FC236}">
                      <a16:creationId xmlns:a16="http://schemas.microsoft.com/office/drawing/2014/main" id="{92E87F38-667F-1C48-87AC-477B8FC313D0}"/>
                    </a:ext>
                  </a:extLst>
                </p:cNvPr>
                <p:cNvSpPr/>
                <p:nvPr/>
              </p:nvSpPr>
              <p:spPr>
                <a:xfrm>
                  <a:off x="1688651" y="1848290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4" name="Freeform 1873">
                  <a:extLst>
                    <a:ext uri="{FF2B5EF4-FFF2-40B4-BE49-F238E27FC236}">
                      <a16:creationId xmlns:a16="http://schemas.microsoft.com/office/drawing/2014/main" id="{9B97875B-2795-9C45-84A7-B6F454BC912A}"/>
                    </a:ext>
                  </a:extLst>
                </p:cNvPr>
                <p:cNvSpPr/>
                <p:nvPr/>
              </p:nvSpPr>
              <p:spPr>
                <a:xfrm>
                  <a:off x="1708093" y="1827611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5" name="Freeform 1874">
                  <a:extLst>
                    <a:ext uri="{FF2B5EF4-FFF2-40B4-BE49-F238E27FC236}">
                      <a16:creationId xmlns:a16="http://schemas.microsoft.com/office/drawing/2014/main" id="{3EDD731E-F21C-684F-AE7E-D72A901AB026}"/>
                    </a:ext>
                  </a:extLst>
                </p:cNvPr>
                <p:cNvSpPr/>
                <p:nvPr/>
              </p:nvSpPr>
              <p:spPr>
                <a:xfrm>
                  <a:off x="1689947" y="1848290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6" name="Freeform 1875">
                  <a:extLst>
                    <a:ext uri="{FF2B5EF4-FFF2-40B4-BE49-F238E27FC236}">
                      <a16:creationId xmlns:a16="http://schemas.microsoft.com/office/drawing/2014/main" id="{8D8A32B3-B8D3-C942-B600-34A9EC880F97}"/>
                    </a:ext>
                  </a:extLst>
                </p:cNvPr>
                <p:cNvSpPr/>
                <p:nvPr/>
              </p:nvSpPr>
              <p:spPr>
                <a:xfrm>
                  <a:off x="1710686" y="1827611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7" name="Freeform 1876">
                  <a:extLst>
                    <a:ext uri="{FF2B5EF4-FFF2-40B4-BE49-F238E27FC236}">
                      <a16:creationId xmlns:a16="http://schemas.microsoft.com/office/drawing/2014/main" id="{EC3EB8CD-7234-9A4D-89CE-840C93E58F78}"/>
                    </a:ext>
                  </a:extLst>
                </p:cNvPr>
                <p:cNvSpPr/>
                <p:nvPr/>
              </p:nvSpPr>
              <p:spPr>
                <a:xfrm>
                  <a:off x="1910294" y="187172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8" name="Freeform 1877">
                  <a:extLst>
                    <a:ext uri="{FF2B5EF4-FFF2-40B4-BE49-F238E27FC236}">
                      <a16:creationId xmlns:a16="http://schemas.microsoft.com/office/drawing/2014/main" id="{9354936D-63F9-EA4F-9251-A483BCAA7F92}"/>
                    </a:ext>
                  </a:extLst>
                </p:cNvPr>
                <p:cNvSpPr/>
                <p:nvPr/>
              </p:nvSpPr>
              <p:spPr>
                <a:xfrm>
                  <a:off x="1929736" y="1851047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9" name="Freeform 1878">
                  <a:extLst>
                    <a:ext uri="{FF2B5EF4-FFF2-40B4-BE49-F238E27FC236}">
                      <a16:creationId xmlns:a16="http://schemas.microsoft.com/office/drawing/2014/main" id="{14F77FC2-9AF8-E741-8840-FA1B9E5FB60E}"/>
                    </a:ext>
                  </a:extLst>
                </p:cNvPr>
                <p:cNvSpPr/>
                <p:nvPr/>
              </p:nvSpPr>
              <p:spPr>
                <a:xfrm>
                  <a:off x="1929736" y="1871725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0" name="Freeform 1879">
                  <a:extLst>
                    <a:ext uri="{FF2B5EF4-FFF2-40B4-BE49-F238E27FC236}">
                      <a16:creationId xmlns:a16="http://schemas.microsoft.com/office/drawing/2014/main" id="{C5C18716-F007-FB47-BEB9-5D1BDA031CF1}"/>
                    </a:ext>
                  </a:extLst>
                </p:cNvPr>
                <p:cNvSpPr/>
                <p:nvPr/>
              </p:nvSpPr>
              <p:spPr>
                <a:xfrm>
                  <a:off x="1950474" y="1851047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1" name="Freeform 1880">
                  <a:extLst>
                    <a:ext uri="{FF2B5EF4-FFF2-40B4-BE49-F238E27FC236}">
                      <a16:creationId xmlns:a16="http://schemas.microsoft.com/office/drawing/2014/main" id="{E19AC0F7-3064-2B4D-8912-7B122601EC6A}"/>
                    </a:ext>
                  </a:extLst>
                </p:cNvPr>
                <p:cNvSpPr/>
                <p:nvPr/>
              </p:nvSpPr>
              <p:spPr>
                <a:xfrm>
                  <a:off x="2012690" y="1882754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2" name="Freeform 1881">
                  <a:extLst>
                    <a:ext uri="{FF2B5EF4-FFF2-40B4-BE49-F238E27FC236}">
                      <a16:creationId xmlns:a16="http://schemas.microsoft.com/office/drawing/2014/main" id="{2B10622A-F90D-B845-9FD6-1DF2DFD9EDE5}"/>
                    </a:ext>
                  </a:extLst>
                </p:cNvPr>
                <p:cNvSpPr/>
                <p:nvPr/>
              </p:nvSpPr>
              <p:spPr>
                <a:xfrm>
                  <a:off x="2032133" y="186207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3" name="Freeform 1882">
                  <a:extLst>
                    <a:ext uri="{FF2B5EF4-FFF2-40B4-BE49-F238E27FC236}">
                      <a16:creationId xmlns:a16="http://schemas.microsoft.com/office/drawing/2014/main" id="{00C4B13D-7214-8948-992B-7C312EF18E71}"/>
                    </a:ext>
                  </a:extLst>
                </p:cNvPr>
                <p:cNvSpPr/>
                <p:nvPr/>
              </p:nvSpPr>
              <p:spPr>
                <a:xfrm>
                  <a:off x="2012690" y="1882754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4" name="Freeform 1883">
                  <a:extLst>
                    <a:ext uri="{FF2B5EF4-FFF2-40B4-BE49-F238E27FC236}">
                      <a16:creationId xmlns:a16="http://schemas.microsoft.com/office/drawing/2014/main" id="{DACBAA19-1193-8948-85A2-62FCC8260883}"/>
                    </a:ext>
                  </a:extLst>
                </p:cNvPr>
                <p:cNvSpPr/>
                <p:nvPr/>
              </p:nvSpPr>
              <p:spPr>
                <a:xfrm>
                  <a:off x="2032133" y="186207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5" name="Freeform 1884">
                  <a:extLst>
                    <a:ext uri="{FF2B5EF4-FFF2-40B4-BE49-F238E27FC236}">
                      <a16:creationId xmlns:a16="http://schemas.microsoft.com/office/drawing/2014/main" id="{707E0536-CE8B-2745-B215-C037D57DC7A1}"/>
                    </a:ext>
                  </a:extLst>
                </p:cNvPr>
                <p:cNvSpPr/>
                <p:nvPr/>
              </p:nvSpPr>
              <p:spPr>
                <a:xfrm>
                  <a:off x="2012690" y="1882754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6" name="Freeform 1885">
                  <a:extLst>
                    <a:ext uri="{FF2B5EF4-FFF2-40B4-BE49-F238E27FC236}">
                      <a16:creationId xmlns:a16="http://schemas.microsoft.com/office/drawing/2014/main" id="{41A04B06-895B-F441-B4F5-38F58F8B7E5A}"/>
                    </a:ext>
                  </a:extLst>
                </p:cNvPr>
                <p:cNvSpPr/>
                <p:nvPr/>
              </p:nvSpPr>
              <p:spPr>
                <a:xfrm>
                  <a:off x="2032133" y="186207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7" name="Freeform 1886">
                  <a:extLst>
                    <a:ext uri="{FF2B5EF4-FFF2-40B4-BE49-F238E27FC236}">
                      <a16:creationId xmlns:a16="http://schemas.microsoft.com/office/drawing/2014/main" id="{90294ACF-0ACF-B544-B4C6-75266DEAAFE7}"/>
                    </a:ext>
                  </a:extLst>
                </p:cNvPr>
                <p:cNvSpPr/>
                <p:nvPr/>
              </p:nvSpPr>
              <p:spPr>
                <a:xfrm>
                  <a:off x="2012690" y="1882754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8" name="Freeform 1887">
                  <a:extLst>
                    <a:ext uri="{FF2B5EF4-FFF2-40B4-BE49-F238E27FC236}">
                      <a16:creationId xmlns:a16="http://schemas.microsoft.com/office/drawing/2014/main" id="{96A48BDE-402F-E94E-A515-67893145E6CC}"/>
                    </a:ext>
                  </a:extLst>
                </p:cNvPr>
                <p:cNvSpPr/>
                <p:nvPr/>
              </p:nvSpPr>
              <p:spPr>
                <a:xfrm>
                  <a:off x="2032133" y="186207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9" name="Freeform 1888">
                  <a:extLst>
                    <a:ext uri="{FF2B5EF4-FFF2-40B4-BE49-F238E27FC236}">
                      <a16:creationId xmlns:a16="http://schemas.microsoft.com/office/drawing/2014/main" id="{A1C7BB7F-0915-624B-99D4-45CFF4CFC442}"/>
                    </a:ext>
                  </a:extLst>
                </p:cNvPr>
                <p:cNvSpPr/>
                <p:nvPr/>
              </p:nvSpPr>
              <p:spPr>
                <a:xfrm>
                  <a:off x="2012690" y="1882754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0" name="Freeform 1889">
                  <a:extLst>
                    <a:ext uri="{FF2B5EF4-FFF2-40B4-BE49-F238E27FC236}">
                      <a16:creationId xmlns:a16="http://schemas.microsoft.com/office/drawing/2014/main" id="{42805BD9-23D7-7F41-9E07-EA57E477C490}"/>
                    </a:ext>
                  </a:extLst>
                </p:cNvPr>
                <p:cNvSpPr/>
                <p:nvPr/>
              </p:nvSpPr>
              <p:spPr>
                <a:xfrm>
                  <a:off x="2032133" y="186207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1" name="Freeform 1890">
                  <a:extLst>
                    <a:ext uri="{FF2B5EF4-FFF2-40B4-BE49-F238E27FC236}">
                      <a16:creationId xmlns:a16="http://schemas.microsoft.com/office/drawing/2014/main" id="{67BABF33-BBF9-0B47-BE18-105C040DD8BF}"/>
                    </a:ext>
                  </a:extLst>
                </p:cNvPr>
                <p:cNvSpPr/>
                <p:nvPr/>
              </p:nvSpPr>
              <p:spPr>
                <a:xfrm>
                  <a:off x="2012690" y="1882754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2" name="Freeform 1891">
                  <a:extLst>
                    <a:ext uri="{FF2B5EF4-FFF2-40B4-BE49-F238E27FC236}">
                      <a16:creationId xmlns:a16="http://schemas.microsoft.com/office/drawing/2014/main" id="{DAFD978C-9AB1-E84C-ADE7-10977CA36397}"/>
                    </a:ext>
                  </a:extLst>
                </p:cNvPr>
                <p:cNvSpPr/>
                <p:nvPr/>
              </p:nvSpPr>
              <p:spPr>
                <a:xfrm>
                  <a:off x="2032133" y="186207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3" name="Freeform 1892">
                  <a:extLst>
                    <a:ext uri="{FF2B5EF4-FFF2-40B4-BE49-F238E27FC236}">
                      <a16:creationId xmlns:a16="http://schemas.microsoft.com/office/drawing/2014/main" id="{AC01AE57-29C0-3A4A-8BE7-BE39E8018381}"/>
                    </a:ext>
                  </a:extLst>
                </p:cNvPr>
                <p:cNvSpPr/>
                <p:nvPr/>
              </p:nvSpPr>
              <p:spPr>
                <a:xfrm>
                  <a:off x="2013987" y="1888268"/>
                  <a:ext cx="40180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4" name="Freeform 1893">
                  <a:extLst>
                    <a:ext uri="{FF2B5EF4-FFF2-40B4-BE49-F238E27FC236}">
                      <a16:creationId xmlns:a16="http://schemas.microsoft.com/office/drawing/2014/main" id="{D418E974-394C-F642-949D-00FF18A179F5}"/>
                    </a:ext>
                  </a:extLst>
                </p:cNvPr>
                <p:cNvSpPr/>
                <p:nvPr/>
              </p:nvSpPr>
              <p:spPr>
                <a:xfrm>
                  <a:off x="2034725" y="186759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5" name="Freeform 1894">
                  <a:extLst>
                    <a:ext uri="{FF2B5EF4-FFF2-40B4-BE49-F238E27FC236}">
                      <a16:creationId xmlns:a16="http://schemas.microsoft.com/office/drawing/2014/main" id="{7C60699D-4409-B846-A948-4284F75F8AC7}"/>
                    </a:ext>
                  </a:extLst>
                </p:cNvPr>
                <p:cNvSpPr/>
                <p:nvPr/>
              </p:nvSpPr>
              <p:spPr>
                <a:xfrm>
                  <a:off x="2013987" y="1888268"/>
                  <a:ext cx="40180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6" name="Freeform 1895">
                  <a:extLst>
                    <a:ext uri="{FF2B5EF4-FFF2-40B4-BE49-F238E27FC236}">
                      <a16:creationId xmlns:a16="http://schemas.microsoft.com/office/drawing/2014/main" id="{85D8A6A3-A2D4-364E-96C4-379E9F050C0B}"/>
                    </a:ext>
                  </a:extLst>
                </p:cNvPr>
                <p:cNvSpPr/>
                <p:nvPr/>
              </p:nvSpPr>
              <p:spPr>
                <a:xfrm>
                  <a:off x="2034725" y="186759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7" name="Freeform 1896">
                  <a:extLst>
                    <a:ext uri="{FF2B5EF4-FFF2-40B4-BE49-F238E27FC236}">
                      <a16:creationId xmlns:a16="http://schemas.microsoft.com/office/drawing/2014/main" id="{E85F5CB8-6B83-F444-8EBA-93453CF6A9FE}"/>
                    </a:ext>
                  </a:extLst>
                </p:cNvPr>
                <p:cNvSpPr/>
                <p:nvPr/>
              </p:nvSpPr>
              <p:spPr>
                <a:xfrm>
                  <a:off x="2016579" y="1888268"/>
                  <a:ext cx="40180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8" name="Freeform 1897">
                  <a:extLst>
                    <a:ext uri="{FF2B5EF4-FFF2-40B4-BE49-F238E27FC236}">
                      <a16:creationId xmlns:a16="http://schemas.microsoft.com/office/drawing/2014/main" id="{1FB6BAC9-75EE-D14D-84E5-DB5505BFD42D}"/>
                    </a:ext>
                  </a:extLst>
                </p:cNvPr>
                <p:cNvSpPr/>
                <p:nvPr/>
              </p:nvSpPr>
              <p:spPr>
                <a:xfrm>
                  <a:off x="2037317" y="186759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9" name="Freeform 1898">
                  <a:extLst>
                    <a:ext uri="{FF2B5EF4-FFF2-40B4-BE49-F238E27FC236}">
                      <a16:creationId xmlns:a16="http://schemas.microsoft.com/office/drawing/2014/main" id="{4E2F3720-5EE4-7D4F-8A57-92CC541ADAAB}"/>
                    </a:ext>
                  </a:extLst>
                </p:cNvPr>
                <p:cNvSpPr/>
                <p:nvPr/>
              </p:nvSpPr>
              <p:spPr>
                <a:xfrm>
                  <a:off x="2016579" y="1888268"/>
                  <a:ext cx="40180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0" name="Freeform 1899">
                  <a:extLst>
                    <a:ext uri="{FF2B5EF4-FFF2-40B4-BE49-F238E27FC236}">
                      <a16:creationId xmlns:a16="http://schemas.microsoft.com/office/drawing/2014/main" id="{0129E662-1B66-464C-B440-C817FBADC812}"/>
                    </a:ext>
                  </a:extLst>
                </p:cNvPr>
                <p:cNvSpPr/>
                <p:nvPr/>
              </p:nvSpPr>
              <p:spPr>
                <a:xfrm>
                  <a:off x="2037317" y="186759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1" name="Freeform 1900">
                  <a:extLst>
                    <a:ext uri="{FF2B5EF4-FFF2-40B4-BE49-F238E27FC236}">
                      <a16:creationId xmlns:a16="http://schemas.microsoft.com/office/drawing/2014/main" id="{000723AB-968E-0D41-BE52-8491B731BFBA}"/>
                    </a:ext>
                  </a:extLst>
                </p:cNvPr>
                <p:cNvSpPr/>
                <p:nvPr/>
              </p:nvSpPr>
              <p:spPr>
                <a:xfrm>
                  <a:off x="2016579" y="1888268"/>
                  <a:ext cx="40180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2" name="Freeform 1901">
                  <a:extLst>
                    <a:ext uri="{FF2B5EF4-FFF2-40B4-BE49-F238E27FC236}">
                      <a16:creationId xmlns:a16="http://schemas.microsoft.com/office/drawing/2014/main" id="{4A33EBF6-C99B-DA49-8DD9-3EEF29692961}"/>
                    </a:ext>
                  </a:extLst>
                </p:cNvPr>
                <p:cNvSpPr/>
                <p:nvPr/>
              </p:nvSpPr>
              <p:spPr>
                <a:xfrm>
                  <a:off x="2037317" y="186759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3" name="Freeform 1902">
                  <a:extLst>
                    <a:ext uri="{FF2B5EF4-FFF2-40B4-BE49-F238E27FC236}">
                      <a16:creationId xmlns:a16="http://schemas.microsoft.com/office/drawing/2014/main" id="{39E090AD-AB3F-DC46-A95F-C9A698F0A818}"/>
                    </a:ext>
                  </a:extLst>
                </p:cNvPr>
                <p:cNvSpPr/>
                <p:nvPr/>
              </p:nvSpPr>
              <p:spPr>
                <a:xfrm>
                  <a:off x="2016579" y="1888268"/>
                  <a:ext cx="40180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4" name="Freeform 1903">
                  <a:extLst>
                    <a:ext uri="{FF2B5EF4-FFF2-40B4-BE49-F238E27FC236}">
                      <a16:creationId xmlns:a16="http://schemas.microsoft.com/office/drawing/2014/main" id="{3397F5C2-EBDE-504E-BD9C-6674F9CB498A}"/>
                    </a:ext>
                  </a:extLst>
                </p:cNvPr>
                <p:cNvSpPr/>
                <p:nvPr/>
              </p:nvSpPr>
              <p:spPr>
                <a:xfrm>
                  <a:off x="2037317" y="186759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5" name="Freeform 1904">
                  <a:extLst>
                    <a:ext uri="{FF2B5EF4-FFF2-40B4-BE49-F238E27FC236}">
                      <a16:creationId xmlns:a16="http://schemas.microsoft.com/office/drawing/2014/main" id="{CC6F0E82-93E8-E640-ADD1-AFEB7B557CA5}"/>
                    </a:ext>
                  </a:extLst>
                </p:cNvPr>
                <p:cNvSpPr/>
                <p:nvPr/>
              </p:nvSpPr>
              <p:spPr>
                <a:xfrm>
                  <a:off x="2019171" y="1888268"/>
                  <a:ext cx="38885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6" name="Freeform 1905">
                  <a:extLst>
                    <a:ext uri="{FF2B5EF4-FFF2-40B4-BE49-F238E27FC236}">
                      <a16:creationId xmlns:a16="http://schemas.microsoft.com/office/drawing/2014/main" id="{16740F19-7125-1C49-AA5D-E5935C8BBC79}"/>
                    </a:ext>
                  </a:extLst>
                </p:cNvPr>
                <p:cNvSpPr/>
                <p:nvPr/>
              </p:nvSpPr>
              <p:spPr>
                <a:xfrm>
                  <a:off x="2038613" y="186759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7" name="Freeform 1906">
                  <a:extLst>
                    <a:ext uri="{FF2B5EF4-FFF2-40B4-BE49-F238E27FC236}">
                      <a16:creationId xmlns:a16="http://schemas.microsoft.com/office/drawing/2014/main" id="{B3673243-2603-0542-BEF4-51A2F2452094}"/>
                    </a:ext>
                  </a:extLst>
                </p:cNvPr>
                <p:cNvSpPr/>
                <p:nvPr/>
              </p:nvSpPr>
              <p:spPr>
                <a:xfrm>
                  <a:off x="2019171" y="1888268"/>
                  <a:ext cx="38885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8" name="Freeform 1907">
                  <a:extLst>
                    <a:ext uri="{FF2B5EF4-FFF2-40B4-BE49-F238E27FC236}">
                      <a16:creationId xmlns:a16="http://schemas.microsoft.com/office/drawing/2014/main" id="{E962DD28-5314-5546-B9D0-276D5FDE9E7C}"/>
                    </a:ext>
                  </a:extLst>
                </p:cNvPr>
                <p:cNvSpPr/>
                <p:nvPr/>
              </p:nvSpPr>
              <p:spPr>
                <a:xfrm>
                  <a:off x="2038613" y="186759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9" name="Freeform 1908">
                  <a:extLst>
                    <a:ext uri="{FF2B5EF4-FFF2-40B4-BE49-F238E27FC236}">
                      <a16:creationId xmlns:a16="http://schemas.microsoft.com/office/drawing/2014/main" id="{258BB883-6A1C-924F-8390-1F69D1B428CB}"/>
                    </a:ext>
                  </a:extLst>
                </p:cNvPr>
                <p:cNvSpPr/>
                <p:nvPr/>
              </p:nvSpPr>
              <p:spPr>
                <a:xfrm>
                  <a:off x="2019171" y="1888268"/>
                  <a:ext cx="38885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0" name="Freeform 1909">
                  <a:extLst>
                    <a:ext uri="{FF2B5EF4-FFF2-40B4-BE49-F238E27FC236}">
                      <a16:creationId xmlns:a16="http://schemas.microsoft.com/office/drawing/2014/main" id="{3678EC3F-6720-3344-A65D-40C0A3D432D3}"/>
                    </a:ext>
                  </a:extLst>
                </p:cNvPr>
                <p:cNvSpPr/>
                <p:nvPr/>
              </p:nvSpPr>
              <p:spPr>
                <a:xfrm>
                  <a:off x="2038613" y="186759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1" name="Freeform 1910">
                  <a:extLst>
                    <a:ext uri="{FF2B5EF4-FFF2-40B4-BE49-F238E27FC236}">
                      <a16:creationId xmlns:a16="http://schemas.microsoft.com/office/drawing/2014/main" id="{E2E87982-F0BA-C845-93F9-5FC07CBF62CD}"/>
                    </a:ext>
                  </a:extLst>
                </p:cNvPr>
                <p:cNvSpPr/>
                <p:nvPr/>
              </p:nvSpPr>
              <p:spPr>
                <a:xfrm>
                  <a:off x="2021763" y="1895162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2" name="Freeform 1911">
                  <a:extLst>
                    <a:ext uri="{FF2B5EF4-FFF2-40B4-BE49-F238E27FC236}">
                      <a16:creationId xmlns:a16="http://schemas.microsoft.com/office/drawing/2014/main" id="{2B50A89E-5C74-704A-9359-ABBB78DFA3EF}"/>
                    </a:ext>
                  </a:extLst>
                </p:cNvPr>
                <p:cNvSpPr/>
                <p:nvPr/>
              </p:nvSpPr>
              <p:spPr>
                <a:xfrm>
                  <a:off x="2041205" y="187448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8385"/>
                    <a:gd name="connsiteX1" fmla="*/ 0 w 9505"/>
                    <a:gd name="connsiteY1" fmla="*/ 68385 h 6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385">
                      <a:moveTo>
                        <a:pt x="0" y="0"/>
                      </a:moveTo>
                      <a:lnTo>
                        <a:pt x="0" y="68385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3" name="Freeform 1912">
                  <a:extLst>
                    <a:ext uri="{FF2B5EF4-FFF2-40B4-BE49-F238E27FC236}">
                      <a16:creationId xmlns:a16="http://schemas.microsoft.com/office/drawing/2014/main" id="{02C1A09E-7B44-E648-B6A1-8E4E20135935}"/>
                    </a:ext>
                  </a:extLst>
                </p:cNvPr>
                <p:cNvSpPr/>
                <p:nvPr/>
              </p:nvSpPr>
              <p:spPr>
                <a:xfrm>
                  <a:off x="2021763" y="1895162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4" name="Freeform 1913">
                  <a:extLst>
                    <a:ext uri="{FF2B5EF4-FFF2-40B4-BE49-F238E27FC236}">
                      <a16:creationId xmlns:a16="http://schemas.microsoft.com/office/drawing/2014/main" id="{481071B3-16BA-1144-9435-8F276C1FBE7F}"/>
                    </a:ext>
                  </a:extLst>
                </p:cNvPr>
                <p:cNvSpPr/>
                <p:nvPr/>
              </p:nvSpPr>
              <p:spPr>
                <a:xfrm>
                  <a:off x="2041205" y="187448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8385"/>
                    <a:gd name="connsiteX1" fmla="*/ 0 w 9505"/>
                    <a:gd name="connsiteY1" fmla="*/ 68385 h 6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385">
                      <a:moveTo>
                        <a:pt x="0" y="0"/>
                      </a:moveTo>
                      <a:lnTo>
                        <a:pt x="0" y="68385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5" name="Freeform 1914">
                  <a:extLst>
                    <a:ext uri="{FF2B5EF4-FFF2-40B4-BE49-F238E27FC236}">
                      <a16:creationId xmlns:a16="http://schemas.microsoft.com/office/drawing/2014/main" id="{DCE0C8EF-E62B-924D-ADD4-22D1447360B2}"/>
                    </a:ext>
                  </a:extLst>
                </p:cNvPr>
                <p:cNvSpPr/>
                <p:nvPr/>
              </p:nvSpPr>
              <p:spPr>
                <a:xfrm>
                  <a:off x="2021763" y="1895162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6" name="Freeform 1915">
                  <a:extLst>
                    <a:ext uri="{FF2B5EF4-FFF2-40B4-BE49-F238E27FC236}">
                      <a16:creationId xmlns:a16="http://schemas.microsoft.com/office/drawing/2014/main" id="{257643BA-C527-8D4E-80D5-F7809CA092DE}"/>
                    </a:ext>
                  </a:extLst>
                </p:cNvPr>
                <p:cNvSpPr/>
                <p:nvPr/>
              </p:nvSpPr>
              <p:spPr>
                <a:xfrm>
                  <a:off x="2041205" y="187448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8385"/>
                    <a:gd name="connsiteX1" fmla="*/ 0 w 9505"/>
                    <a:gd name="connsiteY1" fmla="*/ 68385 h 6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385">
                      <a:moveTo>
                        <a:pt x="0" y="0"/>
                      </a:moveTo>
                      <a:lnTo>
                        <a:pt x="0" y="68385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7" name="Freeform 1916">
                  <a:extLst>
                    <a:ext uri="{FF2B5EF4-FFF2-40B4-BE49-F238E27FC236}">
                      <a16:creationId xmlns:a16="http://schemas.microsoft.com/office/drawing/2014/main" id="{D36CB6C5-B26E-BA40-BEE0-0C8BF2916170}"/>
                    </a:ext>
                  </a:extLst>
                </p:cNvPr>
                <p:cNvSpPr/>
                <p:nvPr/>
              </p:nvSpPr>
              <p:spPr>
                <a:xfrm>
                  <a:off x="2023059" y="189516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8" name="Freeform 1917">
                  <a:extLst>
                    <a:ext uri="{FF2B5EF4-FFF2-40B4-BE49-F238E27FC236}">
                      <a16:creationId xmlns:a16="http://schemas.microsoft.com/office/drawing/2014/main" id="{9CA2ED5A-7FAF-A848-B37B-13819D337946}"/>
                    </a:ext>
                  </a:extLst>
                </p:cNvPr>
                <p:cNvSpPr/>
                <p:nvPr/>
              </p:nvSpPr>
              <p:spPr>
                <a:xfrm>
                  <a:off x="2042502" y="1874483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8385"/>
                    <a:gd name="connsiteX1" fmla="*/ 0 w 9505"/>
                    <a:gd name="connsiteY1" fmla="*/ 68385 h 6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385">
                      <a:moveTo>
                        <a:pt x="0" y="0"/>
                      </a:moveTo>
                      <a:lnTo>
                        <a:pt x="0" y="68385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9" name="Freeform 1918">
                  <a:extLst>
                    <a:ext uri="{FF2B5EF4-FFF2-40B4-BE49-F238E27FC236}">
                      <a16:creationId xmlns:a16="http://schemas.microsoft.com/office/drawing/2014/main" id="{5DD303FD-02A2-ED43-8419-5D7A637E9032}"/>
                    </a:ext>
                  </a:extLst>
                </p:cNvPr>
                <p:cNvSpPr/>
                <p:nvPr/>
              </p:nvSpPr>
              <p:spPr>
                <a:xfrm>
                  <a:off x="2023059" y="189516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0" name="Freeform 1919">
                  <a:extLst>
                    <a:ext uri="{FF2B5EF4-FFF2-40B4-BE49-F238E27FC236}">
                      <a16:creationId xmlns:a16="http://schemas.microsoft.com/office/drawing/2014/main" id="{B4169D00-5384-6E46-8E77-FDEC888FD921}"/>
                    </a:ext>
                  </a:extLst>
                </p:cNvPr>
                <p:cNvSpPr/>
                <p:nvPr/>
              </p:nvSpPr>
              <p:spPr>
                <a:xfrm>
                  <a:off x="2042502" y="1874483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8385"/>
                    <a:gd name="connsiteX1" fmla="*/ 0 w 9505"/>
                    <a:gd name="connsiteY1" fmla="*/ 68385 h 6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385">
                      <a:moveTo>
                        <a:pt x="0" y="0"/>
                      </a:moveTo>
                      <a:lnTo>
                        <a:pt x="0" y="68385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1" name="Freeform 1920">
                  <a:extLst>
                    <a:ext uri="{FF2B5EF4-FFF2-40B4-BE49-F238E27FC236}">
                      <a16:creationId xmlns:a16="http://schemas.microsoft.com/office/drawing/2014/main" id="{D3AA1412-9137-284A-AAA6-F2CF39036489}"/>
                    </a:ext>
                  </a:extLst>
                </p:cNvPr>
                <p:cNvSpPr/>
                <p:nvPr/>
              </p:nvSpPr>
              <p:spPr>
                <a:xfrm>
                  <a:off x="2023059" y="189516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2" name="Freeform 1921">
                  <a:extLst>
                    <a:ext uri="{FF2B5EF4-FFF2-40B4-BE49-F238E27FC236}">
                      <a16:creationId xmlns:a16="http://schemas.microsoft.com/office/drawing/2014/main" id="{5F71FA00-69E6-7840-88A6-A6E2EDE045E2}"/>
                    </a:ext>
                  </a:extLst>
                </p:cNvPr>
                <p:cNvSpPr/>
                <p:nvPr/>
              </p:nvSpPr>
              <p:spPr>
                <a:xfrm>
                  <a:off x="2042502" y="1874483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8385"/>
                    <a:gd name="connsiteX1" fmla="*/ 0 w 9505"/>
                    <a:gd name="connsiteY1" fmla="*/ 68385 h 6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385">
                      <a:moveTo>
                        <a:pt x="0" y="0"/>
                      </a:moveTo>
                      <a:lnTo>
                        <a:pt x="0" y="68385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3" name="Freeform 1922">
                  <a:extLst>
                    <a:ext uri="{FF2B5EF4-FFF2-40B4-BE49-F238E27FC236}">
                      <a16:creationId xmlns:a16="http://schemas.microsoft.com/office/drawing/2014/main" id="{8D1DADB8-73BE-994E-ADA1-22F02297FC0A}"/>
                    </a:ext>
                  </a:extLst>
                </p:cNvPr>
                <p:cNvSpPr/>
                <p:nvPr/>
              </p:nvSpPr>
              <p:spPr>
                <a:xfrm>
                  <a:off x="2023059" y="189516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4" name="Freeform 1923">
                  <a:extLst>
                    <a:ext uri="{FF2B5EF4-FFF2-40B4-BE49-F238E27FC236}">
                      <a16:creationId xmlns:a16="http://schemas.microsoft.com/office/drawing/2014/main" id="{884B3B79-A1A8-2747-A1C6-7B27AAB1CEE9}"/>
                    </a:ext>
                  </a:extLst>
                </p:cNvPr>
                <p:cNvSpPr/>
                <p:nvPr/>
              </p:nvSpPr>
              <p:spPr>
                <a:xfrm>
                  <a:off x="2042502" y="1874483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8385"/>
                    <a:gd name="connsiteX1" fmla="*/ 0 w 9505"/>
                    <a:gd name="connsiteY1" fmla="*/ 68385 h 6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385">
                      <a:moveTo>
                        <a:pt x="0" y="0"/>
                      </a:moveTo>
                      <a:lnTo>
                        <a:pt x="0" y="68385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5" name="Freeform 1924">
                  <a:extLst>
                    <a:ext uri="{FF2B5EF4-FFF2-40B4-BE49-F238E27FC236}">
                      <a16:creationId xmlns:a16="http://schemas.microsoft.com/office/drawing/2014/main" id="{C0C9F5A4-E160-8E41-885E-C6E7FB88F26D}"/>
                    </a:ext>
                  </a:extLst>
                </p:cNvPr>
                <p:cNvSpPr/>
                <p:nvPr/>
              </p:nvSpPr>
              <p:spPr>
                <a:xfrm>
                  <a:off x="2023059" y="189516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6" name="Freeform 1925">
                  <a:extLst>
                    <a:ext uri="{FF2B5EF4-FFF2-40B4-BE49-F238E27FC236}">
                      <a16:creationId xmlns:a16="http://schemas.microsoft.com/office/drawing/2014/main" id="{F7AE22C6-9FED-9F4F-81F2-DFAAD68FD51C}"/>
                    </a:ext>
                  </a:extLst>
                </p:cNvPr>
                <p:cNvSpPr/>
                <p:nvPr/>
              </p:nvSpPr>
              <p:spPr>
                <a:xfrm>
                  <a:off x="2042502" y="1874483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8385"/>
                    <a:gd name="connsiteX1" fmla="*/ 0 w 9505"/>
                    <a:gd name="connsiteY1" fmla="*/ 68385 h 6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385">
                      <a:moveTo>
                        <a:pt x="0" y="0"/>
                      </a:moveTo>
                      <a:lnTo>
                        <a:pt x="0" y="68385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7" name="Freeform 1926">
                  <a:extLst>
                    <a:ext uri="{FF2B5EF4-FFF2-40B4-BE49-F238E27FC236}">
                      <a16:creationId xmlns:a16="http://schemas.microsoft.com/office/drawing/2014/main" id="{DCA1EC5A-02B9-0442-B9EE-ED9B30AE7B65}"/>
                    </a:ext>
                  </a:extLst>
                </p:cNvPr>
                <p:cNvSpPr/>
                <p:nvPr/>
              </p:nvSpPr>
              <p:spPr>
                <a:xfrm>
                  <a:off x="2025652" y="189516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8" name="Freeform 1927">
                  <a:extLst>
                    <a:ext uri="{FF2B5EF4-FFF2-40B4-BE49-F238E27FC236}">
                      <a16:creationId xmlns:a16="http://schemas.microsoft.com/office/drawing/2014/main" id="{4F0B6CCF-A6C3-CA4D-8E31-F62CCD3FE783}"/>
                    </a:ext>
                  </a:extLst>
                </p:cNvPr>
                <p:cNvSpPr/>
                <p:nvPr/>
              </p:nvSpPr>
              <p:spPr>
                <a:xfrm>
                  <a:off x="2045094" y="1874483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8385"/>
                    <a:gd name="connsiteX1" fmla="*/ 0 w 9505"/>
                    <a:gd name="connsiteY1" fmla="*/ 68385 h 6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385">
                      <a:moveTo>
                        <a:pt x="0" y="0"/>
                      </a:moveTo>
                      <a:lnTo>
                        <a:pt x="0" y="68385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9" name="Freeform 1928">
                  <a:extLst>
                    <a:ext uri="{FF2B5EF4-FFF2-40B4-BE49-F238E27FC236}">
                      <a16:creationId xmlns:a16="http://schemas.microsoft.com/office/drawing/2014/main" id="{F605D2C5-8ECF-7441-B524-D9E72FBB9E5B}"/>
                    </a:ext>
                  </a:extLst>
                </p:cNvPr>
                <p:cNvSpPr/>
                <p:nvPr/>
              </p:nvSpPr>
              <p:spPr>
                <a:xfrm>
                  <a:off x="2025652" y="189516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0" name="Freeform 1929">
                  <a:extLst>
                    <a:ext uri="{FF2B5EF4-FFF2-40B4-BE49-F238E27FC236}">
                      <a16:creationId xmlns:a16="http://schemas.microsoft.com/office/drawing/2014/main" id="{26B0CA93-C6BA-8D40-8FEB-153F2A51FAE8}"/>
                    </a:ext>
                  </a:extLst>
                </p:cNvPr>
                <p:cNvSpPr/>
                <p:nvPr/>
              </p:nvSpPr>
              <p:spPr>
                <a:xfrm>
                  <a:off x="2045094" y="1874483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8385"/>
                    <a:gd name="connsiteX1" fmla="*/ 0 w 9505"/>
                    <a:gd name="connsiteY1" fmla="*/ 68385 h 6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8385">
                      <a:moveTo>
                        <a:pt x="0" y="0"/>
                      </a:moveTo>
                      <a:lnTo>
                        <a:pt x="0" y="68385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1" name="Freeform 1930">
                  <a:extLst>
                    <a:ext uri="{FF2B5EF4-FFF2-40B4-BE49-F238E27FC236}">
                      <a16:creationId xmlns:a16="http://schemas.microsoft.com/office/drawing/2014/main" id="{2C3619F3-5F32-AA45-A694-9E6CCF3501F3}"/>
                    </a:ext>
                  </a:extLst>
                </p:cNvPr>
                <p:cNvSpPr/>
                <p:nvPr/>
              </p:nvSpPr>
              <p:spPr>
                <a:xfrm>
                  <a:off x="2028244" y="1907569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2" name="Freeform 1931">
                  <a:extLst>
                    <a:ext uri="{FF2B5EF4-FFF2-40B4-BE49-F238E27FC236}">
                      <a16:creationId xmlns:a16="http://schemas.microsoft.com/office/drawing/2014/main" id="{CDFEC162-6A4F-474B-99FD-91B521615487}"/>
                    </a:ext>
                  </a:extLst>
                </p:cNvPr>
                <p:cNvSpPr/>
                <p:nvPr/>
              </p:nvSpPr>
              <p:spPr>
                <a:xfrm>
                  <a:off x="2047687" y="188689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3" name="Freeform 1932">
                  <a:extLst>
                    <a:ext uri="{FF2B5EF4-FFF2-40B4-BE49-F238E27FC236}">
                      <a16:creationId xmlns:a16="http://schemas.microsoft.com/office/drawing/2014/main" id="{BE29BE22-8AF8-F248-8816-77145F36EA44}"/>
                    </a:ext>
                  </a:extLst>
                </p:cNvPr>
                <p:cNvSpPr/>
                <p:nvPr/>
              </p:nvSpPr>
              <p:spPr>
                <a:xfrm>
                  <a:off x="2028244" y="1907569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4" name="Freeform 1933">
                  <a:extLst>
                    <a:ext uri="{FF2B5EF4-FFF2-40B4-BE49-F238E27FC236}">
                      <a16:creationId xmlns:a16="http://schemas.microsoft.com/office/drawing/2014/main" id="{4CCF89D5-4BE8-2B45-8C0B-99CA25A99222}"/>
                    </a:ext>
                  </a:extLst>
                </p:cNvPr>
                <p:cNvSpPr/>
                <p:nvPr/>
              </p:nvSpPr>
              <p:spPr>
                <a:xfrm>
                  <a:off x="2047687" y="188689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5" name="Freeform 1934">
                  <a:extLst>
                    <a:ext uri="{FF2B5EF4-FFF2-40B4-BE49-F238E27FC236}">
                      <a16:creationId xmlns:a16="http://schemas.microsoft.com/office/drawing/2014/main" id="{9930542E-93CE-8D49-A767-182334EA5915}"/>
                    </a:ext>
                  </a:extLst>
                </p:cNvPr>
                <p:cNvSpPr/>
                <p:nvPr/>
              </p:nvSpPr>
              <p:spPr>
                <a:xfrm>
                  <a:off x="2028244" y="1907569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6" name="Freeform 1935">
                  <a:extLst>
                    <a:ext uri="{FF2B5EF4-FFF2-40B4-BE49-F238E27FC236}">
                      <a16:creationId xmlns:a16="http://schemas.microsoft.com/office/drawing/2014/main" id="{961C5DF7-EB2A-FD42-8394-AD215BB1EB89}"/>
                    </a:ext>
                  </a:extLst>
                </p:cNvPr>
                <p:cNvSpPr/>
                <p:nvPr/>
              </p:nvSpPr>
              <p:spPr>
                <a:xfrm>
                  <a:off x="2047687" y="188689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7" name="Freeform 1936">
                  <a:extLst>
                    <a:ext uri="{FF2B5EF4-FFF2-40B4-BE49-F238E27FC236}">
                      <a16:creationId xmlns:a16="http://schemas.microsoft.com/office/drawing/2014/main" id="{E4D89C6C-6A42-FE44-A8A1-7FA2D4D37675}"/>
                    </a:ext>
                  </a:extLst>
                </p:cNvPr>
                <p:cNvSpPr/>
                <p:nvPr/>
              </p:nvSpPr>
              <p:spPr>
                <a:xfrm>
                  <a:off x="2028244" y="1907569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8" name="Freeform 1937">
                  <a:extLst>
                    <a:ext uri="{FF2B5EF4-FFF2-40B4-BE49-F238E27FC236}">
                      <a16:creationId xmlns:a16="http://schemas.microsoft.com/office/drawing/2014/main" id="{5105891B-9161-C045-A48F-473F516A3AE9}"/>
                    </a:ext>
                  </a:extLst>
                </p:cNvPr>
                <p:cNvSpPr/>
                <p:nvPr/>
              </p:nvSpPr>
              <p:spPr>
                <a:xfrm>
                  <a:off x="2047687" y="188689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9" name="Freeform 1938">
                  <a:extLst>
                    <a:ext uri="{FF2B5EF4-FFF2-40B4-BE49-F238E27FC236}">
                      <a16:creationId xmlns:a16="http://schemas.microsoft.com/office/drawing/2014/main" id="{3619B489-D10C-2244-825E-187B9EC8C0E2}"/>
                    </a:ext>
                  </a:extLst>
                </p:cNvPr>
                <p:cNvSpPr/>
                <p:nvPr/>
              </p:nvSpPr>
              <p:spPr>
                <a:xfrm>
                  <a:off x="2028244" y="1907569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0" name="Freeform 1939">
                  <a:extLst>
                    <a:ext uri="{FF2B5EF4-FFF2-40B4-BE49-F238E27FC236}">
                      <a16:creationId xmlns:a16="http://schemas.microsoft.com/office/drawing/2014/main" id="{079EFE18-E3E9-024D-A72F-11E586EFF5B4}"/>
                    </a:ext>
                  </a:extLst>
                </p:cNvPr>
                <p:cNvSpPr/>
                <p:nvPr/>
              </p:nvSpPr>
              <p:spPr>
                <a:xfrm>
                  <a:off x="2047687" y="188689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1" name="Freeform 1940">
                  <a:extLst>
                    <a:ext uri="{FF2B5EF4-FFF2-40B4-BE49-F238E27FC236}">
                      <a16:creationId xmlns:a16="http://schemas.microsoft.com/office/drawing/2014/main" id="{EF93BA3C-5AFA-0C45-B827-E3DCE7EF22FE}"/>
                    </a:ext>
                  </a:extLst>
                </p:cNvPr>
                <p:cNvSpPr/>
                <p:nvPr/>
              </p:nvSpPr>
              <p:spPr>
                <a:xfrm>
                  <a:off x="2029540" y="192135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2" name="Freeform 1941">
                  <a:extLst>
                    <a:ext uri="{FF2B5EF4-FFF2-40B4-BE49-F238E27FC236}">
                      <a16:creationId xmlns:a16="http://schemas.microsoft.com/office/drawing/2014/main" id="{B222D1C5-DD2E-BB4A-A7EB-EE244A2CFF08}"/>
                    </a:ext>
                  </a:extLst>
                </p:cNvPr>
                <p:cNvSpPr/>
                <p:nvPr/>
              </p:nvSpPr>
              <p:spPr>
                <a:xfrm>
                  <a:off x="2050279" y="1899297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3" name="Freeform 1942">
                  <a:extLst>
                    <a:ext uri="{FF2B5EF4-FFF2-40B4-BE49-F238E27FC236}">
                      <a16:creationId xmlns:a16="http://schemas.microsoft.com/office/drawing/2014/main" id="{014C6D2E-AF1B-8242-AAA7-A28218BCD404}"/>
                    </a:ext>
                  </a:extLst>
                </p:cNvPr>
                <p:cNvSpPr/>
                <p:nvPr/>
              </p:nvSpPr>
              <p:spPr>
                <a:xfrm>
                  <a:off x="2029540" y="192135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4" name="Freeform 1943">
                  <a:extLst>
                    <a:ext uri="{FF2B5EF4-FFF2-40B4-BE49-F238E27FC236}">
                      <a16:creationId xmlns:a16="http://schemas.microsoft.com/office/drawing/2014/main" id="{DB88ABE3-6CBD-3849-9C1B-2F84BE4852A5}"/>
                    </a:ext>
                  </a:extLst>
                </p:cNvPr>
                <p:cNvSpPr/>
                <p:nvPr/>
              </p:nvSpPr>
              <p:spPr>
                <a:xfrm>
                  <a:off x="2050279" y="1899297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5" name="Freeform 1944">
                  <a:extLst>
                    <a:ext uri="{FF2B5EF4-FFF2-40B4-BE49-F238E27FC236}">
                      <a16:creationId xmlns:a16="http://schemas.microsoft.com/office/drawing/2014/main" id="{4A9219F5-2946-3B4B-98BC-282E3A9AAC06}"/>
                    </a:ext>
                  </a:extLst>
                </p:cNvPr>
                <p:cNvSpPr/>
                <p:nvPr/>
              </p:nvSpPr>
              <p:spPr>
                <a:xfrm>
                  <a:off x="2029540" y="192135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6" name="Freeform 1945">
                  <a:extLst>
                    <a:ext uri="{FF2B5EF4-FFF2-40B4-BE49-F238E27FC236}">
                      <a16:creationId xmlns:a16="http://schemas.microsoft.com/office/drawing/2014/main" id="{1F1CCC14-D2E4-9D4F-83F7-4EB889971C73}"/>
                    </a:ext>
                  </a:extLst>
                </p:cNvPr>
                <p:cNvSpPr/>
                <p:nvPr/>
              </p:nvSpPr>
              <p:spPr>
                <a:xfrm>
                  <a:off x="2050279" y="1899297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7" name="Freeform 1946">
                  <a:extLst>
                    <a:ext uri="{FF2B5EF4-FFF2-40B4-BE49-F238E27FC236}">
                      <a16:creationId xmlns:a16="http://schemas.microsoft.com/office/drawing/2014/main" id="{C13E5895-A819-CA4A-AE5C-DF2ECD2CBE89}"/>
                    </a:ext>
                  </a:extLst>
                </p:cNvPr>
                <p:cNvSpPr/>
                <p:nvPr/>
              </p:nvSpPr>
              <p:spPr>
                <a:xfrm>
                  <a:off x="2029540" y="192135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8" name="Freeform 1947">
                  <a:extLst>
                    <a:ext uri="{FF2B5EF4-FFF2-40B4-BE49-F238E27FC236}">
                      <a16:creationId xmlns:a16="http://schemas.microsoft.com/office/drawing/2014/main" id="{F4114977-A4AD-424C-8E1F-368364102190}"/>
                    </a:ext>
                  </a:extLst>
                </p:cNvPr>
                <p:cNvSpPr/>
                <p:nvPr/>
              </p:nvSpPr>
              <p:spPr>
                <a:xfrm>
                  <a:off x="2050279" y="1899297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9" name="Freeform 1948">
                  <a:extLst>
                    <a:ext uri="{FF2B5EF4-FFF2-40B4-BE49-F238E27FC236}">
                      <a16:creationId xmlns:a16="http://schemas.microsoft.com/office/drawing/2014/main" id="{75C0EE40-0247-1D4B-87C0-72DD4EC8D017}"/>
                    </a:ext>
                  </a:extLst>
                </p:cNvPr>
                <p:cNvSpPr/>
                <p:nvPr/>
              </p:nvSpPr>
              <p:spPr>
                <a:xfrm>
                  <a:off x="2029540" y="192135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0" name="Freeform 1949">
                  <a:extLst>
                    <a:ext uri="{FF2B5EF4-FFF2-40B4-BE49-F238E27FC236}">
                      <a16:creationId xmlns:a16="http://schemas.microsoft.com/office/drawing/2014/main" id="{96AD6FF9-E9F8-3547-87D4-1EAB651FE03C}"/>
                    </a:ext>
                  </a:extLst>
                </p:cNvPr>
                <p:cNvSpPr/>
                <p:nvPr/>
              </p:nvSpPr>
              <p:spPr>
                <a:xfrm>
                  <a:off x="2050279" y="1899297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1" name="Freeform 1950">
                  <a:extLst>
                    <a:ext uri="{FF2B5EF4-FFF2-40B4-BE49-F238E27FC236}">
                      <a16:creationId xmlns:a16="http://schemas.microsoft.com/office/drawing/2014/main" id="{9529E531-691E-9A4B-9F96-7ACFAE2E9F78}"/>
                    </a:ext>
                  </a:extLst>
                </p:cNvPr>
                <p:cNvSpPr/>
                <p:nvPr/>
              </p:nvSpPr>
              <p:spPr>
                <a:xfrm>
                  <a:off x="2029540" y="192135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2" name="Freeform 1951">
                  <a:extLst>
                    <a:ext uri="{FF2B5EF4-FFF2-40B4-BE49-F238E27FC236}">
                      <a16:creationId xmlns:a16="http://schemas.microsoft.com/office/drawing/2014/main" id="{C4865DF8-7433-C941-875A-3132BC67CAE9}"/>
                    </a:ext>
                  </a:extLst>
                </p:cNvPr>
                <p:cNvSpPr/>
                <p:nvPr/>
              </p:nvSpPr>
              <p:spPr>
                <a:xfrm>
                  <a:off x="2050279" y="1899297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3" name="Freeform 1952">
                  <a:extLst>
                    <a:ext uri="{FF2B5EF4-FFF2-40B4-BE49-F238E27FC236}">
                      <a16:creationId xmlns:a16="http://schemas.microsoft.com/office/drawing/2014/main" id="{E18EB3DE-AE88-DB4B-8AA8-6A5170EFF462}"/>
                    </a:ext>
                  </a:extLst>
                </p:cNvPr>
                <p:cNvSpPr/>
                <p:nvPr/>
              </p:nvSpPr>
              <p:spPr>
                <a:xfrm>
                  <a:off x="2032133" y="1926869"/>
                  <a:ext cx="40180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4" name="Freeform 1953">
                  <a:extLst>
                    <a:ext uri="{FF2B5EF4-FFF2-40B4-BE49-F238E27FC236}">
                      <a16:creationId xmlns:a16="http://schemas.microsoft.com/office/drawing/2014/main" id="{C829E154-13A7-1247-9B1A-4F3924D06199}"/>
                    </a:ext>
                  </a:extLst>
                </p:cNvPr>
                <p:cNvSpPr/>
                <p:nvPr/>
              </p:nvSpPr>
              <p:spPr>
                <a:xfrm>
                  <a:off x="2051575" y="1906191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5" name="Freeform 1954">
                  <a:extLst>
                    <a:ext uri="{FF2B5EF4-FFF2-40B4-BE49-F238E27FC236}">
                      <a16:creationId xmlns:a16="http://schemas.microsoft.com/office/drawing/2014/main" id="{51333898-DB08-4444-8679-A197B89A5FFF}"/>
                    </a:ext>
                  </a:extLst>
                </p:cNvPr>
                <p:cNvSpPr/>
                <p:nvPr/>
              </p:nvSpPr>
              <p:spPr>
                <a:xfrm>
                  <a:off x="2032133" y="1926869"/>
                  <a:ext cx="40180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6" name="Freeform 1955">
                  <a:extLst>
                    <a:ext uri="{FF2B5EF4-FFF2-40B4-BE49-F238E27FC236}">
                      <a16:creationId xmlns:a16="http://schemas.microsoft.com/office/drawing/2014/main" id="{CD3DDF64-F578-2C47-9D5F-4CD4041FCB8F}"/>
                    </a:ext>
                  </a:extLst>
                </p:cNvPr>
                <p:cNvSpPr/>
                <p:nvPr/>
              </p:nvSpPr>
              <p:spPr>
                <a:xfrm>
                  <a:off x="2051575" y="1906191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7" name="Freeform 1956">
                  <a:extLst>
                    <a:ext uri="{FF2B5EF4-FFF2-40B4-BE49-F238E27FC236}">
                      <a16:creationId xmlns:a16="http://schemas.microsoft.com/office/drawing/2014/main" id="{D50AF2ED-AFFA-2A4B-91F0-4841A52BC27C}"/>
                    </a:ext>
                  </a:extLst>
                </p:cNvPr>
                <p:cNvSpPr/>
                <p:nvPr/>
              </p:nvSpPr>
              <p:spPr>
                <a:xfrm>
                  <a:off x="2034725" y="1926869"/>
                  <a:ext cx="40180" cy="6893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8" name="Freeform 1957">
                  <a:extLst>
                    <a:ext uri="{FF2B5EF4-FFF2-40B4-BE49-F238E27FC236}">
                      <a16:creationId xmlns:a16="http://schemas.microsoft.com/office/drawing/2014/main" id="{795CFBE3-11E9-B847-9FD6-398303E9EC8D}"/>
                    </a:ext>
                  </a:extLst>
                </p:cNvPr>
                <p:cNvSpPr/>
                <p:nvPr/>
              </p:nvSpPr>
              <p:spPr>
                <a:xfrm>
                  <a:off x="2054167" y="1906191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9" name="Freeform 1958">
                  <a:extLst>
                    <a:ext uri="{FF2B5EF4-FFF2-40B4-BE49-F238E27FC236}">
                      <a16:creationId xmlns:a16="http://schemas.microsoft.com/office/drawing/2014/main" id="{9791EF43-69D8-6A4E-A8E8-CD97748E0BD3}"/>
                    </a:ext>
                  </a:extLst>
                </p:cNvPr>
                <p:cNvSpPr/>
                <p:nvPr/>
              </p:nvSpPr>
              <p:spPr>
                <a:xfrm>
                  <a:off x="2037317" y="1926869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0" name="Freeform 1959">
                  <a:extLst>
                    <a:ext uri="{FF2B5EF4-FFF2-40B4-BE49-F238E27FC236}">
                      <a16:creationId xmlns:a16="http://schemas.microsoft.com/office/drawing/2014/main" id="{4A7D7D7E-092A-3647-89DD-8E38B55759DC}"/>
                    </a:ext>
                  </a:extLst>
                </p:cNvPr>
                <p:cNvSpPr/>
                <p:nvPr/>
              </p:nvSpPr>
              <p:spPr>
                <a:xfrm>
                  <a:off x="2056759" y="1906191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1" name="Freeform 1960">
                  <a:extLst>
                    <a:ext uri="{FF2B5EF4-FFF2-40B4-BE49-F238E27FC236}">
                      <a16:creationId xmlns:a16="http://schemas.microsoft.com/office/drawing/2014/main" id="{B4F05BFC-971F-5C46-854D-A779B33B894D}"/>
                    </a:ext>
                  </a:extLst>
                </p:cNvPr>
                <p:cNvSpPr/>
                <p:nvPr/>
              </p:nvSpPr>
              <p:spPr>
                <a:xfrm>
                  <a:off x="2037317" y="1926869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2" name="Freeform 1961">
                  <a:extLst>
                    <a:ext uri="{FF2B5EF4-FFF2-40B4-BE49-F238E27FC236}">
                      <a16:creationId xmlns:a16="http://schemas.microsoft.com/office/drawing/2014/main" id="{D896FA90-9869-2447-8692-9A8BBCCBE10B}"/>
                    </a:ext>
                  </a:extLst>
                </p:cNvPr>
                <p:cNvSpPr/>
                <p:nvPr/>
              </p:nvSpPr>
              <p:spPr>
                <a:xfrm>
                  <a:off x="2056759" y="1906191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3" name="Freeform 1962">
                  <a:extLst>
                    <a:ext uri="{FF2B5EF4-FFF2-40B4-BE49-F238E27FC236}">
                      <a16:creationId xmlns:a16="http://schemas.microsoft.com/office/drawing/2014/main" id="{5D545937-D9F5-A94D-8502-74347A0205D9}"/>
                    </a:ext>
                  </a:extLst>
                </p:cNvPr>
                <p:cNvSpPr/>
                <p:nvPr/>
              </p:nvSpPr>
              <p:spPr>
                <a:xfrm>
                  <a:off x="2038613" y="1926869"/>
                  <a:ext cx="40181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4" name="Freeform 1963">
                  <a:extLst>
                    <a:ext uri="{FF2B5EF4-FFF2-40B4-BE49-F238E27FC236}">
                      <a16:creationId xmlns:a16="http://schemas.microsoft.com/office/drawing/2014/main" id="{24FE83F6-6F90-7143-94E6-FF56FE292D97}"/>
                    </a:ext>
                  </a:extLst>
                </p:cNvPr>
                <p:cNvSpPr/>
                <p:nvPr/>
              </p:nvSpPr>
              <p:spPr>
                <a:xfrm>
                  <a:off x="2059352" y="1906191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5" name="Freeform 1964">
                  <a:extLst>
                    <a:ext uri="{FF2B5EF4-FFF2-40B4-BE49-F238E27FC236}">
                      <a16:creationId xmlns:a16="http://schemas.microsoft.com/office/drawing/2014/main" id="{19C42262-9D30-5E4A-AFEA-8066953BEA7E}"/>
                    </a:ext>
                  </a:extLst>
                </p:cNvPr>
                <p:cNvSpPr/>
                <p:nvPr/>
              </p:nvSpPr>
              <p:spPr>
                <a:xfrm>
                  <a:off x="2043798" y="1926869"/>
                  <a:ext cx="38885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6" name="Freeform 1965">
                  <a:extLst>
                    <a:ext uri="{FF2B5EF4-FFF2-40B4-BE49-F238E27FC236}">
                      <a16:creationId xmlns:a16="http://schemas.microsoft.com/office/drawing/2014/main" id="{629036C2-031E-2746-8CC9-7859E733E789}"/>
                    </a:ext>
                  </a:extLst>
                </p:cNvPr>
                <p:cNvSpPr/>
                <p:nvPr/>
              </p:nvSpPr>
              <p:spPr>
                <a:xfrm>
                  <a:off x="2063240" y="1906191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7" name="Freeform 1966">
                  <a:extLst>
                    <a:ext uri="{FF2B5EF4-FFF2-40B4-BE49-F238E27FC236}">
                      <a16:creationId xmlns:a16="http://schemas.microsoft.com/office/drawing/2014/main" id="{4D4AB057-4829-5F4A-8AAD-35D02A11A68C}"/>
                    </a:ext>
                  </a:extLst>
                </p:cNvPr>
                <p:cNvSpPr/>
                <p:nvPr/>
              </p:nvSpPr>
              <p:spPr>
                <a:xfrm>
                  <a:off x="2046390" y="1926869"/>
                  <a:ext cx="38885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8" name="Freeform 1967">
                  <a:extLst>
                    <a:ext uri="{FF2B5EF4-FFF2-40B4-BE49-F238E27FC236}">
                      <a16:creationId xmlns:a16="http://schemas.microsoft.com/office/drawing/2014/main" id="{A5FCCFBE-8BC7-AC42-802C-2E7CC37591E8}"/>
                    </a:ext>
                  </a:extLst>
                </p:cNvPr>
                <p:cNvSpPr/>
                <p:nvPr/>
              </p:nvSpPr>
              <p:spPr>
                <a:xfrm>
                  <a:off x="2065833" y="1906191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9" name="Freeform 1968">
                  <a:extLst>
                    <a:ext uri="{FF2B5EF4-FFF2-40B4-BE49-F238E27FC236}">
                      <a16:creationId xmlns:a16="http://schemas.microsoft.com/office/drawing/2014/main" id="{7CC85BA7-3572-DA4C-B078-A06BFC32801C}"/>
                    </a:ext>
                  </a:extLst>
                </p:cNvPr>
                <p:cNvSpPr/>
                <p:nvPr/>
              </p:nvSpPr>
              <p:spPr>
                <a:xfrm>
                  <a:off x="2056759" y="1926869"/>
                  <a:ext cx="40181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0" name="Freeform 1969">
                  <a:extLst>
                    <a:ext uri="{FF2B5EF4-FFF2-40B4-BE49-F238E27FC236}">
                      <a16:creationId xmlns:a16="http://schemas.microsoft.com/office/drawing/2014/main" id="{5CA9F43A-E4CC-FE48-BA15-5795851CF42F}"/>
                    </a:ext>
                  </a:extLst>
                </p:cNvPr>
                <p:cNvSpPr/>
                <p:nvPr/>
              </p:nvSpPr>
              <p:spPr>
                <a:xfrm>
                  <a:off x="2076202" y="1906191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1" name="Freeform 1970">
                  <a:extLst>
                    <a:ext uri="{FF2B5EF4-FFF2-40B4-BE49-F238E27FC236}">
                      <a16:creationId xmlns:a16="http://schemas.microsoft.com/office/drawing/2014/main" id="{066AB26D-301A-2644-939B-AAB3BD883366}"/>
                    </a:ext>
                  </a:extLst>
                </p:cNvPr>
                <p:cNvSpPr/>
                <p:nvPr/>
              </p:nvSpPr>
              <p:spPr>
                <a:xfrm>
                  <a:off x="2065833" y="1935140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2" name="Freeform 1971">
                  <a:extLst>
                    <a:ext uri="{FF2B5EF4-FFF2-40B4-BE49-F238E27FC236}">
                      <a16:creationId xmlns:a16="http://schemas.microsoft.com/office/drawing/2014/main" id="{BD260BB4-13A2-FD4C-9784-9CDA194E5270}"/>
                    </a:ext>
                  </a:extLst>
                </p:cNvPr>
                <p:cNvSpPr/>
                <p:nvPr/>
              </p:nvSpPr>
              <p:spPr>
                <a:xfrm>
                  <a:off x="2085275" y="1913083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3" name="Freeform 1972">
                  <a:extLst>
                    <a:ext uri="{FF2B5EF4-FFF2-40B4-BE49-F238E27FC236}">
                      <a16:creationId xmlns:a16="http://schemas.microsoft.com/office/drawing/2014/main" id="{C7070E22-84DD-A448-9C28-F462621A469F}"/>
                    </a:ext>
                  </a:extLst>
                </p:cNvPr>
                <p:cNvSpPr/>
                <p:nvPr/>
              </p:nvSpPr>
              <p:spPr>
                <a:xfrm>
                  <a:off x="2083979" y="1935140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4" name="Freeform 1973">
                  <a:extLst>
                    <a:ext uri="{FF2B5EF4-FFF2-40B4-BE49-F238E27FC236}">
                      <a16:creationId xmlns:a16="http://schemas.microsoft.com/office/drawing/2014/main" id="{6E2E10FE-740E-D144-AE42-B992F09E5576}"/>
                    </a:ext>
                  </a:extLst>
                </p:cNvPr>
                <p:cNvSpPr/>
                <p:nvPr/>
              </p:nvSpPr>
              <p:spPr>
                <a:xfrm>
                  <a:off x="2103421" y="1913083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5" name="Freeform 1974">
                  <a:extLst>
                    <a:ext uri="{FF2B5EF4-FFF2-40B4-BE49-F238E27FC236}">
                      <a16:creationId xmlns:a16="http://schemas.microsoft.com/office/drawing/2014/main" id="{C991BABF-8529-904A-B8A2-FF308B56B60D}"/>
                    </a:ext>
                  </a:extLst>
                </p:cNvPr>
                <p:cNvSpPr/>
                <p:nvPr/>
              </p:nvSpPr>
              <p:spPr>
                <a:xfrm>
                  <a:off x="2207114" y="1948926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6" name="Freeform 1975">
                  <a:extLst>
                    <a:ext uri="{FF2B5EF4-FFF2-40B4-BE49-F238E27FC236}">
                      <a16:creationId xmlns:a16="http://schemas.microsoft.com/office/drawing/2014/main" id="{7E07EB33-74F0-8342-8570-A7A20EB3C9C8}"/>
                    </a:ext>
                  </a:extLst>
                </p:cNvPr>
                <p:cNvSpPr/>
                <p:nvPr/>
              </p:nvSpPr>
              <p:spPr>
                <a:xfrm>
                  <a:off x="2227852" y="1928248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7" name="Freeform 1976">
                  <a:extLst>
                    <a:ext uri="{FF2B5EF4-FFF2-40B4-BE49-F238E27FC236}">
                      <a16:creationId xmlns:a16="http://schemas.microsoft.com/office/drawing/2014/main" id="{97CA0CDE-9D0F-BD48-ACF5-E07E7DC2AB87}"/>
                    </a:ext>
                  </a:extLst>
                </p:cNvPr>
                <p:cNvSpPr/>
                <p:nvPr/>
              </p:nvSpPr>
              <p:spPr>
                <a:xfrm>
                  <a:off x="2216187" y="1948926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8" name="Freeform 1977">
                  <a:extLst>
                    <a:ext uri="{FF2B5EF4-FFF2-40B4-BE49-F238E27FC236}">
                      <a16:creationId xmlns:a16="http://schemas.microsoft.com/office/drawing/2014/main" id="{4EB816FA-BEBD-0344-A762-1F8929A6E852}"/>
                    </a:ext>
                  </a:extLst>
                </p:cNvPr>
                <p:cNvSpPr/>
                <p:nvPr/>
              </p:nvSpPr>
              <p:spPr>
                <a:xfrm>
                  <a:off x="2236926" y="1928248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9" name="Freeform 1978">
                  <a:extLst>
                    <a:ext uri="{FF2B5EF4-FFF2-40B4-BE49-F238E27FC236}">
                      <a16:creationId xmlns:a16="http://schemas.microsoft.com/office/drawing/2014/main" id="{8919F157-CE60-EE45-999B-9E9BCB857CA2}"/>
                    </a:ext>
                  </a:extLst>
                </p:cNvPr>
                <p:cNvSpPr/>
                <p:nvPr/>
              </p:nvSpPr>
              <p:spPr>
                <a:xfrm>
                  <a:off x="2375614" y="1955820"/>
                  <a:ext cx="40181" cy="5514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0" name="Freeform 1979">
                  <a:extLst>
                    <a:ext uri="{FF2B5EF4-FFF2-40B4-BE49-F238E27FC236}">
                      <a16:creationId xmlns:a16="http://schemas.microsoft.com/office/drawing/2014/main" id="{93F4C065-4A34-E440-A52C-C4DF9C840763}"/>
                    </a:ext>
                  </a:extLst>
                </p:cNvPr>
                <p:cNvSpPr/>
                <p:nvPr/>
              </p:nvSpPr>
              <p:spPr>
                <a:xfrm>
                  <a:off x="2396353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1" name="Freeform 1980">
                  <a:extLst>
                    <a:ext uri="{FF2B5EF4-FFF2-40B4-BE49-F238E27FC236}">
                      <a16:creationId xmlns:a16="http://schemas.microsoft.com/office/drawing/2014/main" id="{DACEED6D-8D4B-084E-8CF6-6F2815AA9353}"/>
                    </a:ext>
                  </a:extLst>
                </p:cNvPr>
                <p:cNvSpPr/>
                <p:nvPr/>
              </p:nvSpPr>
              <p:spPr>
                <a:xfrm>
                  <a:off x="2385983" y="1955820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2" name="Freeform 1981">
                  <a:extLst>
                    <a:ext uri="{FF2B5EF4-FFF2-40B4-BE49-F238E27FC236}">
                      <a16:creationId xmlns:a16="http://schemas.microsoft.com/office/drawing/2014/main" id="{F2F92FD1-4110-4942-A15A-E722F9107386}"/>
                    </a:ext>
                  </a:extLst>
                </p:cNvPr>
                <p:cNvSpPr/>
                <p:nvPr/>
              </p:nvSpPr>
              <p:spPr>
                <a:xfrm>
                  <a:off x="2405426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3" name="Freeform 1982">
                  <a:extLst>
                    <a:ext uri="{FF2B5EF4-FFF2-40B4-BE49-F238E27FC236}">
                      <a16:creationId xmlns:a16="http://schemas.microsoft.com/office/drawing/2014/main" id="{71A50E31-081B-364A-B058-B82FAF5B5189}"/>
                    </a:ext>
                  </a:extLst>
                </p:cNvPr>
                <p:cNvSpPr/>
                <p:nvPr/>
              </p:nvSpPr>
              <p:spPr>
                <a:xfrm>
                  <a:off x="2385983" y="1955820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4" name="Freeform 1983">
                  <a:extLst>
                    <a:ext uri="{FF2B5EF4-FFF2-40B4-BE49-F238E27FC236}">
                      <a16:creationId xmlns:a16="http://schemas.microsoft.com/office/drawing/2014/main" id="{173015D5-4864-E145-89CC-B65922C298DB}"/>
                    </a:ext>
                  </a:extLst>
                </p:cNvPr>
                <p:cNvSpPr/>
                <p:nvPr/>
              </p:nvSpPr>
              <p:spPr>
                <a:xfrm>
                  <a:off x="2405426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5" name="Freeform 1984">
                  <a:extLst>
                    <a:ext uri="{FF2B5EF4-FFF2-40B4-BE49-F238E27FC236}">
                      <a16:creationId xmlns:a16="http://schemas.microsoft.com/office/drawing/2014/main" id="{C6E65CF0-21B8-4640-A24E-313DFC7C6CFF}"/>
                    </a:ext>
                  </a:extLst>
                </p:cNvPr>
                <p:cNvSpPr/>
                <p:nvPr/>
              </p:nvSpPr>
              <p:spPr>
                <a:xfrm>
                  <a:off x="2385983" y="1955820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6" name="Freeform 1985">
                  <a:extLst>
                    <a:ext uri="{FF2B5EF4-FFF2-40B4-BE49-F238E27FC236}">
                      <a16:creationId xmlns:a16="http://schemas.microsoft.com/office/drawing/2014/main" id="{D40723A2-FE84-6048-ABCE-1DFAA95F2A83}"/>
                    </a:ext>
                  </a:extLst>
                </p:cNvPr>
                <p:cNvSpPr/>
                <p:nvPr/>
              </p:nvSpPr>
              <p:spPr>
                <a:xfrm>
                  <a:off x="2405426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7" name="Freeform 1986">
                  <a:extLst>
                    <a:ext uri="{FF2B5EF4-FFF2-40B4-BE49-F238E27FC236}">
                      <a16:creationId xmlns:a16="http://schemas.microsoft.com/office/drawing/2014/main" id="{D4B3F42E-1D9B-514E-A14A-DB2C9C8D1616}"/>
                    </a:ext>
                  </a:extLst>
                </p:cNvPr>
                <p:cNvSpPr/>
                <p:nvPr/>
              </p:nvSpPr>
              <p:spPr>
                <a:xfrm>
                  <a:off x="2385983" y="1955820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8" name="Freeform 1987">
                  <a:extLst>
                    <a:ext uri="{FF2B5EF4-FFF2-40B4-BE49-F238E27FC236}">
                      <a16:creationId xmlns:a16="http://schemas.microsoft.com/office/drawing/2014/main" id="{73139C36-E017-7249-A695-23FB385494C2}"/>
                    </a:ext>
                  </a:extLst>
                </p:cNvPr>
                <p:cNvSpPr/>
                <p:nvPr/>
              </p:nvSpPr>
              <p:spPr>
                <a:xfrm>
                  <a:off x="2405426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9" name="Freeform 1988">
                  <a:extLst>
                    <a:ext uri="{FF2B5EF4-FFF2-40B4-BE49-F238E27FC236}">
                      <a16:creationId xmlns:a16="http://schemas.microsoft.com/office/drawing/2014/main" id="{774A8E3C-A9FF-364E-B722-EAAB54680156}"/>
                    </a:ext>
                  </a:extLst>
                </p:cNvPr>
                <p:cNvSpPr/>
                <p:nvPr/>
              </p:nvSpPr>
              <p:spPr>
                <a:xfrm>
                  <a:off x="2385983" y="1955820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0" name="Freeform 1989">
                  <a:extLst>
                    <a:ext uri="{FF2B5EF4-FFF2-40B4-BE49-F238E27FC236}">
                      <a16:creationId xmlns:a16="http://schemas.microsoft.com/office/drawing/2014/main" id="{61D710A9-F407-F349-B6CD-C25AB2B70583}"/>
                    </a:ext>
                  </a:extLst>
                </p:cNvPr>
                <p:cNvSpPr/>
                <p:nvPr/>
              </p:nvSpPr>
              <p:spPr>
                <a:xfrm>
                  <a:off x="2405426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1" name="Freeform 1990">
                  <a:extLst>
                    <a:ext uri="{FF2B5EF4-FFF2-40B4-BE49-F238E27FC236}">
                      <a16:creationId xmlns:a16="http://schemas.microsoft.com/office/drawing/2014/main" id="{F86C95FF-E358-5542-90EB-A18BC6E2D2CF}"/>
                    </a:ext>
                  </a:extLst>
                </p:cNvPr>
                <p:cNvSpPr/>
                <p:nvPr/>
              </p:nvSpPr>
              <p:spPr>
                <a:xfrm>
                  <a:off x="2387280" y="1955820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2" name="Freeform 1991">
                  <a:extLst>
                    <a:ext uri="{FF2B5EF4-FFF2-40B4-BE49-F238E27FC236}">
                      <a16:creationId xmlns:a16="http://schemas.microsoft.com/office/drawing/2014/main" id="{BB698442-1868-944B-915A-0ADE9DD96693}"/>
                    </a:ext>
                  </a:extLst>
                </p:cNvPr>
                <p:cNvSpPr/>
                <p:nvPr/>
              </p:nvSpPr>
              <p:spPr>
                <a:xfrm>
                  <a:off x="2408018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3" name="Freeform 1992">
                  <a:extLst>
                    <a:ext uri="{FF2B5EF4-FFF2-40B4-BE49-F238E27FC236}">
                      <a16:creationId xmlns:a16="http://schemas.microsoft.com/office/drawing/2014/main" id="{B447C6AC-203B-CC49-A01A-E4B47FAE2E77}"/>
                    </a:ext>
                  </a:extLst>
                </p:cNvPr>
                <p:cNvSpPr/>
                <p:nvPr/>
              </p:nvSpPr>
              <p:spPr>
                <a:xfrm>
                  <a:off x="2387280" y="1955820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4" name="Freeform 1993">
                  <a:extLst>
                    <a:ext uri="{FF2B5EF4-FFF2-40B4-BE49-F238E27FC236}">
                      <a16:creationId xmlns:a16="http://schemas.microsoft.com/office/drawing/2014/main" id="{D71B292C-49E1-5F4E-B5DD-ED087A748B7D}"/>
                    </a:ext>
                  </a:extLst>
                </p:cNvPr>
                <p:cNvSpPr/>
                <p:nvPr/>
              </p:nvSpPr>
              <p:spPr>
                <a:xfrm>
                  <a:off x="2408018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5" name="Freeform 1994">
                  <a:extLst>
                    <a:ext uri="{FF2B5EF4-FFF2-40B4-BE49-F238E27FC236}">
                      <a16:creationId xmlns:a16="http://schemas.microsoft.com/office/drawing/2014/main" id="{D69EC9B7-8426-FD4C-9E1E-7C98980A1BFD}"/>
                    </a:ext>
                  </a:extLst>
                </p:cNvPr>
                <p:cNvSpPr/>
                <p:nvPr/>
              </p:nvSpPr>
              <p:spPr>
                <a:xfrm>
                  <a:off x="2387280" y="1955820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6" name="Freeform 1995">
                  <a:extLst>
                    <a:ext uri="{FF2B5EF4-FFF2-40B4-BE49-F238E27FC236}">
                      <a16:creationId xmlns:a16="http://schemas.microsoft.com/office/drawing/2014/main" id="{587D2BD9-587B-6142-BA40-C494E6986E54}"/>
                    </a:ext>
                  </a:extLst>
                </p:cNvPr>
                <p:cNvSpPr/>
                <p:nvPr/>
              </p:nvSpPr>
              <p:spPr>
                <a:xfrm>
                  <a:off x="2408018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7" name="Freeform 1996">
                  <a:extLst>
                    <a:ext uri="{FF2B5EF4-FFF2-40B4-BE49-F238E27FC236}">
                      <a16:creationId xmlns:a16="http://schemas.microsoft.com/office/drawing/2014/main" id="{486D05C4-88AD-444C-85DA-D243AD3FB5D7}"/>
                    </a:ext>
                  </a:extLst>
                </p:cNvPr>
                <p:cNvSpPr/>
                <p:nvPr/>
              </p:nvSpPr>
              <p:spPr>
                <a:xfrm>
                  <a:off x="2387280" y="1955820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8" name="Freeform 1997">
                  <a:extLst>
                    <a:ext uri="{FF2B5EF4-FFF2-40B4-BE49-F238E27FC236}">
                      <a16:creationId xmlns:a16="http://schemas.microsoft.com/office/drawing/2014/main" id="{74438D32-A903-5744-A095-ACF2464072CB}"/>
                    </a:ext>
                  </a:extLst>
                </p:cNvPr>
                <p:cNvSpPr/>
                <p:nvPr/>
              </p:nvSpPr>
              <p:spPr>
                <a:xfrm>
                  <a:off x="2408018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9" name="Freeform 1998">
                  <a:extLst>
                    <a:ext uri="{FF2B5EF4-FFF2-40B4-BE49-F238E27FC236}">
                      <a16:creationId xmlns:a16="http://schemas.microsoft.com/office/drawing/2014/main" id="{3A08A074-51B7-8345-B033-B3F9D3EE6A97}"/>
                    </a:ext>
                  </a:extLst>
                </p:cNvPr>
                <p:cNvSpPr/>
                <p:nvPr/>
              </p:nvSpPr>
              <p:spPr>
                <a:xfrm>
                  <a:off x="2387280" y="1955820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0" name="Freeform 1999">
                  <a:extLst>
                    <a:ext uri="{FF2B5EF4-FFF2-40B4-BE49-F238E27FC236}">
                      <a16:creationId xmlns:a16="http://schemas.microsoft.com/office/drawing/2014/main" id="{A1802C96-6A04-2248-B8EF-FE78FCF4CDF6}"/>
                    </a:ext>
                  </a:extLst>
                </p:cNvPr>
                <p:cNvSpPr/>
                <p:nvPr/>
              </p:nvSpPr>
              <p:spPr>
                <a:xfrm>
                  <a:off x="2408018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1" name="Freeform 2000">
                  <a:extLst>
                    <a:ext uri="{FF2B5EF4-FFF2-40B4-BE49-F238E27FC236}">
                      <a16:creationId xmlns:a16="http://schemas.microsoft.com/office/drawing/2014/main" id="{42CC823B-7CCD-8A4B-8E46-3CE6185F18FB}"/>
                    </a:ext>
                  </a:extLst>
                </p:cNvPr>
                <p:cNvSpPr/>
                <p:nvPr/>
              </p:nvSpPr>
              <p:spPr>
                <a:xfrm>
                  <a:off x="2392464" y="1955820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2" name="Freeform 2001">
                  <a:extLst>
                    <a:ext uri="{FF2B5EF4-FFF2-40B4-BE49-F238E27FC236}">
                      <a16:creationId xmlns:a16="http://schemas.microsoft.com/office/drawing/2014/main" id="{5573735F-8ACE-E54C-AC62-7CB6F261E31E}"/>
                    </a:ext>
                  </a:extLst>
                </p:cNvPr>
                <p:cNvSpPr/>
                <p:nvPr/>
              </p:nvSpPr>
              <p:spPr>
                <a:xfrm>
                  <a:off x="2411906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3" name="Freeform 2002">
                  <a:extLst>
                    <a:ext uri="{FF2B5EF4-FFF2-40B4-BE49-F238E27FC236}">
                      <a16:creationId xmlns:a16="http://schemas.microsoft.com/office/drawing/2014/main" id="{9428077C-1A11-A941-B5F8-A35A8EB1DA8C}"/>
                    </a:ext>
                  </a:extLst>
                </p:cNvPr>
                <p:cNvSpPr/>
                <p:nvPr/>
              </p:nvSpPr>
              <p:spPr>
                <a:xfrm>
                  <a:off x="2392464" y="1955820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4" name="Freeform 2003">
                  <a:extLst>
                    <a:ext uri="{FF2B5EF4-FFF2-40B4-BE49-F238E27FC236}">
                      <a16:creationId xmlns:a16="http://schemas.microsoft.com/office/drawing/2014/main" id="{0E7DEAF4-47DF-804F-BDDC-214D7F0086CF}"/>
                    </a:ext>
                  </a:extLst>
                </p:cNvPr>
                <p:cNvSpPr/>
                <p:nvPr/>
              </p:nvSpPr>
              <p:spPr>
                <a:xfrm>
                  <a:off x="2411906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5" name="Freeform 2004">
                  <a:extLst>
                    <a:ext uri="{FF2B5EF4-FFF2-40B4-BE49-F238E27FC236}">
                      <a16:creationId xmlns:a16="http://schemas.microsoft.com/office/drawing/2014/main" id="{C5FCEAD1-7E0E-B846-A350-C9976BA85F5F}"/>
                    </a:ext>
                  </a:extLst>
                </p:cNvPr>
                <p:cNvSpPr/>
                <p:nvPr/>
              </p:nvSpPr>
              <p:spPr>
                <a:xfrm>
                  <a:off x="2392464" y="1955820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6" name="Freeform 2005">
                  <a:extLst>
                    <a:ext uri="{FF2B5EF4-FFF2-40B4-BE49-F238E27FC236}">
                      <a16:creationId xmlns:a16="http://schemas.microsoft.com/office/drawing/2014/main" id="{33E54DDC-9C01-6143-A717-58CAC9E7F770}"/>
                    </a:ext>
                  </a:extLst>
                </p:cNvPr>
                <p:cNvSpPr/>
                <p:nvPr/>
              </p:nvSpPr>
              <p:spPr>
                <a:xfrm>
                  <a:off x="2411906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7" name="Freeform 2006">
                  <a:extLst>
                    <a:ext uri="{FF2B5EF4-FFF2-40B4-BE49-F238E27FC236}">
                      <a16:creationId xmlns:a16="http://schemas.microsoft.com/office/drawing/2014/main" id="{1BCC44C6-4B69-374C-AAAB-AE640F0CA6C2}"/>
                    </a:ext>
                  </a:extLst>
                </p:cNvPr>
                <p:cNvSpPr/>
                <p:nvPr/>
              </p:nvSpPr>
              <p:spPr>
                <a:xfrm>
                  <a:off x="2392464" y="1955820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8" name="Freeform 2007">
                  <a:extLst>
                    <a:ext uri="{FF2B5EF4-FFF2-40B4-BE49-F238E27FC236}">
                      <a16:creationId xmlns:a16="http://schemas.microsoft.com/office/drawing/2014/main" id="{03BEF8FE-D716-C04D-82EA-9B45FAC1915F}"/>
                    </a:ext>
                  </a:extLst>
                </p:cNvPr>
                <p:cNvSpPr/>
                <p:nvPr/>
              </p:nvSpPr>
              <p:spPr>
                <a:xfrm>
                  <a:off x="2411906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9" name="Freeform 2008">
                  <a:extLst>
                    <a:ext uri="{FF2B5EF4-FFF2-40B4-BE49-F238E27FC236}">
                      <a16:creationId xmlns:a16="http://schemas.microsoft.com/office/drawing/2014/main" id="{006CC8C9-215D-6143-8CED-66FBA8DEC0CE}"/>
                    </a:ext>
                  </a:extLst>
                </p:cNvPr>
                <p:cNvSpPr/>
                <p:nvPr/>
              </p:nvSpPr>
              <p:spPr>
                <a:xfrm>
                  <a:off x="2392464" y="1955820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0" name="Freeform 2009">
                  <a:extLst>
                    <a:ext uri="{FF2B5EF4-FFF2-40B4-BE49-F238E27FC236}">
                      <a16:creationId xmlns:a16="http://schemas.microsoft.com/office/drawing/2014/main" id="{BBAA1613-402F-E644-A071-46743B520C51}"/>
                    </a:ext>
                  </a:extLst>
                </p:cNvPr>
                <p:cNvSpPr/>
                <p:nvPr/>
              </p:nvSpPr>
              <p:spPr>
                <a:xfrm>
                  <a:off x="2411906" y="193514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1" name="Freeform 2010">
                  <a:extLst>
                    <a:ext uri="{FF2B5EF4-FFF2-40B4-BE49-F238E27FC236}">
                      <a16:creationId xmlns:a16="http://schemas.microsoft.com/office/drawing/2014/main" id="{F99045EC-A4AE-7046-9CCD-0FAF6F5A24B6}"/>
                    </a:ext>
                  </a:extLst>
                </p:cNvPr>
                <p:cNvSpPr/>
                <p:nvPr/>
              </p:nvSpPr>
              <p:spPr>
                <a:xfrm>
                  <a:off x="2393760" y="1964091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2" name="Freeform 2011">
                  <a:extLst>
                    <a:ext uri="{FF2B5EF4-FFF2-40B4-BE49-F238E27FC236}">
                      <a16:creationId xmlns:a16="http://schemas.microsoft.com/office/drawing/2014/main" id="{E9713858-011F-DC4F-9848-CF2F091A5A94}"/>
                    </a:ext>
                  </a:extLst>
                </p:cNvPr>
                <p:cNvSpPr/>
                <p:nvPr/>
              </p:nvSpPr>
              <p:spPr>
                <a:xfrm>
                  <a:off x="2414499" y="1942034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3" name="Freeform 2012">
                  <a:extLst>
                    <a:ext uri="{FF2B5EF4-FFF2-40B4-BE49-F238E27FC236}">
                      <a16:creationId xmlns:a16="http://schemas.microsoft.com/office/drawing/2014/main" id="{AE0FE830-D748-6041-BB2D-79E063D407BB}"/>
                    </a:ext>
                  </a:extLst>
                </p:cNvPr>
                <p:cNvSpPr/>
                <p:nvPr/>
              </p:nvSpPr>
              <p:spPr>
                <a:xfrm>
                  <a:off x="2393760" y="1964091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4" name="Freeform 2013">
                  <a:extLst>
                    <a:ext uri="{FF2B5EF4-FFF2-40B4-BE49-F238E27FC236}">
                      <a16:creationId xmlns:a16="http://schemas.microsoft.com/office/drawing/2014/main" id="{77BFF699-85E0-1543-BF97-46CA22A82DF3}"/>
                    </a:ext>
                  </a:extLst>
                </p:cNvPr>
                <p:cNvSpPr/>
                <p:nvPr/>
              </p:nvSpPr>
              <p:spPr>
                <a:xfrm>
                  <a:off x="2414499" y="1942034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5" name="Freeform 2014">
                  <a:extLst>
                    <a:ext uri="{FF2B5EF4-FFF2-40B4-BE49-F238E27FC236}">
                      <a16:creationId xmlns:a16="http://schemas.microsoft.com/office/drawing/2014/main" id="{0A4191EC-5F72-0E45-B3CC-329399F0D194}"/>
                    </a:ext>
                  </a:extLst>
                </p:cNvPr>
                <p:cNvSpPr/>
                <p:nvPr/>
              </p:nvSpPr>
              <p:spPr>
                <a:xfrm>
                  <a:off x="2393760" y="1964091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6" name="Freeform 2015">
                  <a:extLst>
                    <a:ext uri="{FF2B5EF4-FFF2-40B4-BE49-F238E27FC236}">
                      <a16:creationId xmlns:a16="http://schemas.microsoft.com/office/drawing/2014/main" id="{9A44AE9E-936F-B94B-851A-6F374B81E512}"/>
                    </a:ext>
                  </a:extLst>
                </p:cNvPr>
                <p:cNvSpPr/>
                <p:nvPr/>
              </p:nvSpPr>
              <p:spPr>
                <a:xfrm>
                  <a:off x="2414499" y="1942034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7" name="Freeform 2016">
                  <a:extLst>
                    <a:ext uri="{FF2B5EF4-FFF2-40B4-BE49-F238E27FC236}">
                      <a16:creationId xmlns:a16="http://schemas.microsoft.com/office/drawing/2014/main" id="{66B593A4-098B-E14A-8EA8-BBA4E2F27EFD}"/>
                    </a:ext>
                  </a:extLst>
                </p:cNvPr>
                <p:cNvSpPr/>
                <p:nvPr/>
              </p:nvSpPr>
              <p:spPr>
                <a:xfrm>
                  <a:off x="2396353" y="1964091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8" name="Freeform 2017">
                  <a:extLst>
                    <a:ext uri="{FF2B5EF4-FFF2-40B4-BE49-F238E27FC236}">
                      <a16:creationId xmlns:a16="http://schemas.microsoft.com/office/drawing/2014/main" id="{EA100A74-589F-7A4F-8BA2-E3865F2130FC}"/>
                    </a:ext>
                  </a:extLst>
                </p:cNvPr>
                <p:cNvSpPr/>
                <p:nvPr/>
              </p:nvSpPr>
              <p:spPr>
                <a:xfrm>
                  <a:off x="2415795" y="1942034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9" name="Freeform 2018">
                  <a:extLst>
                    <a:ext uri="{FF2B5EF4-FFF2-40B4-BE49-F238E27FC236}">
                      <a16:creationId xmlns:a16="http://schemas.microsoft.com/office/drawing/2014/main" id="{C668CC49-49E9-1D4D-A67F-8413CA6023F7}"/>
                    </a:ext>
                  </a:extLst>
                </p:cNvPr>
                <p:cNvSpPr/>
                <p:nvPr/>
              </p:nvSpPr>
              <p:spPr>
                <a:xfrm>
                  <a:off x="2396353" y="1964091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0" name="Freeform 2019">
                  <a:extLst>
                    <a:ext uri="{FF2B5EF4-FFF2-40B4-BE49-F238E27FC236}">
                      <a16:creationId xmlns:a16="http://schemas.microsoft.com/office/drawing/2014/main" id="{B77014AB-5FED-E245-93BE-C432E2088BCC}"/>
                    </a:ext>
                  </a:extLst>
                </p:cNvPr>
                <p:cNvSpPr/>
                <p:nvPr/>
              </p:nvSpPr>
              <p:spPr>
                <a:xfrm>
                  <a:off x="2415795" y="1942034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1" name="Freeform 2020">
                  <a:extLst>
                    <a:ext uri="{FF2B5EF4-FFF2-40B4-BE49-F238E27FC236}">
                      <a16:creationId xmlns:a16="http://schemas.microsoft.com/office/drawing/2014/main" id="{079F191F-D7C3-9945-94AE-63FEC13EC41E}"/>
                    </a:ext>
                  </a:extLst>
                </p:cNvPr>
                <p:cNvSpPr/>
                <p:nvPr/>
              </p:nvSpPr>
              <p:spPr>
                <a:xfrm>
                  <a:off x="2398945" y="1964091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2" name="Freeform 2021">
                  <a:extLst>
                    <a:ext uri="{FF2B5EF4-FFF2-40B4-BE49-F238E27FC236}">
                      <a16:creationId xmlns:a16="http://schemas.microsoft.com/office/drawing/2014/main" id="{DEC4F3E7-1E08-CC4C-A088-2CFA1A71EE5D}"/>
                    </a:ext>
                  </a:extLst>
                </p:cNvPr>
                <p:cNvSpPr/>
                <p:nvPr/>
              </p:nvSpPr>
              <p:spPr>
                <a:xfrm>
                  <a:off x="2418388" y="1942034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3" name="Freeform 2022">
                  <a:extLst>
                    <a:ext uri="{FF2B5EF4-FFF2-40B4-BE49-F238E27FC236}">
                      <a16:creationId xmlns:a16="http://schemas.microsoft.com/office/drawing/2014/main" id="{42438F91-F47F-6149-BB19-48750271AE14}"/>
                    </a:ext>
                  </a:extLst>
                </p:cNvPr>
                <p:cNvSpPr/>
                <p:nvPr/>
              </p:nvSpPr>
              <p:spPr>
                <a:xfrm>
                  <a:off x="2398945" y="1964091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4" name="Freeform 2023">
                  <a:extLst>
                    <a:ext uri="{FF2B5EF4-FFF2-40B4-BE49-F238E27FC236}">
                      <a16:creationId xmlns:a16="http://schemas.microsoft.com/office/drawing/2014/main" id="{F4C682C6-D5E2-9F48-B242-96D816A9F1B4}"/>
                    </a:ext>
                  </a:extLst>
                </p:cNvPr>
                <p:cNvSpPr/>
                <p:nvPr/>
              </p:nvSpPr>
              <p:spPr>
                <a:xfrm>
                  <a:off x="2418388" y="1942034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5" name="Freeform 2024">
                  <a:extLst>
                    <a:ext uri="{FF2B5EF4-FFF2-40B4-BE49-F238E27FC236}">
                      <a16:creationId xmlns:a16="http://schemas.microsoft.com/office/drawing/2014/main" id="{81205693-4DCC-CF42-B861-B5CDFAD0608B}"/>
                    </a:ext>
                  </a:extLst>
                </p:cNvPr>
                <p:cNvSpPr/>
                <p:nvPr/>
              </p:nvSpPr>
              <p:spPr>
                <a:xfrm>
                  <a:off x="2398945" y="1964091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6" name="Freeform 2025">
                  <a:extLst>
                    <a:ext uri="{FF2B5EF4-FFF2-40B4-BE49-F238E27FC236}">
                      <a16:creationId xmlns:a16="http://schemas.microsoft.com/office/drawing/2014/main" id="{33B46489-1ABB-CE46-A837-966A3ECB0A41}"/>
                    </a:ext>
                  </a:extLst>
                </p:cNvPr>
                <p:cNvSpPr/>
                <p:nvPr/>
              </p:nvSpPr>
              <p:spPr>
                <a:xfrm>
                  <a:off x="2418388" y="1942034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7" name="Freeform 2026">
                  <a:extLst>
                    <a:ext uri="{FF2B5EF4-FFF2-40B4-BE49-F238E27FC236}">
                      <a16:creationId xmlns:a16="http://schemas.microsoft.com/office/drawing/2014/main" id="{3C756138-F7EA-9D41-BB6F-59530B2B59B3}"/>
                    </a:ext>
                  </a:extLst>
                </p:cNvPr>
                <p:cNvSpPr/>
                <p:nvPr/>
              </p:nvSpPr>
              <p:spPr>
                <a:xfrm>
                  <a:off x="2398945" y="1964091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8" name="Freeform 2027">
                  <a:extLst>
                    <a:ext uri="{FF2B5EF4-FFF2-40B4-BE49-F238E27FC236}">
                      <a16:creationId xmlns:a16="http://schemas.microsoft.com/office/drawing/2014/main" id="{3463ED02-F27B-2B42-89A9-D863C38C60E9}"/>
                    </a:ext>
                  </a:extLst>
                </p:cNvPr>
                <p:cNvSpPr/>
                <p:nvPr/>
              </p:nvSpPr>
              <p:spPr>
                <a:xfrm>
                  <a:off x="2418388" y="1942034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9" name="Freeform 2028">
                  <a:extLst>
                    <a:ext uri="{FF2B5EF4-FFF2-40B4-BE49-F238E27FC236}">
                      <a16:creationId xmlns:a16="http://schemas.microsoft.com/office/drawing/2014/main" id="{5A13B6A6-6FC4-5144-B4AB-D8DADE611191}"/>
                    </a:ext>
                  </a:extLst>
                </p:cNvPr>
                <p:cNvSpPr/>
                <p:nvPr/>
              </p:nvSpPr>
              <p:spPr>
                <a:xfrm>
                  <a:off x="2398945" y="1964091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0" name="Freeform 2029">
                  <a:extLst>
                    <a:ext uri="{FF2B5EF4-FFF2-40B4-BE49-F238E27FC236}">
                      <a16:creationId xmlns:a16="http://schemas.microsoft.com/office/drawing/2014/main" id="{749145C3-1BB1-DE4D-B597-9BF5AF38D26A}"/>
                    </a:ext>
                  </a:extLst>
                </p:cNvPr>
                <p:cNvSpPr/>
                <p:nvPr/>
              </p:nvSpPr>
              <p:spPr>
                <a:xfrm>
                  <a:off x="2418388" y="1942034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1" name="Freeform 2030">
                  <a:extLst>
                    <a:ext uri="{FF2B5EF4-FFF2-40B4-BE49-F238E27FC236}">
                      <a16:creationId xmlns:a16="http://schemas.microsoft.com/office/drawing/2014/main" id="{987BDF7F-C7A1-F348-91B3-AB85963848E9}"/>
                    </a:ext>
                  </a:extLst>
                </p:cNvPr>
                <p:cNvSpPr/>
                <p:nvPr/>
              </p:nvSpPr>
              <p:spPr>
                <a:xfrm>
                  <a:off x="2398945" y="1964091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2" name="Freeform 2031">
                  <a:extLst>
                    <a:ext uri="{FF2B5EF4-FFF2-40B4-BE49-F238E27FC236}">
                      <a16:creationId xmlns:a16="http://schemas.microsoft.com/office/drawing/2014/main" id="{188A279D-4AC7-D749-9587-1F7801F1049F}"/>
                    </a:ext>
                  </a:extLst>
                </p:cNvPr>
                <p:cNvSpPr/>
                <p:nvPr/>
              </p:nvSpPr>
              <p:spPr>
                <a:xfrm>
                  <a:off x="2418388" y="1942034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3" name="Freeform 2032">
                  <a:extLst>
                    <a:ext uri="{FF2B5EF4-FFF2-40B4-BE49-F238E27FC236}">
                      <a16:creationId xmlns:a16="http://schemas.microsoft.com/office/drawing/2014/main" id="{6FD2E7AF-8697-3645-830D-AC162BF16B2C}"/>
                    </a:ext>
                  </a:extLst>
                </p:cNvPr>
                <p:cNvSpPr/>
                <p:nvPr/>
              </p:nvSpPr>
              <p:spPr>
                <a:xfrm>
                  <a:off x="2398945" y="1964091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4" name="Freeform 2033">
                  <a:extLst>
                    <a:ext uri="{FF2B5EF4-FFF2-40B4-BE49-F238E27FC236}">
                      <a16:creationId xmlns:a16="http://schemas.microsoft.com/office/drawing/2014/main" id="{3D413ADC-5A07-D547-B08A-B1B286B810AA}"/>
                    </a:ext>
                  </a:extLst>
                </p:cNvPr>
                <p:cNvSpPr/>
                <p:nvPr/>
              </p:nvSpPr>
              <p:spPr>
                <a:xfrm>
                  <a:off x="2418388" y="1942034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5" name="Freeform 2034">
                  <a:extLst>
                    <a:ext uri="{FF2B5EF4-FFF2-40B4-BE49-F238E27FC236}">
                      <a16:creationId xmlns:a16="http://schemas.microsoft.com/office/drawing/2014/main" id="{8D27E0A7-8622-1B41-89E5-49D659F3F7DC}"/>
                    </a:ext>
                  </a:extLst>
                </p:cNvPr>
                <p:cNvSpPr/>
                <p:nvPr/>
              </p:nvSpPr>
              <p:spPr>
                <a:xfrm>
                  <a:off x="2398945" y="1964091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6" name="Freeform 2035">
                  <a:extLst>
                    <a:ext uri="{FF2B5EF4-FFF2-40B4-BE49-F238E27FC236}">
                      <a16:creationId xmlns:a16="http://schemas.microsoft.com/office/drawing/2014/main" id="{2F26EC91-B5EF-7345-8EB6-D583572836DB}"/>
                    </a:ext>
                  </a:extLst>
                </p:cNvPr>
                <p:cNvSpPr/>
                <p:nvPr/>
              </p:nvSpPr>
              <p:spPr>
                <a:xfrm>
                  <a:off x="2418388" y="1942034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7" name="Freeform 2036">
                  <a:extLst>
                    <a:ext uri="{FF2B5EF4-FFF2-40B4-BE49-F238E27FC236}">
                      <a16:creationId xmlns:a16="http://schemas.microsoft.com/office/drawing/2014/main" id="{0D355911-CF60-B241-812E-824FD58467C9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8" name="Freeform 2037">
                  <a:extLst>
                    <a:ext uri="{FF2B5EF4-FFF2-40B4-BE49-F238E27FC236}">
                      <a16:creationId xmlns:a16="http://schemas.microsoft.com/office/drawing/2014/main" id="{478CD897-548A-9145-8D25-D2F626087483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9" name="Freeform 2038">
                  <a:extLst>
                    <a:ext uri="{FF2B5EF4-FFF2-40B4-BE49-F238E27FC236}">
                      <a16:creationId xmlns:a16="http://schemas.microsoft.com/office/drawing/2014/main" id="{59E58979-936F-6446-8076-BCC429FE66F5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0" name="Freeform 2039">
                  <a:extLst>
                    <a:ext uri="{FF2B5EF4-FFF2-40B4-BE49-F238E27FC236}">
                      <a16:creationId xmlns:a16="http://schemas.microsoft.com/office/drawing/2014/main" id="{4D964DC7-731B-2442-9173-AC97C0F8A8F5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1" name="Freeform 2040">
                  <a:extLst>
                    <a:ext uri="{FF2B5EF4-FFF2-40B4-BE49-F238E27FC236}">
                      <a16:creationId xmlns:a16="http://schemas.microsoft.com/office/drawing/2014/main" id="{426EF8AD-5154-234D-8AAF-86A134C514EB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2" name="Freeform 2041">
                  <a:extLst>
                    <a:ext uri="{FF2B5EF4-FFF2-40B4-BE49-F238E27FC236}">
                      <a16:creationId xmlns:a16="http://schemas.microsoft.com/office/drawing/2014/main" id="{AF0B6DA9-BFC6-A04F-90D3-3ADA6CFEA3E5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3" name="Freeform 2042">
                  <a:extLst>
                    <a:ext uri="{FF2B5EF4-FFF2-40B4-BE49-F238E27FC236}">
                      <a16:creationId xmlns:a16="http://schemas.microsoft.com/office/drawing/2014/main" id="{F8D4B34A-42EE-944E-BBC9-BA114CC15738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4" name="Freeform 2043">
                  <a:extLst>
                    <a:ext uri="{FF2B5EF4-FFF2-40B4-BE49-F238E27FC236}">
                      <a16:creationId xmlns:a16="http://schemas.microsoft.com/office/drawing/2014/main" id="{E5971D2E-A8F1-2840-B02F-3E42B174B007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5" name="Freeform 2044">
                  <a:extLst>
                    <a:ext uri="{FF2B5EF4-FFF2-40B4-BE49-F238E27FC236}">
                      <a16:creationId xmlns:a16="http://schemas.microsoft.com/office/drawing/2014/main" id="{E70923A3-5712-6344-880D-5564B43C9A4F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6" name="Freeform 2045">
                  <a:extLst>
                    <a:ext uri="{FF2B5EF4-FFF2-40B4-BE49-F238E27FC236}">
                      <a16:creationId xmlns:a16="http://schemas.microsoft.com/office/drawing/2014/main" id="{D4AF6424-D9FA-6C41-BE9E-3E21B567167C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7" name="Freeform 2046">
                  <a:extLst>
                    <a:ext uri="{FF2B5EF4-FFF2-40B4-BE49-F238E27FC236}">
                      <a16:creationId xmlns:a16="http://schemas.microsoft.com/office/drawing/2014/main" id="{31BD77E9-C248-F84B-ADA1-3C28236A7E62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8" name="Freeform 2047">
                  <a:extLst>
                    <a:ext uri="{FF2B5EF4-FFF2-40B4-BE49-F238E27FC236}">
                      <a16:creationId xmlns:a16="http://schemas.microsoft.com/office/drawing/2014/main" id="{039B40CC-4F84-4D48-829A-CC2073CD5D04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9" name="Freeform 2048">
                  <a:extLst>
                    <a:ext uri="{FF2B5EF4-FFF2-40B4-BE49-F238E27FC236}">
                      <a16:creationId xmlns:a16="http://schemas.microsoft.com/office/drawing/2014/main" id="{ACCDBC86-D313-064D-BA2C-7432C9FC5910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0" name="Freeform 2049">
                  <a:extLst>
                    <a:ext uri="{FF2B5EF4-FFF2-40B4-BE49-F238E27FC236}">
                      <a16:creationId xmlns:a16="http://schemas.microsoft.com/office/drawing/2014/main" id="{E734A813-D6C1-E54C-AB42-7C917BC2BDB8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1" name="Freeform 2050">
                  <a:extLst>
                    <a:ext uri="{FF2B5EF4-FFF2-40B4-BE49-F238E27FC236}">
                      <a16:creationId xmlns:a16="http://schemas.microsoft.com/office/drawing/2014/main" id="{1D10F147-7E67-4548-838B-CA6AB0105B47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2" name="Freeform 2051">
                  <a:extLst>
                    <a:ext uri="{FF2B5EF4-FFF2-40B4-BE49-F238E27FC236}">
                      <a16:creationId xmlns:a16="http://schemas.microsoft.com/office/drawing/2014/main" id="{42CB4170-3AC9-8444-9104-6203FDED045A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3" name="Freeform 2052">
                  <a:extLst>
                    <a:ext uri="{FF2B5EF4-FFF2-40B4-BE49-F238E27FC236}">
                      <a16:creationId xmlns:a16="http://schemas.microsoft.com/office/drawing/2014/main" id="{850F6F05-8CD9-CE4B-856B-3CF0F922E0BF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4" name="Freeform 2053">
                  <a:extLst>
                    <a:ext uri="{FF2B5EF4-FFF2-40B4-BE49-F238E27FC236}">
                      <a16:creationId xmlns:a16="http://schemas.microsoft.com/office/drawing/2014/main" id="{B1F228C2-0503-194B-BB6C-B3B1D8C50600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5" name="Freeform 2054">
                  <a:extLst>
                    <a:ext uri="{FF2B5EF4-FFF2-40B4-BE49-F238E27FC236}">
                      <a16:creationId xmlns:a16="http://schemas.microsoft.com/office/drawing/2014/main" id="{E25AADDA-4B68-E947-A66A-1B61F2E9A395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6" name="Freeform 2055">
                  <a:extLst>
                    <a:ext uri="{FF2B5EF4-FFF2-40B4-BE49-F238E27FC236}">
                      <a16:creationId xmlns:a16="http://schemas.microsoft.com/office/drawing/2014/main" id="{314CF106-C7EB-F442-A037-4F6754C1DE85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7" name="Freeform 2056">
                  <a:extLst>
                    <a:ext uri="{FF2B5EF4-FFF2-40B4-BE49-F238E27FC236}">
                      <a16:creationId xmlns:a16="http://schemas.microsoft.com/office/drawing/2014/main" id="{7B071BB0-20C5-0943-A605-972CE0A18C31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8" name="Freeform 2057">
                  <a:extLst>
                    <a:ext uri="{FF2B5EF4-FFF2-40B4-BE49-F238E27FC236}">
                      <a16:creationId xmlns:a16="http://schemas.microsoft.com/office/drawing/2014/main" id="{0CECDC4B-6455-1247-A2F1-30A2D72C16EC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9" name="Freeform 2058">
                  <a:extLst>
                    <a:ext uri="{FF2B5EF4-FFF2-40B4-BE49-F238E27FC236}">
                      <a16:creationId xmlns:a16="http://schemas.microsoft.com/office/drawing/2014/main" id="{054B4135-EE71-F94A-BE07-63CA698B477D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0" name="Freeform 2059">
                  <a:extLst>
                    <a:ext uri="{FF2B5EF4-FFF2-40B4-BE49-F238E27FC236}">
                      <a16:creationId xmlns:a16="http://schemas.microsoft.com/office/drawing/2014/main" id="{1FCB0F53-6350-AC4C-9720-FD0F28A9ED8D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1" name="Freeform 2060">
                  <a:extLst>
                    <a:ext uri="{FF2B5EF4-FFF2-40B4-BE49-F238E27FC236}">
                      <a16:creationId xmlns:a16="http://schemas.microsoft.com/office/drawing/2014/main" id="{9FEBC657-F9D9-2343-B15B-2E95B60F3F58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2" name="Freeform 2061">
                  <a:extLst>
                    <a:ext uri="{FF2B5EF4-FFF2-40B4-BE49-F238E27FC236}">
                      <a16:creationId xmlns:a16="http://schemas.microsoft.com/office/drawing/2014/main" id="{70CAE043-DC7D-DB48-8D77-8BF5A1DB1440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3" name="Freeform 2062">
                  <a:extLst>
                    <a:ext uri="{FF2B5EF4-FFF2-40B4-BE49-F238E27FC236}">
                      <a16:creationId xmlns:a16="http://schemas.microsoft.com/office/drawing/2014/main" id="{061BE880-E6A2-CB4A-9D28-F3D602CF782D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4" name="Freeform 2063">
                  <a:extLst>
                    <a:ext uri="{FF2B5EF4-FFF2-40B4-BE49-F238E27FC236}">
                      <a16:creationId xmlns:a16="http://schemas.microsoft.com/office/drawing/2014/main" id="{7FC2D515-1D4F-C74B-8EE2-6AEE0E1C8BE5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5" name="Freeform 2064">
                  <a:extLst>
                    <a:ext uri="{FF2B5EF4-FFF2-40B4-BE49-F238E27FC236}">
                      <a16:creationId xmlns:a16="http://schemas.microsoft.com/office/drawing/2014/main" id="{40A266BE-AFDA-B242-B0B6-990FE59035E3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6" name="Freeform 2065">
                  <a:extLst>
                    <a:ext uri="{FF2B5EF4-FFF2-40B4-BE49-F238E27FC236}">
                      <a16:creationId xmlns:a16="http://schemas.microsoft.com/office/drawing/2014/main" id="{1A4695BA-7FD0-7F43-96CB-019BE421203E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7" name="Freeform 2066">
                  <a:extLst>
                    <a:ext uri="{FF2B5EF4-FFF2-40B4-BE49-F238E27FC236}">
                      <a16:creationId xmlns:a16="http://schemas.microsoft.com/office/drawing/2014/main" id="{80FB9B28-DBBF-014B-A58A-205BDA0C4D8C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8" name="Freeform 2067">
                  <a:extLst>
                    <a:ext uri="{FF2B5EF4-FFF2-40B4-BE49-F238E27FC236}">
                      <a16:creationId xmlns:a16="http://schemas.microsoft.com/office/drawing/2014/main" id="{7DB396FF-3603-444C-87BE-041B9C192A4A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9" name="Freeform 2068">
                  <a:extLst>
                    <a:ext uri="{FF2B5EF4-FFF2-40B4-BE49-F238E27FC236}">
                      <a16:creationId xmlns:a16="http://schemas.microsoft.com/office/drawing/2014/main" id="{6BCA5914-8CA7-C74D-BC3D-F10D51B08EB3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70" name="Freeform 2069">
                  <a:extLst>
                    <a:ext uri="{FF2B5EF4-FFF2-40B4-BE49-F238E27FC236}">
                      <a16:creationId xmlns:a16="http://schemas.microsoft.com/office/drawing/2014/main" id="{F5B415F1-F14E-3E4F-87E5-0CD62CD225A3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71" name="Freeform 2070">
                  <a:extLst>
                    <a:ext uri="{FF2B5EF4-FFF2-40B4-BE49-F238E27FC236}">
                      <a16:creationId xmlns:a16="http://schemas.microsoft.com/office/drawing/2014/main" id="{C7D18AC1-D21A-2945-B4CD-FA6DECF54B31}"/>
                    </a:ext>
                  </a:extLst>
                </p:cNvPr>
                <p:cNvSpPr/>
                <p:nvPr/>
              </p:nvSpPr>
              <p:spPr>
                <a:xfrm>
                  <a:off x="2400241" y="19723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72" name="Freeform 2071">
                  <a:extLst>
                    <a:ext uri="{FF2B5EF4-FFF2-40B4-BE49-F238E27FC236}">
                      <a16:creationId xmlns:a16="http://schemas.microsoft.com/office/drawing/2014/main" id="{1692384B-EA85-6F48-8803-4B0B1DC1B9EB}"/>
                    </a:ext>
                  </a:extLst>
                </p:cNvPr>
                <p:cNvSpPr/>
                <p:nvPr/>
              </p:nvSpPr>
              <p:spPr>
                <a:xfrm>
                  <a:off x="2420980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73" name="Freeform 2072">
                  <a:extLst>
                    <a:ext uri="{FF2B5EF4-FFF2-40B4-BE49-F238E27FC236}">
                      <a16:creationId xmlns:a16="http://schemas.microsoft.com/office/drawing/2014/main" id="{434B8406-1546-D649-B802-9AAFA9764F12}"/>
                    </a:ext>
                  </a:extLst>
                </p:cNvPr>
                <p:cNvSpPr/>
                <p:nvPr/>
              </p:nvSpPr>
              <p:spPr>
                <a:xfrm>
                  <a:off x="2402834" y="1972363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74" name="Freeform 2073">
                  <a:extLst>
                    <a:ext uri="{FF2B5EF4-FFF2-40B4-BE49-F238E27FC236}">
                      <a16:creationId xmlns:a16="http://schemas.microsoft.com/office/drawing/2014/main" id="{63D8C3DC-3B4C-FF40-A360-3262FC306E3F}"/>
                    </a:ext>
                  </a:extLst>
                </p:cNvPr>
                <p:cNvSpPr/>
                <p:nvPr/>
              </p:nvSpPr>
              <p:spPr>
                <a:xfrm>
                  <a:off x="2423572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75" name="Freeform 2074">
                  <a:extLst>
                    <a:ext uri="{FF2B5EF4-FFF2-40B4-BE49-F238E27FC236}">
                      <a16:creationId xmlns:a16="http://schemas.microsoft.com/office/drawing/2014/main" id="{CA3DBE5D-5E06-0E4D-BDF5-487975F6A3BD}"/>
                    </a:ext>
                  </a:extLst>
                </p:cNvPr>
                <p:cNvSpPr/>
                <p:nvPr/>
              </p:nvSpPr>
              <p:spPr>
                <a:xfrm>
                  <a:off x="2402834" y="1972363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76" name="Freeform 2075">
                  <a:extLst>
                    <a:ext uri="{FF2B5EF4-FFF2-40B4-BE49-F238E27FC236}">
                      <a16:creationId xmlns:a16="http://schemas.microsoft.com/office/drawing/2014/main" id="{5CBAECCE-87AE-664B-95FF-D0D10ADAD71D}"/>
                    </a:ext>
                  </a:extLst>
                </p:cNvPr>
                <p:cNvSpPr/>
                <p:nvPr/>
              </p:nvSpPr>
              <p:spPr>
                <a:xfrm>
                  <a:off x="2423572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77" name="Freeform 2076">
                  <a:extLst>
                    <a:ext uri="{FF2B5EF4-FFF2-40B4-BE49-F238E27FC236}">
                      <a16:creationId xmlns:a16="http://schemas.microsoft.com/office/drawing/2014/main" id="{B7AF9D4B-10C4-4846-BD19-87F0AFA8442C}"/>
                    </a:ext>
                  </a:extLst>
                </p:cNvPr>
                <p:cNvSpPr/>
                <p:nvPr/>
              </p:nvSpPr>
              <p:spPr>
                <a:xfrm>
                  <a:off x="2402834" y="1972363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78" name="Freeform 2077">
                  <a:extLst>
                    <a:ext uri="{FF2B5EF4-FFF2-40B4-BE49-F238E27FC236}">
                      <a16:creationId xmlns:a16="http://schemas.microsoft.com/office/drawing/2014/main" id="{D62396A4-EA7E-CF45-9E77-E320A4ADE9EF}"/>
                    </a:ext>
                  </a:extLst>
                </p:cNvPr>
                <p:cNvSpPr/>
                <p:nvPr/>
              </p:nvSpPr>
              <p:spPr>
                <a:xfrm>
                  <a:off x="2423572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79" name="Freeform 2078">
                  <a:extLst>
                    <a:ext uri="{FF2B5EF4-FFF2-40B4-BE49-F238E27FC236}">
                      <a16:creationId xmlns:a16="http://schemas.microsoft.com/office/drawing/2014/main" id="{1B724A3F-EB40-4B4C-AB47-24EFD9971312}"/>
                    </a:ext>
                  </a:extLst>
                </p:cNvPr>
                <p:cNvSpPr/>
                <p:nvPr/>
              </p:nvSpPr>
              <p:spPr>
                <a:xfrm>
                  <a:off x="2402834" y="1972363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80" name="Freeform 2079">
                  <a:extLst>
                    <a:ext uri="{FF2B5EF4-FFF2-40B4-BE49-F238E27FC236}">
                      <a16:creationId xmlns:a16="http://schemas.microsoft.com/office/drawing/2014/main" id="{EC175E87-3276-8B4B-A59E-E117D013A552}"/>
                    </a:ext>
                  </a:extLst>
                </p:cNvPr>
                <p:cNvSpPr/>
                <p:nvPr/>
              </p:nvSpPr>
              <p:spPr>
                <a:xfrm>
                  <a:off x="2423572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81" name="Freeform 2080">
                  <a:extLst>
                    <a:ext uri="{FF2B5EF4-FFF2-40B4-BE49-F238E27FC236}">
                      <a16:creationId xmlns:a16="http://schemas.microsoft.com/office/drawing/2014/main" id="{C154DCED-24FB-1041-B091-25BF1A26892D}"/>
                    </a:ext>
                  </a:extLst>
                </p:cNvPr>
                <p:cNvSpPr/>
                <p:nvPr/>
              </p:nvSpPr>
              <p:spPr>
                <a:xfrm>
                  <a:off x="2402834" y="1972363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82" name="Freeform 2081">
                  <a:extLst>
                    <a:ext uri="{FF2B5EF4-FFF2-40B4-BE49-F238E27FC236}">
                      <a16:creationId xmlns:a16="http://schemas.microsoft.com/office/drawing/2014/main" id="{BA997467-BE73-BE4F-9599-27E9B1A99F48}"/>
                    </a:ext>
                  </a:extLst>
                </p:cNvPr>
                <p:cNvSpPr/>
                <p:nvPr/>
              </p:nvSpPr>
              <p:spPr>
                <a:xfrm>
                  <a:off x="2423572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83" name="Freeform 2082">
                  <a:extLst>
                    <a:ext uri="{FF2B5EF4-FFF2-40B4-BE49-F238E27FC236}">
                      <a16:creationId xmlns:a16="http://schemas.microsoft.com/office/drawing/2014/main" id="{75E8AFB0-5C81-6548-8696-608934439C91}"/>
                    </a:ext>
                  </a:extLst>
                </p:cNvPr>
                <p:cNvSpPr/>
                <p:nvPr/>
              </p:nvSpPr>
              <p:spPr>
                <a:xfrm>
                  <a:off x="2405426" y="1972363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84" name="Freeform 2083">
                  <a:extLst>
                    <a:ext uri="{FF2B5EF4-FFF2-40B4-BE49-F238E27FC236}">
                      <a16:creationId xmlns:a16="http://schemas.microsoft.com/office/drawing/2014/main" id="{33B52C57-D1AA-0B45-A36E-D62F7FA90CFC}"/>
                    </a:ext>
                  </a:extLst>
                </p:cNvPr>
                <p:cNvSpPr/>
                <p:nvPr/>
              </p:nvSpPr>
              <p:spPr>
                <a:xfrm>
                  <a:off x="2424868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85" name="Freeform 2084">
                  <a:extLst>
                    <a:ext uri="{FF2B5EF4-FFF2-40B4-BE49-F238E27FC236}">
                      <a16:creationId xmlns:a16="http://schemas.microsoft.com/office/drawing/2014/main" id="{AB28DB21-5E25-B14D-BEAD-FE8291A4166E}"/>
                    </a:ext>
                  </a:extLst>
                </p:cNvPr>
                <p:cNvSpPr/>
                <p:nvPr/>
              </p:nvSpPr>
              <p:spPr>
                <a:xfrm>
                  <a:off x="2405426" y="1972363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86" name="Freeform 2085">
                  <a:extLst>
                    <a:ext uri="{FF2B5EF4-FFF2-40B4-BE49-F238E27FC236}">
                      <a16:creationId xmlns:a16="http://schemas.microsoft.com/office/drawing/2014/main" id="{6FBA9101-0F34-5C44-964B-ACEA1ACEF9AE}"/>
                    </a:ext>
                  </a:extLst>
                </p:cNvPr>
                <p:cNvSpPr/>
                <p:nvPr/>
              </p:nvSpPr>
              <p:spPr>
                <a:xfrm>
                  <a:off x="2424868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87" name="Freeform 2086">
                  <a:extLst>
                    <a:ext uri="{FF2B5EF4-FFF2-40B4-BE49-F238E27FC236}">
                      <a16:creationId xmlns:a16="http://schemas.microsoft.com/office/drawing/2014/main" id="{EA9E8354-4756-0E43-ADCE-2251BCE4CE0A}"/>
                    </a:ext>
                  </a:extLst>
                </p:cNvPr>
                <p:cNvSpPr/>
                <p:nvPr/>
              </p:nvSpPr>
              <p:spPr>
                <a:xfrm>
                  <a:off x="2405426" y="1972363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88" name="Freeform 2087">
                  <a:extLst>
                    <a:ext uri="{FF2B5EF4-FFF2-40B4-BE49-F238E27FC236}">
                      <a16:creationId xmlns:a16="http://schemas.microsoft.com/office/drawing/2014/main" id="{04F90746-A9B9-4A43-8FBF-A54AD0231F3F}"/>
                    </a:ext>
                  </a:extLst>
                </p:cNvPr>
                <p:cNvSpPr/>
                <p:nvPr/>
              </p:nvSpPr>
              <p:spPr>
                <a:xfrm>
                  <a:off x="2424868" y="1950305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89" name="Freeform 2088">
                  <a:extLst>
                    <a:ext uri="{FF2B5EF4-FFF2-40B4-BE49-F238E27FC236}">
                      <a16:creationId xmlns:a16="http://schemas.microsoft.com/office/drawing/2014/main" id="{AAA6BCCD-A535-5E44-A088-6A07EDF0CB93}"/>
                    </a:ext>
                  </a:extLst>
                </p:cNvPr>
                <p:cNvSpPr/>
                <p:nvPr/>
              </p:nvSpPr>
              <p:spPr>
                <a:xfrm>
                  <a:off x="2408018" y="1982012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90" name="Freeform 2089">
                  <a:extLst>
                    <a:ext uri="{FF2B5EF4-FFF2-40B4-BE49-F238E27FC236}">
                      <a16:creationId xmlns:a16="http://schemas.microsoft.com/office/drawing/2014/main" id="{0CA608D8-C6C1-8946-8D29-C7F634F28DE5}"/>
                    </a:ext>
                  </a:extLst>
                </p:cNvPr>
                <p:cNvSpPr/>
                <p:nvPr/>
              </p:nvSpPr>
              <p:spPr>
                <a:xfrm>
                  <a:off x="2427460" y="1959955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91" name="Freeform 2090">
                  <a:extLst>
                    <a:ext uri="{FF2B5EF4-FFF2-40B4-BE49-F238E27FC236}">
                      <a16:creationId xmlns:a16="http://schemas.microsoft.com/office/drawing/2014/main" id="{03B055B3-534F-F346-B040-631F663E00B4}"/>
                    </a:ext>
                  </a:extLst>
                </p:cNvPr>
                <p:cNvSpPr/>
                <p:nvPr/>
              </p:nvSpPr>
              <p:spPr>
                <a:xfrm>
                  <a:off x="2408018" y="1982012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92" name="Freeform 2091">
                  <a:extLst>
                    <a:ext uri="{FF2B5EF4-FFF2-40B4-BE49-F238E27FC236}">
                      <a16:creationId xmlns:a16="http://schemas.microsoft.com/office/drawing/2014/main" id="{DAEA54EF-52F8-6D44-9756-371950F8E7F4}"/>
                    </a:ext>
                  </a:extLst>
                </p:cNvPr>
                <p:cNvSpPr/>
                <p:nvPr/>
              </p:nvSpPr>
              <p:spPr>
                <a:xfrm>
                  <a:off x="2427460" y="1959955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93" name="Freeform 2092">
                  <a:extLst>
                    <a:ext uri="{FF2B5EF4-FFF2-40B4-BE49-F238E27FC236}">
                      <a16:creationId xmlns:a16="http://schemas.microsoft.com/office/drawing/2014/main" id="{64949025-CA20-B94D-83CA-C41375B379B1}"/>
                    </a:ext>
                  </a:extLst>
                </p:cNvPr>
                <p:cNvSpPr/>
                <p:nvPr/>
              </p:nvSpPr>
              <p:spPr>
                <a:xfrm>
                  <a:off x="2409314" y="1982012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94" name="Freeform 2093">
                  <a:extLst>
                    <a:ext uri="{FF2B5EF4-FFF2-40B4-BE49-F238E27FC236}">
                      <a16:creationId xmlns:a16="http://schemas.microsoft.com/office/drawing/2014/main" id="{35E14F6E-EB2F-7F41-94B8-BAB14B69E2E5}"/>
                    </a:ext>
                  </a:extLst>
                </p:cNvPr>
                <p:cNvSpPr/>
                <p:nvPr/>
              </p:nvSpPr>
              <p:spPr>
                <a:xfrm>
                  <a:off x="2430053" y="1959955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95" name="Freeform 2094">
                  <a:extLst>
                    <a:ext uri="{FF2B5EF4-FFF2-40B4-BE49-F238E27FC236}">
                      <a16:creationId xmlns:a16="http://schemas.microsoft.com/office/drawing/2014/main" id="{5A92B7E2-9581-8B42-AFDB-8F42BB00A63C}"/>
                    </a:ext>
                  </a:extLst>
                </p:cNvPr>
                <p:cNvSpPr/>
                <p:nvPr/>
              </p:nvSpPr>
              <p:spPr>
                <a:xfrm>
                  <a:off x="2409314" y="1982012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96" name="Freeform 2095">
                  <a:extLst>
                    <a:ext uri="{FF2B5EF4-FFF2-40B4-BE49-F238E27FC236}">
                      <a16:creationId xmlns:a16="http://schemas.microsoft.com/office/drawing/2014/main" id="{90A19270-0ABD-D540-8D16-38EAFE514E54}"/>
                    </a:ext>
                  </a:extLst>
                </p:cNvPr>
                <p:cNvSpPr/>
                <p:nvPr/>
              </p:nvSpPr>
              <p:spPr>
                <a:xfrm>
                  <a:off x="2430053" y="1959955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97" name="Freeform 2096">
                  <a:extLst>
                    <a:ext uri="{FF2B5EF4-FFF2-40B4-BE49-F238E27FC236}">
                      <a16:creationId xmlns:a16="http://schemas.microsoft.com/office/drawing/2014/main" id="{E16021AB-CB34-F943-9B69-DB56474D82EC}"/>
                    </a:ext>
                  </a:extLst>
                </p:cNvPr>
                <p:cNvSpPr/>
                <p:nvPr/>
              </p:nvSpPr>
              <p:spPr>
                <a:xfrm>
                  <a:off x="2411906" y="1982012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98" name="Freeform 2097">
                  <a:extLst>
                    <a:ext uri="{FF2B5EF4-FFF2-40B4-BE49-F238E27FC236}">
                      <a16:creationId xmlns:a16="http://schemas.microsoft.com/office/drawing/2014/main" id="{09EAC92B-AE06-874D-A44A-C7577A398617}"/>
                    </a:ext>
                  </a:extLst>
                </p:cNvPr>
                <p:cNvSpPr/>
                <p:nvPr/>
              </p:nvSpPr>
              <p:spPr>
                <a:xfrm>
                  <a:off x="2431349" y="1959955"/>
                  <a:ext cx="9073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99" name="Freeform 2098">
                  <a:extLst>
                    <a:ext uri="{FF2B5EF4-FFF2-40B4-BE49-F238E27FC236}">
                      <a16:creationId xmlns:a16="http://schemas.microsoft.com/office/drawing/2014/main" id="{5D150EE7-2DEF-014C-A9C8-15325E743EA8}"/>
                    </a:ext>
                  </a:extLst>
                </p:cNvPr>
                <p:cNvSpPr/>
                <p:nvPr/>
              </p:nvSpPr>
              <p:spPr>
                <a:xfrm>
                  <a:off x="2415795" y="1982012"/>
                  <a:ext cx="40180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00" name="Freeform 2099">
                  <a:extLst>
                    <a:ext uri="{FF2B5EF4-FFF2-40B4-BE49-F238E27FC236}">
                      <a16:creationId xmlns:a16="http://schemas.microsoft.com/office/drawing/2014/main" id="{58AFBF8B-338D-274B-B789-934B020A7F39}"/>
                    </a:ext>
                  </a:extLst>
                </p:cNvPr>
                <p:cNvSpPr/>
                <p:nvPr/>
              </p:nvSpPr>
              <p:spPr>
                <a:xfrm>
                  <a:off x="2436534" y="1959955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01" name="Freeform 2100">
                  <a:extLst>
                    <a:ext uri="{FF2B5EF4-FFF2-40B4-BE49-F238E27FC236}">
                      <a16:creationId xmlns:a16="http://schemas.microsoft.com/office/drawing/2014/main" id="{214A98B5-A5F6-BC45-882E-E0C37E283807}"/>
                    </a:ext>
                  </a:extLst>
                </p:cNvPr>
                <p:cNvSpPr/>
                <p:nvPr/>
              </p:nvSpPr>
              <p:spPr>
                <a:xfrm>
                  <a:off x="2415795" y="1982012"/>
                  <a:ext cx="40180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02" name="Freeform 2101">
                  <a:extLst>
                    <a:ext uri="{FF2B5EF4-FFF2-40B4-BE49-F238E27FC236}">
                      <a16:creationId xmlns:a16="http://schemas.microsoft.com/office/drawing/2014/main" id="{8C4DCEE2-05A3-D04A-862F-C72FC60FB974}"/>
                    </a:ext>
                  </a:extLst>
                </p:cNvPr>
                <p:cNvSpPr/>
                <p:nvPr/>
              </p:nvSpPr>
              <p:spPr>
                <a:xfrm>
                  <a:off x="2436534" y="1959955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03" name="Freeform 2102">
                  <a:extLst>
                    <a:ext uri="{FF2B5EF4-FFF2-40B4-BE49-F238E27FC236}">
                      <a16:creationId xmlns:a16="http://schemas.microsoft.com/office/drawing/2014/main" id="{C66862BE-DFA1-5240-A118-43ADE93723A4}"/>
                    </a:ext>
                  </a:extLst>
                </p:cNvPr>
                <p:cNvSpPr/>
                <p:nvPr/>
              </p:nvSpPr>
              <p:spPr>
                <a:xfrm>
                  <a:off x="2484491" y="1982012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04" name="Freeform 2103">
                  <a:extLst>
                    <a:ext uri="{FF2B5EF4-FFF2-40B4-BE49-F238E27FC236}">
                      <a16:creationId xmlns:a16="http://schemas.microsoft.com/office/drawing/2014/main" id="{535E7122-3348-0045-9D66-7C9809C2071A}"/>
                    </a:ext>
                  </a:extLst>
                </p:cNvPr>
                <p:cNvSpPr/>
                <p:nvPr/>
              </p:nvSpPr>
              <p:spPr>
                <a:xfrm>
                  <a:off x="2505230" y="1959955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05" name="Freeform 2104">
                  <a:extLst>
                    <a:ext uri="{FF2B5EF4-FFF2-40B4-BE49-F238E27FC236}">
                      <a16:creationId xmlns:a16="http://schemas.microsoft.com/office/drawing/2014/main" id="{E5C88410-DC1C-DD47-9F3A-A48432F340CC}"/>
                    </a:ext>
                  </a:extLst>
                </p:cNvPr>
                <p:cNvSpPr/>
                <p:nvPr/>
              </p:nvSpPr>
              <p:spPr>
                <a:xfrm>
                  <a:off x="2710023" y="1991663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06" name="Freeform 2105">
                  <a:extLst>
                    <a:ext uri="{FF2B5EF4-FFF2-40B4-BE49-F238E27FC236}">
                      <a16:creationId xmlns:a16="http://schemas.microsoft.com/office/drawing/2014/main" id="{4C980AB7-08D0-A64D-981F-82355E9F2A6D}"/>
                    </a:ext>
                  </a:extLst>
                </p:cNvPr>
                <p:cNvSpPr/>
                <p:nvPr/>
              </p:nvSpPr>
              <p:spPr>
                <a:xfrm>
                  <a:off x="2729465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07" name="Freeform 2106">
                  <a:extLst>
                    <a:ext uri="{FF2B5EF4-FFF2-40B4-BE49-F238E27FC236}">
                      <a16:creationId xmlns:a16="http://schemas.microsoft.com/office/drawing/2014/main" id="{13873360-3201-6046-A2B5-6718585C5B89}"/>
                    </a:ext>
                  </a:extLst>
                </p:cNvPr>
                <p:cNvSpPr/>
                <p:nvPr/>
              </p:nvSpPr>
              <p:spPr>
                <a:xfrm>
                  <a:off x="2729465" y="1991663"/>
                  <a:ext cx="40180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08" name="Freeform 2107">
                  <a:extLst>
                    <a:ext uri="{FF2B5EF4-FFF2-40B4-BE49-F238E27FC236}">
                      <a16:creationId xmlns:a16="http://schemas.microsoft.com/office/drawing/2014/main" id="{821D9889-881D-644D-922A-81FA724E5F52}"/>
                    </a:ext>
                  </a:extLst>
                </p:cNvPr>
                <p:cNvSpPr/>
                <p:nvPr/>
              </p:nvSpPr>
              <p:spPr>
                <a:xfrm>
                  <a:off x="2748907" y="1970984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09" name="Freeform 2108">
                  <a:extLst>
                    <a:ext uri="{FF2B5EF4-FFF2-40B4-BE49-F238E27FC236}">
                      <a16:creationId xmlns:a16="http://schemas.microsoft.com/office/drawing/2014/main" id="{EB6CDDBD-B738-DD41-ACAE-087C2FDCC07A}"/>
                    </a:ext>
                  </a:extLst>
                </p:cNvPr>
                <p:cNvSpPr/>
                <p:nvPr/>
              </p:nvSpPr>
              <p:spPr>
                <a:xfrm>
                  <a:off x="2734650" y="1991663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10" name="Freeform 2109">
                  <a:extLst>
                    <a:ext uri="{FF2B5EF4-FFF2-40B4-BE49-F238E27FC236}">
                      <a16:creationId xmlns:a16="http://schemas.microsoft.com/office/drawing/2014/main" id="{FEEA129C-B8D7-E84A-B92C-398E48768BC9}"/>
                    </a:ext>
                  </a:extLst>
                </p:cNvPr>
                <p:cNvSpPr/>
                <p:nvPr/>
              </p:nvSpPr>
              <p:spPr>
                <a:xfrm>
                  <a:off x="2754092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11" name="Freeform 2110">
                  <a:extLst>
                    <a:ext uri="{FF2B5EF4-FFF2-40B4-BE49-F238E27FC236}">
                      <a16:creationId xmlns:a16="http://schemas.microsoft.com/office/drawing/2014/main" id="{CFBF9565-8041-274B-BA23-85CCC3A7B828}"/>
                    </a:ext>
                  </a:extLst>
                </p:cNvPr>
                <p:cNvSpPr/>
                <p:nvPr/>
              </p:nvSpPr>
              <p:spPr>
                <a:xfrm>
                  <a:off x="2742427" y="19916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12" name="Freeform 2111">
                  <a:extLst>
                    <a:ext uri="{FF2B5EF4-FFF2-40B4-BE49-F238E27FC236}">
                      <a16:creationId xmlns:a16="http://schemas.microsoft.com/office/drawing/2014/main" id="{734062E7-AA2A-F048-813F-1D9C51FCAB6A}"/>
                    </a:ext>
                  </a:extLst>
                </p:cNvPr>
                <p:cNvSpPr/>
                <p:nvPr/>
              </p:nvSpPr>
              <p:spPr>
                <a:xfrm>
                  <a:off x="2761869" y="1970984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13" name="Freeform 2112">
                  <a:extLst>
                    <a:ext uri="{FF2B5EF4-FFF2-40B4-BE49-F238E27FC236}">
                      <a16:creationId xmlns:a16="http://schemas.microsoft.com/office/drawing/2014/main" id="{C7541148-4E69-FF41-B2DD-B9EF335F60DD}"/>
                    </a:ext>
                  </a:extLst>
                </p:cNvPr>
                <p:cNvSpPr/>
                <p:nvPr/>
              </p:nvSpPr>
              <p:spPr>
                <a:xfrm>
                  <a:off x="2756684" y="1991663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14" name="Freeform 2113">
                  <a:extLst>
                    <a:ext uri="{FF2B5EF4-FFF2-40B4-BE49-F238E27FC236}">
                      <a16:creationId xmlns:a16="http://schemas.microsoft.com/office/drawing/2014/main" id="{3FC6E69D-A7BA-0C4D-88DB-AB2122B05C5E}"/>
                    </a:ext>
                  </a:extLst>
                </p:cNvPr>
                <p:cNvSpPr/>
                <p:nvPr/>
              </p:nvSpPr>
              <p:spPr>
                <a:xfrm>
                  <a:off x="2776127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15" name="Freeform 2114">
                  <a:extLst>
                    <a:ext uri="{FF2B5EF4-FFF2-40B4-BE49-F238E27FC236}">
                      <a16:creationId xmlns:a16="http://schemas.microsoft.com/office/drawing/2014/main" id="{45CEDAF4-B37E-B64F-A6CB-4709B066BEE8}"/>
                    </a:ext>
                  </a:extLst>
                </p:cNvPr>
                <p:cNvSpPr/>
                <p:nvPr/>
              </p:nvSpPr>
              <p:spPr>
                <a:xfrm>
                  <a:off x="2756684" y="1991663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16" name="Freeform 2115">
                  <a:extLst>
                    <a:ext uri="{FF2B5EF4-FFF2-40B4-BE49-F238E27FC236}">
                      <a16:creationId xmlns:a16="http://schemas.microsoft.com/office/drawing/2014/main" id="{4C2235B4-A416-5640-8BEA-0AEFA949DE6D}"/>
                    </a:ext>
                  </a:extLst>
                </p:cNvPr>
                <p:cNvSpPr/>
                <p:nvPr/>
              </p:nvSpPr>
              <p:spPr>
                <a:xfrm>
                  <a:off x="2776127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17" name="Freeform 2116">
                  <a:extLst>
                    <a:ext uri="{FF2B5EF4-FFF2-40B4-BE49-F238E27FC236}">
                      <a16:creationId xmlns:a16="http://schemas.microsoft.com/office/drawing/2014/main" id="{8FB85220-F7C2-6D4F-8D5B-68B234F3791A}"/>
                    </a:ext>
                  </a:extLst>
                </p:cNvPr>
                <p:cNvSpPr/>
                <p:nvPr/>
              </p:nvSpPr>
              <p:spPr>
                <a:xfrm>
                  <a:off x="2757981" y="1991663"/>
                  <a:ext cx="40180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18" name="Freeform 2117">
                  <a:extLst>
                    <a:ext uri="{FF2B5EF4-FFF2-40B4-BE49-F238E27FC236}">
                      <a16:creationId xmlns:a16="http://schemas.microsoft.com/office/drawing/2014/main" id="{317DFD59-A111-804C-BD0B-C5C51485AE58}"/>
                    </a:ext>
                  </a:extLst>
                </p:cNvPr>
                <p:cNvSpPr/>
                <p:nvPr/>
              </p:nvSpPr>
              <p:spPr>
                <a:xfrm>
                  <a:off x="2777423" y="1970984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19" name="Freeform 2118">
                  <a:extLst>
                    <a:ext uri="{FF2B5EF4-FFF2-40B4-BE49-F238E27FC236}">
                      <a16:creationId xmlns:a16="http://schemas.microsoft.com/office/drawing/2014/main" id="{70E0D998-8D7F-784D-A58A-0AE5533313AB}"/>
                    </a:ext>
                  </a:extLst>
                </p:cNvPr>
                <p:cNvSpPr/>
                <p:nvPr/>
              </p:nvSpPr>
              <p:spPr>
                <a:xfrm>
                  <a:off x="2757981" y="1991663"/>
                  <a:ext cx="40180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20" name="Freeform 2119">
                  <a:extLst>
                    <a:ext uri="{FF2B5EF4-FFF2-40B4-BE49-F238E27FC236}">
                      <a16:creationId xmlns:a16="http://schemas.microsoft.com/office/drawing/2014/main" id="{860AD580-BB0A-5D46-9818-C321C12C3292}"/>
                    </a:ext>
                  </a:extLst>
                </p:cNvPr>
                <p:cNvSpPr/>
                <p:nvPr/>
              </p:nvSpPr>
              <p:spPr>
                <a:xfrm>
                  <a:off x="2777423" y="1970984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21" name="Freeform 2120">
                  <a:extLst>
                    <a:ext uri="{FF2B5EF4-FFF2-40B4-BE49-F238E27FC236}">
                      <a16:creationId xmlns:a16="http://schemas.microsoft.com/office/drawing/2014/main" id="{A9EA11ED-E04C-634A-9436-FCA3664CA8B8}"/>
                    </a:ext>
                  </a:extLst>
                </p:cNvPr>
                <p:cNvSpPr/>
                <p:nvPr/>
              </p:nvSpPr>
              <p:spPr>
                <a:xfrm>
                  <a:off x="2760573" y="1991663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22" name="Freeform 2121">
                  <a:extLst>
                    <a:ext uri="{FF2B5EF4-FFF2-40B4-BE49-F238E27FC236}">
                      <a16:creationId xmlns:a16="http://schemas.microsoft.com/office/drawing/2014/main" id="{0E0907B6-A4F2-D349-A110-00CA92C6C9E2}"/>
                    </a:ext>
                  </a:extLst>
                </p:cNvPr>
                <p:cNvSpPr/>
                <p:nvPr/>
              </p:nvSpPr>
              <p:spPr>
                <a:xfrm>
                  <a:off x="2780015" y="1970984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23" name="Freeform 2122">
                  <a:extLst>
                    <a:ext uri="{FF2B5EF4-FFF2-40B4-BE49-F238E27FC236}">
                      <a16:creationId xmlns:a16="http://schemas.microsoft.com/office/drawing/2014/main" id="{EC9F0F06-CFD9-4E4F-93E5-F0148D681E4C}"/>
                    </a:ext>
                  </a:extLst>
                </p:cNvPr>
                <p:cNvSpPr/>
                <p:nvPr/>
              </p:nvSpPr>
              <p:spPr>
                <a:xfrm>
                  <a:off x="2760573" y="1991663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24" name="Freeform 2123">
                  <a:extLst>
                    <a:ext uri="{FF2B5EF4-FFF2-40B4-BE49-F238E27FC236}">
                      <a16:creationId xmlns:a16="http://schemas.microsoft.com/office/drawing/2014/main" id="{E1EC8A69-F2E6-6343-90F7-07F2F3E6CED1}"/>
                    </a:ext>
                  </a:extLst>
                </p:cNvPr>
                <p:cNvSpPr/>
                <p:nvPr/>
              </p:nvSpPr>
              <p:spPr>
                <a:xfrm>
                  <a:off x="2780015" y="1970984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25" name="Freeform 2124">
                  <a:extLst>
                    <a:ext uri="{FF2B5EF4-FFF2-40B4-BE49-F238E27FC236}">
                      <a16:creationId xmlns:a16="http://schemas.microsoft.com/office/drawing/2014/main" id="{FC9D1D69-8717-2B47-A393-514BDA0BDBF6}"/>
                    </a:ext>
                  </a:extLst>
                </p:cNvPr>
                <p:cNvSpPr/>
                <p:nvPr/>
              </p:nvSpPr>
              <p:spPr>
                <a:xfrm>
                  <a:off x="2760573" y="1991663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26" name="Freeform 2125">
                  <a:extLst>
                    <a:ext uri="{FF2B5EF4-FFF2-40B4-BE49-F238E27FC236}">
                      <a16:creationId xmlns:a16="http://schemas.microsoft.com/office/drawing/2014/main" id="{5DD6734F-80E9-364F-A1A8-A3F808C8211F}"/>
                    </a:ext>
                  </a:extLst>
                </p:cNvPr>
                <p:cNvSpPr/>
                <p:nvPr/>
              </p:nvSpPr>
              <p:spPr>
                <a:xfrm>
                  <a:off x="2780015" y="1970984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27" name="Freeform 2126">
                  <a:extLst>
                    <a:ext uri="{FF2B5EF4-FFF2-40B4-BE49-F238E27FC236}">
                      <a16:creationId xmlns:a16="http://schemas.microsoft.com/office/drawing/2014/main" id="{B71C1673-8698-DD44-AC5A-65C39AA91B7A}"/>
                    </a:ext>
                  </a:extLst>
                </p:cNvPr>
                <p:cNvSpPr/>
                <p:nvPr/>
              </p:nvSpPr>
              <p:spPr>
                <a:xfrm>
                  <a:off x="2763166" y="1991663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28" name="Freeform 2127">
                  <a:extLst>
                    <a:ext uri="{FF2B5EF4-FFF2-40B4-BE49-F238E27FC236}">
                      <a16:creationId xmlns:a16="http://schemas.microsoft.com/office/drawing/2014/main" id="{E6B91300-9205-614E-A9C8-82037C67FE08}"/>
                    </a:ext>
                  </a:extLst>
                </p:cNvPr>
                <p:cNvSpPr/>
                <p:nvPr/>
              </p:nvSpPr>
              <p:spPr>
                <a:xfrm>
                  <a:off x="2782607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29" name="Freeform 2128">
                  <a:extLst>
                    <a:ext uri="{FF2B5EF4-FFF2-40B4-BE49-F238E27FC236}">
                      <a16:creationId xmlns:a16="http://schemas.microsoft.com/office/drawing/2014/main" id="{6EC71624-E310-2B4E-9764-EDC44FA0EF6E}"/>
                    </a:ext>
                  </a:extLst>
                </p:cNvPr>
                <p:cNvSpPr/>
                <p:nvPr/>
              </p:nvSpPr>
              <p:spPr>
                <a:xfrm>
                  <a:off x="2763166" y="1991663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30" name="Freeform 2129">
                  <a:extLst>
                    <a:ext uri="{FF2B5EF4-FFF2-40B4-BE49-F238E27FC236}">
                      <a16:creationId xmlns:a16="http://schemas.microsoft.com/office/drawing/2014/main" id="{AA1308FA-3445-7344-9B7C-517986A84CA6}"/>
                    </a:ext>
                  </a:extLst>
                </p:cNvPr>
                <p:cNvSpPr/>
                <p:nvPr/>
              </p:nvSpPr>
              <p:spPr>
                <a:xfrm>
                  <a:off x="2782607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31" name="Freeform 2130">
                  <a:extLst>
                    <a:ext uri="{FF2B5EF4-FFF2-40B4-BE49-F238E27FC236}">
                      <a16:creationId xmlns:a16="http://schemas.microsoft.com/office/drawing/2014/main" id="{F8D2BC2A-D136-5245-B6C3-39F6B2936263}"/>
                    </a:ext>
                  </a:extLst>
                </p:cNvPr>
                <p:cNvSpPr/>
                <p:nvPr/>
              </p:nvSpPr>
              <p:spPr>
                <a:xfrm>
                  <a:off x="2763166" y="1991663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32" name="Freeform 2131">
                  <a:extLst>
                    <a:ext uri="{FF2B5EF4-FFF2-40B4-BE49-F238E27FC236}">
                      <a16:creationId xmlns:a16="http://schemas.microsoft.com/office/drawing/2014/main" id="{6A5D84EF-0D0B-EB49-9B2C-43007399F7F0}"/>
                    </a:ext>
                  </a:extLst>
                </p:cNvPr>
                <p:cNvSpPr/>
                <p:nvPr/>
              </p:nvSpPr>
              <p:spPr>
                <a:xfrm>
                  <a:off x="2782607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33" name="Freeform 2132">
                  <a:extLst>
                    <a:ext uri="{FF2B5EF4-FFF2-40B4-BE49-F238E27FC236}">
                      <a16:creationId xmlns:a16="http://schemas.microsoft.com/office/drawing/2014/main" id="{6AE8EB23-F521-1640-82CA-F1F0BB6B17F8}"/>
                    </a:ext>
                  </a:extLst>
                </p:cNvPr>
                <p:cNvSpPr/>
                <p:nvPr/>
              </p:nvSpPr>
              <p:spPr>
                <a:xfrm>
                  <a:off x="2764461" y="1991663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34" name="Freeform 2133">
                  <a:extLst>
                    <a:ext uri="{FF2B5EF4-FFF2-40B4-BE49-F238E27FC236}">
                      <a16:creationId xmlns:a16="http://schemas.microsoft.com/office/drawing/2014/main" id="{8297EE64-CAA8-CB41-A450-63F6FD7446D5}"/>
                    </a:ext>
                  </a:extLst>
                </p:cNvPr>
                <p:cNvSpPr/>
                <p:nvPr/>
              </p:nvSpPr>
              <p:spPr>
                <a:xfrm>
                  <a:off x="2785200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35" name="Freeform 2134">
                  <a:extLst>
                    <a:ext uri="{FF2B5EF4-FFF2-40B4-BE49-F238E27FC236}">
                      <a16:creationId xmlns:a16="http://schemas.microsoft.com/office/drawing/2014/main" id="{2CA1F162-9BD1-4845-88A5-71B4C1CB745C}"/>
                    </a:ext>
                  </a:extLst>
                </p:cNvPr>
                <p:cNvSpPr/>
                <p:nvPr/>
              </p:nvSpPr>
              <p:spPr>
                <a:xfrm>
                  <a:off x="2764461" y="1991663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36" name="Freeform 2135">
                  <a:extLst>
                    <a:ext uri="{FF2B5EF4-FFF2-40B4-BE49-F238E27FC236}">
                      <a16:creationId xmlns:a16="http://schemas.microsoft.com/office/drawing/2014/main" id="{BF4BDF13-B933-2448-AE57-0B1D83D2A175}"/>
                    </a:ext>
                  </a:extLst>
                </p:cNvPr>
                <p:cNvSpPr/>
                <p:nvPr/>
              </p:nvSpPr>
              <p:spPr>
                <a:xfrm>
                  <a:off x="2785200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37" name="Freeform 2136">
                  <a:extLst>
                    <a:ext uri="{FF2B5EF4-FFF2-40B4-BE49-F238E27FC236}">
                      <a16:creationId xmlns:a16="http://schemas.microsoft.com/office/drawing/2014/main" id="{E70D201D-5086-DD4C-AFCB-E10D4FD640C8}"/>
                    </a:ext>
                  </a:extLst>
                </p:cNvPr>
                <p:cNvSpPr/>
                <p:nvPr/>
              </p:nvSpPr>
              <p:spPr>
                <a:xfrm>
                  <a:off x="2764461" y="1991663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38" name="Freeform 2137">
                  <a:extLst>
                    <a:ext uri="{FF2B5EF4-FFF2-40B4-BE49-F238E27FC236}">
                      <a16:creationId xmlns:a16="http://schemas.microsoft.com/office/drawing/2014/main" id="{982D7CDC-3B23-724F-8286-7913174649D3}"/>
                    </a:ext>
                  </a:extLst>
                </p:cNvPr>
                <p:cNvSpPr/>
                <p:nvPr/>
              </p:nvSpPr>
              <p:spPr>
                <a:xfrm>
                  <a:off x="2785200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39" name="Freeform 2138">
                  <a:extLst>
                    <a:ext uri="{FF2B5EF4-FFF2-40B4-BE49-F238E27FC236}">
                      <a16:creationId xmlns:a16="http://schemas.microsoft.com/office/drawing/2014/main" id="{A6BA15FB-1DC5-EE4C-88CC-43DEB4AB5AC4}"/>
                    </a:ext>
                  </a:extLst>
                </p:cNvPr>
                <p:cNvSpPr/>
                <p:nvPr/>
              </p:nvSpPr>
              <p:spPr>
                <a:xfrm>
                  <a:off x="2764461" y="1991663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40" name="Freeform 2139">
                  <a:extLst>
                    <a:ext uri="{FF2B5EF4-FFF2-40B4-BE49-F238E27FC236}">
                      <a16:creationId xmlns:a16="http://schemas.microsoft.com/office/drawing/2014/main" id="{A0779F32-4289-6741-9B1B-91C175FD964C}"/>
                    </a:ext>
                  </a:extLst>
                </p:cNvPr>
                <p:cNvSpPr/>
                <p:nvPr/>
              </p:nvSpPr>
              <p:spPr>
                <a:xfrm>
                  <a:off x="2785200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41" name="Freeform 2140">
                  <a:extLst>
                    <a:ext uri="{FF2B5EF4-FFF2-40B4-BE49-F238E27FC236}">
                      <a16:creationId xmlns:a16="http://schemas.microsoft.com/office/drawing/2014/main" id="{232F9B28-33A2-AA42-AAF2-F6B7EA4D12A4}"/>
                    </a:ext>
                  </a:extLst>
                </p:cNvPr>
                <p:cNvSpPr/>
                <p:nvPr/>
              </p:nvSpPr>
              <p:spPr>
                <a:xfrm>
                  <a:off x="2767054" y="1991663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42" name="Freeform 2141">
                  <a:extLst>
                    <a:ext uri="{FF2B5EF4-FFF2-40B4-BE49-F238E27FC236}">
                      <a16:creationId xmlns:a16="http://schemas.microsoft.com/office/drawing/2014/main" id="{368B8F31-019F-C248-B1BB-A89E7AC150E4}"/>
                    </a:ext>
                  </a:extLst>
                </p:cNvPr>
                <p:cNvSpPr/>
                <p:nvPr/>
              </p:nvSpPr>
              <p:spPr>
                <a:xfrm>
                  <a:off x="2786496" y="1970984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43" name="Freeform 2142">
                  <a:extLst>
                    <a:ext uri="{FF2B5EF4-FFF2-40B4-BE49-F238E27FC236}">
                      <a16:creationId xmlns:a16="http://schemas.microsoft.com/office/drawing/2014/main" id="{A0E5287B-FE4B-4C4D-84ED-CA3F9710F115}"/>
                    </a:ext>
                  </a:extLst>
                </p:cNvPr>
                <p:cNvSpPr/>
                <p:nvPr/>
              </p:nvSpPr>
              <p:spPr>
                <a:xfrm>
                  <a:off x="2767054" y="1991663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44" name="Freeform 2143">
                  <a:extLst>
                    <a:ext uri="{FF2B5EF4-FFF2-40B4-BE49-F238E27FC236}">
                      <a16:creationId xmlns:a16="http://schemas.microsoft.com/office/drawing/2014/main" id="{37DD2654-6C24-A547-BF8E-67E378985B70}"/>
                    </a:ext>
                  </a:extLst>
                </p:cNvPr>
                <p:cNvSpPr/>
                <p:nvPr/>
              </p:nvSpPr>
              <p:spPr>
                <a:xfrm>
                  <a:off x="2786496" y="1970984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45" name="Freeform 2144">
                  <a:extLst>
                    <a:ext uri="{FF2B5EF4-FFF2-40B4-BE49-F238E27FC236}">
                      <a16:creationId xmlns:a16="http://schemas.microsoft.com/office/drawing/2014/main" id="{313572D7-387B-5540-9639-30555BCC2153}"/>
                    </a:ext>
                  </a:extLst>
                </p:cNvPr>
                <p:cNvSpPr/>
                <p:nvPr/>
              </p:nvSpPr>
              <p:spPr>
                <a:xfrm>
                  <a:off x="2767054" y="1991663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46" name="Freeform 2145">
                  <a:extLst>
                    <a:ext uri="{FF2B5EF4-FFF2-40B4-BE49-F238E27FC236}">
                      <a16:creationId xmlns:a16="http://schemas.microsoft.com/office/drawing/2014/main" id="{66FB9A95-518C-D844-99C4-C620583A2A43}"/>
                    </a:ext>
                  </a:extLst>
                </p:cNvPr>
                <p:cNvSpPr/>
                <p:nvPr/>
              </p:nvSpPr>
              <p:spPr>
                <a:xfrm>
                  <a:off x="2786496" y="1970984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47" name="Freeform 2146">
                  <a:extLst>
                    <a:ext uri="{FF2B5EF4-FFF2-40B4-BE49-F238E27FC236}">
                      <a16:creationId xmlns:a16="http://schemas.microsoft.com/office/drawing/2014/main" id="{2A6C872E-C382-CE42-8304-6C6F947FF1F6}"/>
                    </a:ext>
                  </a:extLst>
                </p:cNvPr>
                <p:cNvSpPr/>
                <p:nvPr/>
              </p:nvSpPr>
              <p:spPr>
                <a:xfrm>
                  <a:off x="2769646" y="1991663"/>
                  <a:ext cx="40181" cy="5514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48" name="Freeform 2147">
                  <a:extLst>
                    <a:ext uri="{FF2B5EF4-FFF2-40B4-BE49-F238E27FC236}">
                      <a16:creationId xmlns:a16="http://schemas.microsoft.com/office/drawing/2014/main" id="{F7DD78CB-6E00-6849-BAA0-38FB4CFA3FD0}"/>
                    </a:ext>
                  </a:extLst>
                </p:cNvPr>
                <p:cNvSpPr/>
                <p:nvPr/>
              </p:nvSpPr>
              <p:spPr>
                <a:xfrm>
                  <a:off x="2789089" y="1970984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49" name="Freeform 2148">
                  <a:extLst>
                    <a:ext uri="{FF2B5EF4-FFF2-40B4-BE49-F238E27FC236}">
                      <a16:creationId xmlns:a16="http://schemas.microsoft.com/office/drawing/2014/main" id="{B9B45CBE-D903-A944-A98D-AD2B708CF383}"/>
                    </a:ext>
                  </a:extLst>
                </p:cNvPr>
                <p:cNvSpPr/>
                <p:nvPr/>
              </p:nvSpPr>
              <p:spPr>
                <a:xfrm>
                  <a:off x="2769646" y="1991663"/>
                  <a:ext cx="40181" cy="5514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0" name="Freeform 2149">
                  <a:extLst>
                    <a:ext uri="{FF2B5EF4-FFF2-40B4-BE49-F238E27FC236}">
                      <a16:creationId xmlns:a16="http://schemas.microsoft.com/office/drawing/2014/main" id="{17B03F07-1200-F345-A6D0-46EB6D283D31}"/>
                    </a:ext>
                  </a:extLst>
                </p:cNvPr>
                <p:cNvSpPr/>
                <p:nvPr/>
              </p:nvSpPr>
              <p:spPr>
                <a:xfrm>
                  <a:off x="2789089" y="1970984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1" name="Freeform 2150">
                  <a:extLst>
                    <a:ext uri="{FF2B5EF4-FFF2-40B4-BE49-F238E27FC236}">
                      <a16:creationId xmlns:a16="http://schemas.microsoft.com/office/drawing/2014/main" id="{C88666DA-1A8A-FC40-B07D-FB1FB7C7A392}"/>
                    </a:ext>
                  </a:extLst>
                </p:cNvPr>
                <p:cNvSpPr/>
                <p:nvPr/>
              </p:nvSpPr>
              <p:spPr>
                <a:xfrm>
                  <a:off x="2770942" y="1991663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2" name="Freeform 2151">
                  <a:extLst>
                    <a:ext uri="{FF2B5EF4-FFF2-40B4-BE49-F238E27FC236}">
                      <a16:creationId xmlns:a16="http://schemas.microsoft.com/office/drawing/2014/main" id="{B6613A34-F819-D84C-B81F-8EFE20866BBD}"/>
                    </a:ext>
                  </a:extLst>
                </p:cNvPr>
                <p:cNvSpPr/>
                <p:nvPr/>
              </p:nvSpPr>
              <p:spPr>
                <a:xfrm>
                  <a:off x="2791681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3" name="Freeform 2152">
                  <a:extLst>
                    <a:ext uri="{FF2B5EF4-FFF2-40B4-BE49-F238E27FC236}">
                      <a16:creationId xmlns:a16="http://schemas.microsoft.com/office/drawing/2014/main" id="{834E260A-F142-2E4D-9C89-05B2DD3CADB0}"/>
                    </a:ext>
                  </a:extLst>
                </p:cNvPr>
                <p:cNvSpPr/>
                <p:nvPr/>
              </p:nvSpPr>
              <p:spPr>
                <a:xfrm>
                  <a:off x="2770942" y="1991663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4" name="Freeform 2153">
                  <a:extLst>
                    <a:ext uri="{FF2B5EF4-FFF2-40B4-BE49-F238E27FC236}">
                      <a16:creationId xmlns:a16="http://schemas.microsoft.com/office/drawing/2014/main" id="{4F1418E7-6BB2-3D4E-8B54-7C62C7997CB6}"/>
                    </a:ext>
                  </a:extLst>
                </p:cNvPr>
                <p:cNvSpPr/>
                <p:nvPr/>
              </p:nvSpPr>
              <p:spPr>
                <a:xfrm>
                  <a:off x="2791681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5" name="Freeform 2154">
                  <a:extLst>
                    <a:ext uri="{FF2B5EF4-FFF2-40B4-BE49-F238E27FC236}">
                      <a16:creationId xmlns:a16="http://schemas.microsoft.com/office/drawing/2014/main" id="{7AB6AFE8-E2DA-8141-BE0D-8F59F95EDC2A}"/>
                    </a:ext>
                  </a:extLst>
                </p:cNvPr>
                <p:cNvSpPr/>
                <p:nvPr/>
              </p:nvSpPr>
              <p:spPr>
                <a:xfrm>
                  <a:off x="2770942" y="1991663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6" name="Freeform 2155">
                  <a:extLst>
                    <a:ext uri="{FF2B5EF4-FFF2-40B4-BE49-F238E27FC236}">
                      <a16:creationId xmlns:a16="http://schemas.microsoft.com/office/drawing/2014/main" id="{A0F2C2F0-F962-8E42-AB41-595A045CAC1F}"/>
                    </a:ext>
                  </a:extLst>
                </p:cNvPr>
                <p:cNvSpPr/>
                <p:nvPr/>
              </p:nvSpPr>
              <p:spPr>
                <a:xfrm>
                  <a:off x="2791681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7" name="Freeform 2156">
                  <a:extLst>
                    <a:ext uri="{FF2B5EF4-FFF2-40B4-BE49-F238E27FC236}">
                      <a16:creationId xmlns:a16="http://schemas.microsoft.com/office/drawing/2014/main" id="{8120139B-B320-BD49-ADA8-B59EAB32DA0A}"/>
                    </a:ext>
                  </a:extLst>
                </p:cNvPr>
                <p:cNvSpPr/>
                <p:nvPr/>
              </p:nvSpPr>
              <p:spPr>
                <a:xfrm>
                  <a:off x="2770942" y="1991663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8" name="Freeform 2157">
                  <a:extLst>
                    <a:ext uri="{FF2B5EF4-FFF2-40B4-BE49-F238E27FC236}">
                      <a16:creationId xmlns:a16="http://schemas.microsoft.com/office/drawing/2014/main" id="{D77CC365-B2B9-E64E-A7CD-43A5A5C7FFE3}"/>
                    </a:ext>
                  </a:extLst>
                </p:cNvPr>
                <p:cNvSpPr/>
                <p:nvPr/>
              </p:nvSpPr>
              <p:spPr>
                <a:xfrm>
                  <a:off x="2791681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59" name="Freeform 2158">
                  <a:extLst>
                    <a:ext uri="{FF2B5EF4-FFF2-40B4-BE49-F238E27FC236}">
                      <a16:creationId xmlns:a16="http://schemas.microsoft.com/office/drawing/2014/main" id="{8E4D3038-63F8-7E4D-8C65-D891B58DAD8A}"/>
                    </a:ext>
                  </a:extLst>
                </p:cNvPr>
                <p:cNvSpPr/>
                <p:nvPr/>
              </p:nvSpPr>
              <p:spPr>
                <a:xfrm>
                  <a:off x="2770942" y="1991663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60" name="Freeform 2159">
                  <a:extLst>
                    <a:ext uri="{FF2B5EF4-FFF2-40B4-BE49-F238E27FC236}">
                      <a16:creationId xmlns:a16="http://schemas.microsoft.com/office/drawing/2014/main" id="{0EC44733-2C9F-CF40-8395-72AAE74B1D7F}"/>
                    </a:ext>
                  </a:extLst>
                </p:cNvPr>
                <p:cNvSpPr/>
                <p:nvPr/>
              </p:nvSpPr>
              <p:spPr>
                <a:xfrm>
                  <a:off x="2791681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61" name="Freeform 2160">
                  <a:extLst>
                    <a:ext uri="{FF2B5EF4-FFF2-40B4-BE49-F238E27FC236}">
                      <a16:creationId xmlns:a16="http://schemas.microsoft.com/office/drawing/2014/main" id="{F9F73A5C-FD03-234B-84F0-53DE47D4A85C}"/>
                    </a:ext>
                  </a:extLst>
                </p:cNvPr>
                <p:cNvSpPr/>
                <p:nvPr/>
              </p:nvSpPr>
              <p:spPr>
                <a:xfrm>
                  <a:off x="2770942" y="1991663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62" name="Freeform 2161">
                  <a:extLst>
                    <a:ext uri="{FF2B5EF4-FFF2-40B4-BE49-F238E27FC236}">
                      <a16:creationId xmlns:a16="http://schemas.microsoft.com/office/drawing/2014/main" id="{2E2123A0-20F0-B544-90F3-5F0D06F8CC60}"/>
                    </a:ext>
                  </a:extLst>
                </p:cNvPr>
                <p:cNvSpPr/>
                <p:nvPr/>
              </p:nvSpPr>
              <p:spPr>
                <a:xfrm>
                  <a:off x="2791681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63" name="Freeform 2162">
                  <a:extLst>
                    <a:ext uri="{FF2B5EF4-FFF2-40B4-BE49-F238E27FC236}">
                      <a16:creationId xmlns:a16="http://schemas.microsoft.com/office/drawing/2014/main" id="{F5469E7B-3FD0-2643-A0F1-A2F9DC77BD93}"/>
                    </a:ext>
                  </a:extLst>
                </p:cNvPr>
                <p:cNvSpPr/>
                <p:nvPr/>
              </p:nvSpPr>
              <p:spPr>
                <a:xfrm>
                  <a:off x="2773535" y="19916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64" name="Freeform 2163">
                  <a:extLst>
                    <a:ext uri="{FF2B5EF4-FFF2-40B4-BE49-F238E27FC236}">
                      <a16:creationId xmlns:a16="http://schemas.microsoft.com/office/drawing/2014/main" id="{E5395865-3DCB-0E44-B260-BAE70C9563BD}"/>
                    </a:ext>
                  </a:extLst>
                </p:cNvPr>
                <p:cNvSpPr/>
                <p:nvPr/>
              </p:nvSpPr>
              <p:spPr>
                <a:xfrm>
                  <a:off x="2794273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65" name="Freeform 2164">
                  <a:extLst>
                    <a:ext uri="{FF2B5EF4-FFF2-40B4-BE49-F238E27FC236}">
                      <a16:creationId xmlns:a16="http://schemas.microsoft.com/office/drawing/2014/main" id="{D074F021-0A31-3849-A3E3-F4D0AE08B28D}"/>
                    </a:ext>
                  </a:extLst>
                </p:cNvPr>
                <p:cNvSpPr/>
                <p:nvPr/>
              </p:nvSpPr>
              <p:spPr>
                <a:xfrm>
                  <a:off x="2773535" y="19916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66" name="Freeform 2165">
                  <a:extLst>
                    <a:ext uri="{FF2B5EF4-FFF2-40B4-BE49-F238E27FC236}">
                      <a16:creationId xmlns:a16="http://schemas.microsoft.com/office/drawing/2014/main" id="{D157A2F3-6B5E-D640-B2E9-3BBDB43D0056}"/>
                    </a:ext>
                  </a:extLst>
                </p:cNvPr>
                <p:cNvSpPr/>
                <p:nvPr/>
              </p:nvSpPr>
              <p:spPr>
                <a:xfrm>
                  <a:off x="2794273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67" name="Freeform 2166">
                  <a:extLst>
                    <a:ext uri="{FF2B5EF4-FFF2-40B4-BE49-F238E27FC236}">
                      <a16:creationId xmlns:a16="http://schemas.microsoft.com/office/drawing/2014/main" id="{B303F852-C93D-F947-8F9D-A2D0FD7A5300}"/>
                    </a:ext>
                  </a:extLst>
                </p:cNvPr>
                <p:cNvSpPr/>
                <p:nvPr/>
              </p:nvSpPr>
              <p:spPr>
                <a:xfrm>
                  <a:off x="2773535" y="19916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68" name="Freeform 2167">
                  <a:extLst>
                    <a:ext uri="{FF2B5EF4-FFF2-40B4-BE49-F238E27FC236}">
                      <a16:creationId xmlns:a16="http://schemas.microsoft.com/office/drawing/2014/main" id="{6F6200CE-AB58-7D4E-9A04-E1DB1D8C0B7C}"/>
                    </a:ext>
                  </a:extLst>
                </p:cNvPr>
                <p:cNvSpPr/>
                <p:nvPr/>
              </p:nvSpPr>
              <p:spPr>
                <a:xfrm>
                  <a:off x="2794273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69" name="Freeform 2168">
                  <a:extLst>
                    <a:ext uri="{FF2B5EF4-FFF2-40B4-BE49-F238E27FC236}">
                      <a16:creationId xmlns:a16="http://schemas.microsoft.com/office/drawing/2014/main" id="{525A33E7-6F9F-D942-841C-F1B2E8E2F0E2}"/>
                    </a:ext>
                  </a:extLst>
                </p:cNvPr>
                <p:cNvSpPr/>
                <p:nvPr/>
              </p:nvSpPr>
              <p:spPr>
                <a:xfrm>
                  <a:off x="2773535" y="19916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70" name="Freeform 2169">
                  <a:extLst>
                    <a:ext uri="{FF2B5EF4-FFF2-40B4-BE49-F238E27FC236}">
                      <a16:creationId xmlns:a16="http://schemas.microsoft.com/office/drawing/2014/main" id="{55CB8304-7D5C-8C4F-8BDF-4960131083DA}"/>
                    </a:ext>
                  </a:extLst>
                </p:cNvPr>
                <p:cNvSpPr/>
                <p:nvPr/>
              </p:nvSpPr>
              <p:spPr>
                <a:xfrm>
                  <a:off x="2794273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71" name="Freeform 2170">
                  <a:extLst>
                    <a:ext uri="{FF2B5EF4-FFF2-40B4-BE49-F238E27FC236}">
                      <a16:creationId xmlns:a16="http://schemas.microsoft.com/office/drawing/2014/main" id="{B84B39B4-1FDD-3E4D-A7D6-58A8B454AC39}"/>
                    </a:ext>
                  </a:extLst>
                </p:cNvPr>
                <p:cNvSpPr/>
                <p:nvPr/>
              </p:nvSpPr>
              <p:spPr>
                <a:xfrm>
                  <a:off x="2773535" y="19916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72" name="Freeform 2171">
                  <a:extLst>
                    <a:ext uri="{FF2B5EF4-FFF2-40B4-BE49-F238E27FC236}">
                      <a16:creationId xmlns:a16="http://schemas.microsoft.com/office/drawing/2014/main" id="{3070268F-F50F-B14B-B7D5-DD25C7182805}"/>
                    </a:ext>
                  </a:extLst>
                </p:cNvPr>
                <p:cNvSpPr/>
                <p:nvPr/>
              </p:nvSpPr>
              <p:spPr>
                <a:xfrm>
                  <a:off x="2794273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73" name="Freeform 2172">
                  <a:extLst>
                    <a:ext uri="{FF2B5EF4-FFF2-40B4-BE49-F238E27FC236}">
                      <a16:creationId xmlns:a16="http://schemas.microsoft.com/office/drawing/2014/main" id="{87A52424-C651-7640-A917-1503F097E3D1}"/>
                    </a:ext>
                  </a:extLst>
                </p:cNvPr>
                <p:cNvSpPr/>
                <p:nvPr/>
              </p:nvSpPr>
              <p:spPr>
                <a:xfrm>
                  <a:off x="2773535" y="19916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74" name="Freeform 2173">
                  <a:extLst>
                    <a:ext uri="{FF2B5EF4-FFF2-40B4-BE49-F238E27FC236}">
                      <a16:creationId xmlns:a16="http://schemas.microsoft.com/office/drawing/2014/main" id="{422BF96E-D892-EC4C-8267-5006BADD8E02}"/>
                    </a:ext>
                  </a:extLst>
                </p:cNvPr>
                <p:cNvSpPr/>
                <p:nvPr/>
              </p:nvSpPr>
              <p:spPr>
                <a:xfrm>
                  <a:off x="2794273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75" name="Freeform 2174">
                  <a:extLst>
                    <a:ext uri="{FF2B5EF4-FFF2-40B4-BE49-F238E27FC236}">
                      <a16:creationId xmlns:a16="http://schemas.microsoft.com/office/drawing/2014/main" id="{911766C0-525A-524C-80DB-C67ACF35E5E5}"/>
                    </a:ext>
                  </a:extLst>
                </p:cNvPr>
                <p:cNvSpPr/>
                <p:nvPr/>
              </p:nvSpPr>
              <p:spPr>
                <a:xfrm>
                  <a:off x="2773535" y="19916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76" name="Freeform 2175">
                  <a:extLst>
                    <a:ext uri="{FF2B5EF4-FFF2-40B4-BE49-F238E27FC236}">
                      <a16:creationId xmlns:a16="http://schemas.microsoft.com/office/drawing/2014/main" id="{DDBB8C99-82A9-5541-BFC9-93EB465D814B}"/>
                    </a:ext>
                  </a:extLst>
                </p:cNvPr>
                <p:cNvSpPr/>
                <p:nvPr/>
              </p:nvSpPr>
              <p:spPr>
                <a:xfrm>
                  <a:off x="2794273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77" name="Freeform 2176">
                  <a:extLst>
                    <a:ext uri="{FF2B5EF4-FFF2-40B4-BE49-F238E27FC236}">
                      <a16:creationId xmlns:a16="http://schemas.microsoft.com/office/drawing/2014/main" id="{CBC3B900-BFFB-1A45-8353-3752AAA7110B}"/>
                    </a:ext>
                  </a:extLst>
                </p:cNvPr>
                <p:cNvSpPr/>
                <p:nvPr/>
              </p:nvSpPr>
              <p:spPr>
                <a:xfrm>
                  <a:off x="2773535" y="19916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78" name="Freeform 2177">
                  <a:extLst>
                    <a:ext uri="{FF2B5EF4-FFF2-40B4-BE49-F238E27FC236}">
                      <a16:creationId xmlns:a16="http://schemas.microsoft.com/office/drawing/2014/main" id="{D0A436AC-1710-D548-86FE-98B6D6C3DD8F}"/>
                    </a:ext>
                  </a:extLst>
                </p:cNvPr>
                <p:cNvSpPr/>
                <p:nvPr/>
              </p:nvSpPr>
              <p:spPr>
                <a:xfrm>
                  <a:off x="2794273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79" name="Freeform 2178">
                  <a:extLst>
                    <a:ext uri="{FF2B5EF4-FFF2-40B4-BE49-F238E27FC236}">
                      <a16:creationId xmlns:a16="http://schemas.microsoft.com/office/drawing/2014/main" id="{4CF9FC93-5166-4D41-B6BF-296954524BF5}"/>
                    </a:ext>
                  </a:extLst>
                </p:cNvPr>
                <p:cNvSpPr/>
                <p:nvPr/>
              </p:nvSpPr>
              <p:spPr>
                <a:xfrm>
                  <a:off x="2773535" y="19916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80" name="Freeform 2179">
                  <a:extLst>
                    <a:ext uri="{FF2B5EF4-FFF2-40B4-BE49-F238E27FC236}">
                      <a16:creationId xmlns:a16="http://schemas.microsoft.com/office/drawing/2014/main" id="{F2ED75CD-55A9-624C-AF84-1B44C539D1FE}"/>
                    </a:ext>
                  </a:extLst>
                </p:cNvPr>
                <p:cNvSpPr/>
                <p:nvPr/>
              </p:nvSpPr>
              <p:spPr>
                <a:xfrm>
                  <a:off x="2794273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81" name="Freeform 2180">
                  <a:extLst>
                    <a:ext uri="{FF2B5EF4-FFF2-40B4-BE49-F238E27FC236}">
                      <a16:creationId xmlns:a16="http://schemas.microsoft.com/office/drawing/2014/main" id="{E163B558-4802-B448-9709-D70221E021EA}"/>
                    </a:ext>
                  </a:extLst>
                </p:cNvPr>
                <p:cNvSpPr/>
                <p:nvPr/>
              </p:nvSpPr>
              <p:spPr>
                <a:xfrm>
                  <a:off x="2773535" y="19916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82" name="Freeform 2181">
                  <a:extLst>
                    <a:ext uri="{FF2B5EF4-FFF2-40B4-BE49-F238E27FC236}">
                      <a16:creationId xmlns:a16="http://schemas.microsoft.com/office/drawing/2014/main" id="{A8D5F8F8-7D5E-7A49-9A56-F607B7F8B5FB}"/>
                    </a:ext>
                  </a:extLst>
                </p:cNvPr>
                <p:cNvSpPr/>
                <p:nvPr/>
              </p:nvSpPr>
              <p:spPr>
                <a:xfrm>
                  <a:off x="2794273" y="197098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83" name="Freeform 2182">
                  <a:extLst>
                    <a:ext uri="{FF2B5EF4-FFF2-40B4-BE49-F238E27FC236}">
                      <a16:creationId xmlns:a16="http://schemas.microsoft.com/office/drawing/2014/main" id="{68367465-0B28-A143-9C94-2932D61A2806}"/>
                    </a:ext>
                  </a:extLst>
                </p:cNvPr>
                <p:cNvSpPr/>
                <p:nvPr/>
              </p:nvSpPr>
              <p:spPr>
                <a:xfrm>
                  <a:off x="2776127" y="200682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84" name="Freeform 2183">
                  <a:extLst>
                    <a:ext uri="{FF2B5EF4-FFF2-40B4-BE49-F238E27FC236}">
                      <a16:creationId xmlns:a16="http://schemas.microsoft.com/office/drawing/2014/main" id="{7B2B6094-E102-C34F-B72D-9927187A93C7}"/>
                    </a:ext>
                  </a:extLst>
                </p:cNvPr>
                <p:cNvSpPr/>
                <p:nvPr/>
              </p:nvSpPr>
              <p:spPr>
                <a:xfrm>
                  <a:off x="2795569" y="1984770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85" name="Freeform 2184">
                  <a:extLst>
                    <a:ext uri="{FF2B5EF4-FFF2-40B4-BE49-F238E27FC236}">
                      <a16:creationId xmlns:a16="http://schemas.microsoft.com/office/drawing/2014/main" id="{AE6F0BC3-E3A0-3B42-9C95-FF8528A5D3C0}"/>
                    </a:ext>
                  </a:extLst>
                </p:cNvPr>
                <p:cNvSpPr/>
                <p:nvPr/>
              </p:nvSpPr>
              <p:spPr>
                <a:xfrm>
                  <a:off x="2776127" y="200682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86" name="Freeform 2185">
                  <a:extLst>
                    <a:ext uri="{FF2B5EF4-FFF2-40B4-BE49-F238E27FC236}">
                      <a16:creationId xmlns:a16="http://schemas.microsoft.com/office/drawing/2014/main" id="{B2C16479-A83A-F74D-A91D-4EF745CC5C5B}"/>
                    </a:ext>
                  </a:extLst>
                </p:cNvPr>
                <p:cNvSpPr/>
                <p:nvPr/>
              </p:nvSpPr>
              <p:spPr>
                <a:xfrm>
                  <a:off x="2795569" y="1984770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87" name="Freeform 2186">
                  <a:extLst>
                    <a:ext uri="{FF2B5EF4-FFF2-40B4-BE49-F238E27FC236}">
                      <a16:creationId xmlns:a16="http://schemas.microsoft.com/office/drawing/2014/main" id="{852E2755-12EA-D244-9D5F-D8F4CCBB5543}"/>
                    </a:ext>
                  </a:extLst>
                </p:cNvPr>
                <p:cNvSpPr/>
                <p:nvPr/>
              </p:nvSpPr>
              <p:spPr>
                <a:xfrm>
                  <a:off x="2776127" y="200682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88" name="Freeform 2187">
                  <a:extLst>
                    <a:ext uri="{FF2B5EF4-FFF2-40B4-BE49-F238E27FC236}">
                      <a16:creationId xmlns:a16="http://schemas.microsoft.com/office/drawing/2014/main" id="{BDF34BF0-0809-D14D-B42E-339F33AE1678}"/>
                    </a:ext>
                  </a:extLst>
                </p:cNvPr>
                <p:cNvSpPr/>
                <p:nvPr/>
              </p:nvSpPr>
              <p:spPr>
                <a:xfrm>
                  <a:off x="2795569" y="1984770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89" name="Freeform 2188">
                  <a:extLst>
                    <a:ext uri="{FF2B5EF4-FFF2-40B4-BE49-F238E27FC236}">
                      <a16:creationId xmlns:a16="http://schemas.microsoft.com/office/drawing/2014/main" id="{A534128B-B9A0-C349-ABED-80B1FE1D1C7E}"/>
                    </a:ext>
                  </a:extLst>
                </p:cNvPr>
                <p:cNvSpPr/>
                <p:nvPr/>
              </p:nvSpPr>
              <p:spPr>
                <a:xfrm>
                  <a:off x="2776127" y="200682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90" name="Freeform 2189">
                  <a:extLst>
                    <a:ext uri="{FF2B5EF4-FFF2-40B4-BE49-F238E27FC236}">
                      <a16:creationId xmlns:a16="http://schemas.microsoft.com/office/drawing/2014/main" id="{DB640AE7-47B6-824D-AAA3-343B4FAE3398}"/>
                    </a:ext>
                  </a:extLst>
                </p:cNvPr>
                <p:cNvSpPr/>
                <p:nvPr/>
              </p:nvSpPr>
              <p:spPr>
                <a:xfrm>
                  <a:off x="2795569" y="1984770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91" name="Freeform 2190">
                  <a:extLst>
                    <a:ext uri="{FF2B5EF4-FFF2-40B4-BE49-F238E27FC236}">
                      <a16:creationId xmlns:a16="http://schemas.microsoft.com/office/drawing/2014/main" id="{D2900E1F-37F6-CF4F-AE7F-E2459D1E9AAE}"/>
                    </a:ext>
                  </a:extLst>
                </p:cNvPr>
                <p:cNvSpPr/>
                <p:nvPr/>
              </p:nvSpPr>
              <p:spPr>
                <a:xfrm>
                  <a:off x="2776127" y="200682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92" name="Freeform 2191">
                  <a:extLst>
                    <a:ext uri="{FF2B5EF4-FFF2-40B4-BE49-F238E27FC236}">
                      <a16:creationId xmlns:a16="http://schemas.microsoft.com/office/drawing/2014/main" id="{8A18AB31-BCFB-0D4D-9567-346790D9CBBC}"/>
                    </a:ext>
                  </a:extLst>
                </p:cNvPr>
                <p:cNvSpPr/>
                <p:nvPr/>
              </p:nvSpPr>
              <p:spPr>
                <a:xfrm>
                  <a:off x="2795569" y="1984770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93" name="Freeform 2192">
                  <a:extLst>
                    <a:ext uri="{FF2B5EF4-FFF2-40B4-BE49-F238E27FC236}">
                      <a16:creationId xmlns:a16="http://schemas.microsoft.com/office/drawing/2014/main" id="{6F692874-817B-9D44-B720-8BE187D3DE68}"/>
                    </a:ext>
                  </a:extLst>
                </p:cNvPr>
                <p:cNvSpPr/>
                <p:nvPr/>
              </p:nvSpPr>
              <p:spPr>
                <a:xfrm>
                  <a:off x="2776127" y="200682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94" name="Freeform 2193">
                  <a:extLst>
                    <a:ext uri="{FF2B5EF4-FFF2-40B4-BE49-F238E27FC236}">
                      <a16:creationId xmlns:a16="http://schemas.microsoft.com/office/drawing/2014/main" id="{98CDAB48-9775-F743-BFE5-3734068DE496}"/>
                    </a:ext>
                  </a:extLst>
                </p:cNvPr>
                <p:cNvSpPr/>
                <p:nvPr/>
              </p:nvSpPr>
              <p:spPr>
                <a:xfrm>
                  <a:off x="2795569" y="1984770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95" name="Freeform 2194">
                  <a:extLst>
                    <a:ext uri="{FF2B5EF4-FFF2-40B4-BE49-F238E27FC236}">
                      <a16:creationId xmlns:a16="http://schemas.microsoft.com/office/drawing/2014/main" id="{9840C3C4-DDDC-6647-A5EF-0EBD09125779}"/>
                    </a:ext>
                  </a:extLst>
                </p:cNvPr>
                <p:cNvSpPr/>
                <p:nvPr/>
              </p:nvSpPr>
              <p:spPr>
                <a:xfrm>
                  <a:off x="2778719" y="200682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96" name="Freeform 2195">
                  <a:extLst>
                    <a:ext uri="{FF2B5EF4-FFF2-40B4-BE49-F238E27FC236}">
                      <a16:creationId xmlns:a16="http://schemas.microsoft.com/office/drawing/2014/main" id="{F71AB999-B586-4B4D-AD28-3202D6558A7A}"/>
                    </a:ext>
                  </a:extLst>
                </p:cNvPr>
                <p:cNvSpPr/>
                <p:nvPr/>
              </p:nvSpPr>
              <p:spPr>
                <a:xfrm>
                  <a:off x="2798161" y="198477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97" name="Freeform 2196">
                  <a:extLst>
                    <a:ext uri="{FF2B5EF4-FFF2-40B4-BE49-F238E27FC236}">
                      <a16:creationId xmlns:a16="http://schemas.microsoft.com/office/drawing/2014/main" id="{B8729EB3-2FAC-DA47-9357-88D6913C3154}"/>
                    </a:ext>
                  </a:extLst>
                </p:cNvPr>
                <p:cNvSpPr/>
                <p:nvPr/>
              </p:nvSpPr>
              <p:spPr>
                <a:xfrm>
                  <a:off x="2778719" y="200682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98" name="Freeform 2197">
                  <a:extLst>
                    <a:ext uri="{FF2B5EF4-FFF2-40B4-BE49-F238E27FC236}">
                      <a16:creationId xmlns:a16="http://schemas.microsoft.com/office/drawing/2014/main" id="{22A09161-5B03-BB4E-B288-95A668E03E8B}"/>
                    </a:ext>
                  </a:extLst>
                </p:cNvPr>
                <p:cNvSpPr/>
                <p:nvPr/>
              </p:nvSpPr>
              <p:spPr>
                <a:xfrm>
                  <a:off x="2798161" y="198477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199" name="Freeform 2198">
                  <a:extLst>
                    <a:ext uri="{FF2B5EF4-FFF2-40B4-BE49-F238E27FC236}">
                      <a16:creationId xmlns:a16="http://schemas.microsoft.com/office/drawing/2014/main" id="{D638E70A-199A-FE4C-9809-3BE43BA9112D}"/>
                    </a:ext>
                  </a:extLst>
                </p:cNvPr>
                <p:cNvSpPr/>
                <p:nvPr/>
              </p:nvSpPr>
              <p:spPr>
                <a:xfrm>
                  <a:off x="2778719" y="200682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00" name="Freeform 2199">
                  <a:extLst>
                    <a:ext uri="{FF2B5EF4-FFF2-40B4-BE49-F238E27FC236}">
                      <a16:creationId xmlns:a16="http://schemas.microsoft.com/office/drawing/2014/main" id="{37926C32-F83E-3145-AA63-A78CA774893B}"/>
                    </a:ext>
                  </a:extLst>
                </p:cNvPr>
                <p:cNvSpPr/>
                <p:nvPr/>
              </p:nvSpPr>
              <p:spPr>
                <a:xfrm>
                  <a:off x="2798161" y="198477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01" name="Freeform 2200">
                  <a:extLst>
                    <a:ext uri="{FF2B5EF4-FFF2-40B4-BE49-F238E27FC236}">
                      <a16:creationId xmlns:a16="http://schemas.microsoft.com/office/drawing/2014/main" id="{3B707E82-248A-2048-9484-F97DEBB691C7}"/>
                    </a:ext>
                  </a:extLst>
                </p:cNvPr>
                <p:cNvSpPr/>
                <p:nvPr/>
              </p:nvSpPr>
              <p:spPr>
                <a:xfrm>
                  <a:off x="2780015" y="200682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02" name="Freeform 2201">
                  <a:extLst>
                    <a:ext uri="{FF2B5EF4-FFF2-40B4-BE49-F238E27FC236}">
                      <a16:creationId xmlns:a16="http://schemas.microsoft.com/office/drawing/2014/main" id="{010DE529-B056-8B45-8115-D2EB712C985B}"/>
                    </a:ext>
                  </a:extLst>
                </p:cNvPr>
                <p:cNvSpPr/>
                <p:nvPr/>
              </p:nvSpPr>
              <p:spPr>
                <a:xfrm>
                  <a:off x="2800754" y="198477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03" name="Freeform 2202">
                  <a:extLst>
                    <a:ext uri="{FF2B5EF4-FFF2-40B4-BE49-F238E27FC236}">
                      <a16:creationId xmlns:a16="http://schemas.microsoft.com/office/drawing/2014/main" id="{AA132B61-08C1-9349-A063-F08FA761107E}"/>
                    </a:ext>
                  </a:extLst>
                </p:cNvPr>
                <p:cNvSpPr/>
                <p:nvPr/>
              </p:nvSpPr>
              <p:spPr>
                <a:xfrm>
                  <a:off x="2782607" y="200682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04" name="Freeform 2203">
                  <a:extLst>
                    <a:ext uri="{FF2B5EF4-FFF2-40B4-BE49-F238E27FC236}">
                      <a16:creationId xmlns:a16="http://schemas.microsoft.com/office/drawing/2014/main" id="{901B9167-263E-A74E-AB36-03BFB345141A}"/>
                    </a:ext>
                  </a:extLst>
                </p:cNvPr>
                <p:cNvSpPr/>
                <p:nvPr/>
              </p:nvSpPr>
              <p:spPr>
                <a:xfrm>
                  <a:off x="2802050" y="1984770"/>
                  <a:ext cx="9073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05" name="Freeform 2204">
                  <a:extLst>
                    <a:ext uri="{FF2B5EF4-FFF2-40B4-BE49-F238E27FC236}">
                      <a16:creationId xmlns:a16="http://schemas.microsoft.com/office/drawing/2014/main" id="{074B12F4-67F2-3A47-B791-CBAFF2499DAD}"/>
                    </a:ext>
                  </a:extLst>
                </p:cNvPr>
                <p:cNvSpPr/>
                <p:nvPr/>
              </p:nvSpPr>
              <p:spPr>
                <a:xfrm>
                  <a:off x="2782607" y="200682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06" name="Freeform 2205">
                  <a:extLst>
                    <a:ext uri="{FF2B5EF4-FFF2-40B4-BE49-F238E27FC236}">
                      <a16:creationId xmlns:a16="http://schemas.microsoft.com/office/drawing/2014/main" id="{ECD4E721-D811-C649-9871-4D9A91DEC184}"/>
                    </a:ext>
                  </a:extLst>
                </p:cNvPr>
                <p:cNvSpPr/>
                <p:nvPr/>
              </p:nvSpPr>
              <p:spPr>
                <a:xfrm>
                  <a:off x="2802050" y="1984770"/>
                  <a:ext cx="9073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07" name="Freeform 2206">
                  <a:extLst>
                    <a:ext uri="{FF2B5EF4-FFF2-40B4-BE49-F238E27FC236}">
                      <a16:creationId xmlns:a16="http://schemas.microsoft.com/office/drawing/2014/main" id="{5EF568EF-6C28-1A4E-9C4A-7EC73D758544}"/>
                    </a:ext>
                  </a:extLst>
                </p:cNvPr>
                <p:cNvSpPr/>
                <p:nvPr/>
              </p:nvSpPr>
              <p:spPr>
                <a:xfrm>
                  <a:off x="2785200" y="200682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08" name="Freeform 2207">
                  <a:extLst>
                    <a:ext uri="{FF2B5EF4-FFF2-40B4-BE49-F238E27FC236}">
                      <a16:creationId xmlns:a16="http://schemas.microsoft.com/office/drawing/2014/main" id="{11C58AB3-E399-5D42-9B2A-F92C5D68D19A}"/>
                    </a:ext>
                  </a:extLst>
                </p:cNvPr>
                <p:cNvSpPr/>
                <p:nvPr/>
              </p:nvSpPr>
              <p:spPr>
                <a:xfrm>
                  <a:off x="2804643" y="1984770"/>
                  <a:ext cx="9073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09" name="Freeform 2208">
                  <a:extLst>
                    <a:ext uri="{FF2B5EF4-FFF2-40B4-BE49-F238E27FC236}">
                      <a16:creationId xmlns:a16="http://schemas.microsoft.com/office/drawing/2014/main" id="{CA09541A-8E87-A146-855F-BF6B297E8D23}"/>
                    </a:ext>
                  </a:extLst>
                </p:cNvPr>
                <p:cNvSpPr/>
                <p:nvPr/>
              </p:nvSpPr>
              <p:spPr>
                <a:xfrm>
                  <a:off x="2785200" y="200682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10" name="Freeform 2209">
                  <a:extLst>
                    <a:ext uri="{FF2B5EF4-FFF2-40B4-BE49-F238E27FC236}">
                      <a16:creationId xmlns:a16="http://schemas.microsoft.com/office/drawing/2014/main" id="{6FF7A33D-23F5-2B4C-A4D2-3CD6C75574FB}"/>
                    </a:ext>
                  </a:extLst>
                </p:cNvPr>
                <p:cNvSpPr/>
                <p:nvPr/>
              </p:nvSpPr>
              <p:spPr>
                <a:xfrm>
                  <a:off x="2804643" y="1984770"/>
                  <a:ext cx="9073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11" name="Freeform 2210">
                  <a:extLst>
                    <a:ext uri="{FF2B5EF4-FFF2-40B4-BE49-F238E27FC236}">
                      <a16:creationId xmlns:a16="http://schemas.microsoft.com/office/drawing/2014/main" id="{D7D027D7-A906-FE49-810A-6345D002E8F1}"/>
                    </a:ext>
                  </a:extLst>
                </p:cNvPr>
                <p:cNvSpPr/>
                <p:nvPr/>
              </p:nvSpPr>
              <p:spPr>
                <a:xfrm>
                  <a:off x="2785200" y="200682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12" name="Freeform 2211">
                  <a:extLst>
                    <a:ext uri="{FF2B5EF4-FFF2-40B4-BE49-F238E27FC236}">
                      <a16:creationId xmlns:a16="http://schemas.microsoft.com/office/drawing/2014/main" id="{BC62A4E8-45F1-BF40-BE39-6F4C9888CFB2}"/>
                    </a:ext>
                  </a:extLst>
                </p:cNvPr>
                <p:cNvSpPr/>
                <p:nvPr/>
              </p:nvSpPr>
              <p:spPr>
                <a:xfrm>
                  <a:off x="2804643" y="1984770"/>
                  <a:ext cx="9073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13" name="Freeform 2212">
                  <a:extLst>
                    <a:ext uri="{FF2B5EF4-FFF2-40B4-BE49-F238E27FC236}">
                      <a16:creationId xmlns:a16="http://schemas.microsoft.com/office/drawing/2014/main" id="{632B9579-72A4-6643-9340-3D7E0454FD66}"/>
                    </a:ext>
                  </a:extLst>
                </p:cNvPr>
                <p:cNvSpPr/>
                <p:nvPr/>
              </p:nvSpPr>
              <p:spPr>
                <a:xfrm>
                  <a:off x="2785200" y="200682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14" name="Freeform 2213">
                  <a:extLst>
                    <a:ext uri="{FF2B5EF4-FFF2-40B4-BE49-F238E27FC236}">
                      <a16:creationId xmlns:a16="http://schemas.microsoft.com/office/drawing/2014/main" id="{DAAC7903-A722-DA4A-8880-BA3D2EFC9367}"/>
                    </a:ext>
                  </a:extLst>
                </p:cNvPr>
                <p:cNvSpPr/>
                <p:nvPr/>
              </p:nvSpPr>
              <p:spPr>
                <a:xfrm>
                  <a:off x="2804643" y="1984770"/>
                  <a:ext cx="9073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15" name="Freeform 2214">
                  <a:extLst>
                    <a:ext uri="{FF2B5EF4-FFF2-40B4-BE49-F238E27FC236}">
                      <a16:creationId xmlns:a16="http://schemas.microsoft.com/office/drawing/2014/main" id="{BD1F8782-2949-224F-B36D-0DDAC7249D9F}"/>
                    </a:ext>
                  </a:extLst>
                </p:cNvPr>
                <p:cNvSpPr/>
                <p:nvPr/>
              </p:nvSpPr>
              <p:spPr>
                <a:xfrm>
                  <a:off x="2786496" y="2006827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16" name="Freeform 2215">
                  <a:extLst>
                    <a:ext uri="{FF2B5EF4-FFF2-40B4-BE49-F238E27FC236}">
                      <a16:creationId xmlns:a16="http://schemas.microsoft.com/office/drawing/2014/main" id="{688FFC32-5CC8-D54D-ADB4-47348BBF0665}"/>
                    </a:ext>
                  </a:extLst>
                </p:cNvPr>
                <p:cNvSpPr/>
                <p:nvPr/>
              </p:nvSpPr>
              <p:spPr>
                <a:xfrm>
                  <a:off x="2807235" y="198477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17" name="Freeform 2216">
                  <a:extLst>
                    <a:ext uri="{FF2B5EF4-FFF2-40B4-BE49-F238E27FC236}">
                      <a16:creationId xmlns:a16="http://schemas.microsoft.com/office/drawing/2014/main" id="{43D43598-F130-9847-B16C-2AB1700EB3DA}"/>
                    </a:ext>
                  </a:extLst>
                </p:cNvPr>
                <p:cNvSpPr/>
                <p:nvPr/>
              </p:nvSpPr>
              <p:spPr>
                <a:xfrm>
                  <a:off x="2791681" y="2006827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18" name="Freeform 2217">
                  <a:extLst>
                    <a:ext uri="{FF2B5EF4-FFF2-40B4-BE49-F238E27FC236}">
                      <a16:creationId xmlns:a16="http://schemas.microsoft.com/office/drawing/2014/main" id="{3D46DAD1-ADCB-4D44-A154-F32147FF67AB}"/>
                    </a:ext>
                  </a:extLst>
                </p:cNvPr>
                <p:cNvSpPr/>
                <p:nvPr/>
              </p:nvSpPr>
              <p:spPr>
                <a:xfrm>
                  <a:off x="2811123" y="1984770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19" name="Freeform 2218">
                  <a:extLst>
                    <a:ext uri="{FF2B5EF4-FFF2-40B4-BE49-F238E27FC236}">
                      <a16:creationId xmlns:a16="http://schemas.microsoft.com/office/drawing/2014/main" id="{BD862D1B-DF42-2E4F-83ED-A0E5A06F5E2D}"/>
                    </a:ext>
                  </a:extLst>
                </p:cNvPr>
                <p:cNvSpPr/>
                <p:nvPr/>
              </p:nvSpPr>
              <p:spPr>
                <a:xfrm>
                  <a:off x="2807235" y="200682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20" name="Freeform 2219">
                  <a:extLst>
                    <a:ext uri="{FF2B5EF4-FFF2-40B4-BE49-F238E27FC236}">
                      <a16:creationId xmlns:a16="http://schemas.microsoft.com/office/drawing/2014/main" id="{24E5646A-427C-2340-BB44-94B2B9CA5AAC}"/>
                    </a:ext>
                  </a:extLst>
                </p:cNvPr>
                <p:cNvSpPr/>
                <p:nvPr/>
              </p:nvSpPr>
              <p:spPr>
                <a:xfrm>
                  <a:off x="2826677" y="1984770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21" name="Freeform 2220">
                  <a:extLst>
                    <a:ext uri="{FF2B5EF4-FFF2-40B4-BE49-F238E27FC236}">
                      <a16:creationId xmlns:a16="http://schemas.microsoft.com/office/drawing/2014/main" id="{4506A126-DB8C-6844-BE37-E450B5874D36}"/>
                    </a:ext>
                  </a:extLst>
                </p:cNvPr>
                <p:cNvSpPr/>
                <p:nvPr/>
              </p:nvSpPr>
              <p:spPr>
                <a:xfrm>
                  <a:off x="2822789" y="200682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22" name="Freeform 2221">
                  <a:extLst>
                    <a:ext uri="{FF2B5EF4-FFF2-40B4-BE49-F238E27FC236}">
                      <a16:creationId xmlns:a16="http://schemas.microsoft.com/office/drawing/2014/main" id="{45207697-0670-774E-A732-7ED0B6E50772}"/>
                    </a:ext>
                  </a:extLst>
                </p:cNvPr>
                <p:cNvSpPr/>
                <p:nvPr/>
              </p:nvSpPr>
              <p:spPr>
                <a:xfrm>
                  <a:off x="2842231" y="198477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23" name="Freeform 2222">
                  <a:extLst>
                    <a:ext uri="{FF2B5EF4-FFF2-40B4-BE49-F238E27FC236}">
                      <a16:creationId xmlns:a16="http://schemas.microsoft.com/office/drawing/2014/main" id="{50D097B2-6579-CB4D-BAC5-B7DD5697F226}"/>
                    </a:ext>
                  </a:extLst>
                </p:cNvPr>
                <p:cNvSpPr/>
                <p:nvPr/>
              </p:nvSpPr>
              <p:spPr>
                <a:xfrm>
                  <a:off x="2860377" y="2006827"/>
                  <a:ext cx="40181" cy="5514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24" name="Freeform 2223">
                  <a:extLst>
                    <a:ext uri="{FF2B5EF4-FFF2-40B4-BE49-F238E27FC236}">
                      <a16:creationId xmlns:a16="http://schemas.microsoft.com/office/drawing/2014/main" id="{C19D38A7-0FFD-0F49-8374-2F23B3DA93E5}"/>
                    </a:ext>
                  </a:extLst>
                </p:cNvPr>
                <p:cNvSpPr/>
                <p:nvPr/>
              </p:nvSpPr>
              <p:spPr>
                <a:xfrm>
                  <a:off x="2879820" y="1984770"/>
                  <a:ext cx="9073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25" name="Freeform 2224">
                  <a:extLst>
                    <a:ext uri="{FF2B5EF4-FFF2-40B4-BE49-F238E27FC236}">
                      <a16:creationId xmlns:a16="http://schemas.microsoft.com/office/drawing/2014/main" id="{9A215CEE-D765-B145-99D9-3EA07A223ABA}"/>
                    </a:ext>
                  </a:extLst>
                </p:cNvPr>
                <p:cNvSpPr/>
                <p:nvPr/>
              </p:nvSpPr>
              <p:spPr>
                <a:xfrm>
                  <a:off x="2865562" y="200682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26" name="Freeform 2225">
                  <a:extLst>
                    <a:ext uri="{FF2B5EF4-FFF2-40B4-BE49-F238E27FC236}">
                      <a16:creationId xmlns:a16="http://schemas.microsoft.com/office/drawing/2014/main" id="{420C2D9E-F720-0F43-9D33-CD6B71E63D5E}"/>
                    </a:ext>
                  </a:extLst>
                </p:cNvPr>
                <p:cNvSpPr/>
                <p:nvPr/>
              </p:nvSpPr>
              <p:spPr>
                <a:xfrm>
                  <a:off x="2885004" y="198477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27" name="Freeform 2226">
                  <a:extLst>
                    <a:ext uri="{FF2B5EF4-FFF2-40B4-BE49-F238E27FC236}">
                      <a16:creationId xmlns:a16="http://schemas.microsoft.com/office/drawing/2014/main" id="{408A3D49-4E2E-9E44-9C68-8C65B47604EB}"/>
                    </a:ext>
                  </a:extLst>
                </p:cNvPr>
                <p:cNvSpPr/>
                <p:nvPr/>
              </p:nvSpPr>
              <p:spPr>
                <a:xfrm>
                  <a:off x="2894077" y="200682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28" name="Freeform 2227">
                  <a:extLst>
                    <a:ext uri="{FF2B5EF4-FFF2-40B4-BE49-F238E27FC236}">
                      <a16:creationId xmlns:a16="http://schemas.microsoft.com/office/drawing/2014/main" id="{33880853-2D7B-C945-9C90-06C04351DC92}"/>
                    </a:ext>
                  </a:extLst>
                </p:cNvPr>
                <p:cNvSpPr/>
                <p:nvPr/>
              </p:nvSpPr>
              <p:spPr>
                <a:xfrm>
                  <a:off x="2913520" y="198477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29" name="Freeform 2228">
                  <a:extLst>
                    <a:ext uri="{FF2B5EF4-FFF2-40B4-BE49-F238E27FC236}">
                      <a16:creationId xmlns:a16="http://schemas.microsoft.com/office/drawing/2014/main" id="{8AF95CCD-EB47-7043-9341-58A289B7349F}"/>
                    </a:ext>
                  </a:extLst>
                </p:cNvPr>
                <p:cNvSpPr/>
                <p:nvPr/>
              </p:nvSpPr>
              <p:spPr>
                <a:xfrm>
                  <a:off x="2951108" y="200682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30" name="Freeform 2229">
                  <a:extLst>
                    <a:ext uri="{FF2B5EF4-FFF2-40B4-BE49-F238E27FC236}">
                      <a16:creationId xmlns:a16="http://schemas.microsoft.com/office/drawing/2014/main" id="{10AEF25A-068E-0A4F-965D-5E4AB4FAD3E3}"/>
                    </a:ext>
                  </a:extLst>
                </p:cNvPr>
                <p:cNvSpPr/>
                <p:nvPr/>
              </p:nvSpPr>
              <p:spPr>
                <a:xfrm>
                  <a:off x="2971846" y="198477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31" name="Freeform 2230">
                  <a:extLst>
                    <a:ext uri="{FF2B5EF4-FFF2-40B4-BE49-F238E27FC236}">
                      <a16:creationId xmlns:a16="http://schemas.microsoft.com/office/drawing/2014/main" id="{EB2E3EB9-BD55-864B-947E-729E0001BA40}"/>
                    </a:ext>
                  </a:extLst>
                </p:cNvPr>
                <p:cNvSpPr/>
                <p:nvPr/>
              </p:nvSpPr>
              <p:spPr>
                <a:xfrm>
                  <a:off x="3113128" y="2026127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32" name="Freeform 2231">
                  <a:extLst>
                    <a:ext uri="{FF2B5EF4-FFF2-40B4-BE49-F238E27FC236}">
                      <a16:creationId xmlns:a16="http://schemas.microsoft.com/office/drawing/2014/main" id="{827F858B-321C-1447-8255-337FA251C908}"/>
                    </a:ext>
                  </a:extLst>
                </p:cNvPr>
                <p:cNvSpPr/>
                <p:nvPr/>
              </p:nvSpPr>
              <p:spPr>
                <a:xfrm>
                  <a:off x="3133867" y="200407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33" name="Freeform 2232">
                  <a:extLst>
                    <a:ext uri="{FF2B5EF4-FFF2-40B4-BE49-F238E27FC236}">
                      <a16:creationId xmlns:a16="http://schemas.microsoft.com/office/drawing/2014/main" id="{F502B679-C01A-4D45-B2CC-020DE25ABBC0}"/>
                    </a:ext>
                  </a:extLst>
                </p:cNvPr>
                <p:cNvSpPr/>
                <p:nvPr/>
              </p:nvSpPr>
              <p:spPr>
                <a:xfrm>
                  <a:off x="3131274" y="2026127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34" name="Freeform 2233">
                  <a:extLst>
                    <a:ext uri="{FF2B5EF4-FFF2-40B4-BE49-F238E27FC236}">
                      <a16:creationId xmlns:a16="http://schemas.microsoft.com/office/drawing/2014/main" id="{D9FBF455-906D-FD48-B444-89A31E8E46CC}"/>
                    </a:ext>
                  </a:extLst>
                </p:cNvPr>
                <p:cNvSpPr/>
                <p:nvPr/>
              </p:nvSpPr>
              <p:spPr>
                <a:xfrm>
                  <a:off x="3150716" y="2004070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35" name="Freeform 2234">
                  <a:extLst>
                    <a:ext uri="{FF2B5EF4-FFF2-40B4-BE49-F238E27FC236}">
                      <a16:creationId xmlns:a16="http://schemas.microsoft.com/office/drawing/2014/main" id="{118BF06A-F137-0942-ABA8-8363A3D0FAE7}"/>
                    </a:ext>
                  </a:extLst>
                </p:cNvPr>
                <p:cNvSpPr/>
                <p:nvPr/>
              </p:nvSpPr>
              <p:spPr>
                <a:xfrm>
                  <a:off x="3131274" y="2026127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36" name="Freeform 2235">
                  <a:extLst>
                    <a:ext uri="{FF2B5EF4-FFF2-40B4-BE49-F238E27FC236}">
                      <a16:creationId xmlns:a16="http://schemas.microsoft.com/office/drawing/2014/main" id="{26ECA992-030D-CD4C-8D21-A116025EE019}"/>
                    </a:ext>
                  </a:extLst>
                </p:cNvPr>
                <p:cNvSpPr/>
                <p:nvPr/>
              </p:nvSpPr>
              <p:spPr>
                <a:xfrm>
                  <a:off x="3150716" y="2004070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37" name="Freeform 2236">
                  <a:extLst>
                    <a:ext uri="{FF2B5EF4-FFF2-40B4-BE49-F238E27FC236}">
                      <a16:creationId xmlns:a16="http://schemas.microsoft.com/office/drawing/2014/main" id="{62C16E5C-C91F-C747-A845-45897E74D0D5}"/>
                    </a:ext>
                  </a:extLst>
                </p:cNvPr>
                <p:cNvSpPr/>
                <p:nvPr/>
              </p:nvSpPr>
              <p:spPr>
                <a:xfrm>
                  <a:off x="3131274" y="2026127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38" name="Freeform 2237">
                  <a:extLst>
                    <a:ext uri="{FF2B5EF4-FFF2-40B4-BE49-F238E27FC236}">
                      <a16:creationId xmlns:a16="http://schemas.microsoft.com/office/drawing/2014/main" id="{4BD8A354-95BD-6944-8709-4D9B24FE1EC0}"/>
                    </a:ext>
                  </a:extLst>
                </p:cNvPr>
                <p:cNvSpPr/>
                <p:nvPr/>
              </p:nvSpPr>
              <p:spPr>
                <a:xfrm>
                  <a:off x="3150716" y="2004070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39" name="Freeform 2238">
                  <a:extLst>
                    <a:ext uri="{FF2B5EF4-FFF2-40B4-BE49-F238E27FC236}">
                      <a16:creationId xmlns:a16="http://schemas.microsoft.com/office/drawing/2014/main" id="{6415EDD3-4B52-324B-AA49-7C51FD33A866}"/>
                    </a:ext>
                  </a:extLst>
                </p:cNvPr>
                <p:cNvSpPr/>
                <p:nvPr/>
              </p:nvSpPr>
              <p:spPr>
                <a:xfrm>
                  <a:off x="3133867" y="202612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40" name="Freeform 2239">
                  <a:extLst>
                    <a:ext uri="{FF2B5EF4-FFF2-40B4-BE49-F238E27FC236}">
                      <a16:creationId xmlns:a16="http://schemas.microsoft.com/office/drawing/2014/main" id="{819F7F69-41E1-D84D-B0C1-10C847341151}"/>
                    </a:ext>
                  </a:extLst>
                </p:cNvPr>
                <p:cNvSpPr/>
                <p:nvPr/>
              </p:nvSpPr>
              <p:spPr>
                <a:xfrm>
                  <a:off x="3153309" y="200407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41" name="Freeform 2240">
                  <a:extLst>
                    <a:ext uri="{FF2B5EF4-FFF2-40B4-BE49-F238E27FC236}">
                      <a16:creationId xmlns:a16="http://schemas.microsoft.com/office/drawing/2014/main" id="{6F02C0F5-9781-644B-8F21-639D2D1B4CE7}"/>
                    </a:ext>
                  </a:extLst>
                </p:cNvPr>
                <p:cNvSpPr/>
                <p:nvPr/>
              </p:nvSpPr>
              <p:spPr>
                <a:xfrm>
                  <a:off x="3133867" y="202612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42" name="Freeform 2241">
                  <a:extLst>
                    <a:ext uri="{FF2B5EF4-FFF2-40B4-BE49-F238E27FC236}">
                      <a16:creationId xmlns:a16="http://schemas.microsoft.com/office/drawing/2014/main" id="{86191C5E-AF47-B746-9D42-10617BED50AD}"/>
                    </a:ext>
                  </a:extLst>
                </p:cNvPr>
                <p:cNvSpPr/>
                <p:nvPr/>
              </p:nvSpPr>
              <p:spPr>
                <a:xfrm>
                  <a:off x="3153309" y="200407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43" name="Freeform 2242">
                  <a:extLst>
                    <a:ext uri="{FF2B5EF4-FFF2-40B4-BE49-F238E27FC236}">
                      <a16:creationId xmlns:a16="http://schemas.microsoft.com/office/drawing/2014/main" id="{C8A5FDA2-EB96-9049-98EA-4CF88E3DB914}"/>
                    </a:ext>
                  </a:extLst>
                </p:cNvPr>
                <p:cNvSpPr/>
                <p:nvPr/>
              </p:nvSpPr>
              <p:spPr>
                <a:xfrm>
                  <a:off x="3135162" y="202612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44" name="Freeform 2243">
                  <a:extLst>
                    <a:ext uri="{FF2B5EF4-FFF2-40B4-BE49-F238E27FC236}">
                      <a16:creationId xmlns:a16="http://schemas.microsoft.com/office/drawing/2014/main" id="{5007E97E-7698-3048-8416-5727F644A845}"/>
                    </a:ext>
                  </a:extLst>
                </p:cNvPr>
                <p:cNvSpPr/>
                <p:nvPr/>
              </p:nvSpPr>
              <p:spPr>
                <a:xfrm>
                  <a:off x="3155901" y="200407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45" name="Freeform 2244">
                  <a:extLst>
                    <a:ext uri="{FF2B5EF4-FFF2-40B4-BE49-F238E27FC236}">
                      <a16:creationId xmlns:a16="http://schemas.microsoft.com/office/drawing/2014/main" id="{99D32405-242F-F146-86DD-21E5BEDDDCE0}"/>
                    </a:ext>
                  </a:extLst>
                </p:cNvPr>
                <p:cNvSpPr/>
                <p:nvPr/>
              </p:nvSpPr>
              <p:spPr>
                <a:xfrm>
                  <a:off x="3137755" y="2046806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46" name="Freeform 2245">
                  <a:extLst>
                    <a:ext uri="{FF2B5EF4-FFF2-40B4-BE49-F238E27FC236}">
                      <a16:creationId xmlns:a16="http://schemas.microsoft.com/office/drawing/2014/main" id="{80891B36-059D-8644-BD5C-375290979612}"/>
                    </a:ext>
                  </a:extLst>
                </p:cNvPr>
                <p:cNvSpPr/>
                <p:nvPr/>
              </p:nvSpPr>
              <p:spPr>
                <a:xfrm>
                  <a:off x="3157197" y="2026127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47" name="Freeform 2246">
                  <a:extLst>
                    <a:ext uri="{FF2B5EF4-FFF2-40B4-BE49-F238E27FC236}">
                      <a16:creationId xmlns:a16="http://schemas.microsoft.com/office/drawing/2014/main" id="{1965E281-906B-3C42-BB4F-D3565D899BBA}"/>
                    </a:ext>
                  </a:extLst>
                </p:cNvPr>
                <p:cNvSpPr/>
                <p:nvPr/>
              </p:nvSpPr>
              <p:spPr>
                <a:xfrm>
                  <a:off x="3137755" y="2046806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48" name="Freeform 2247">
                  <a:extLst>
                    <a:ext uri="{FF2B5EF4-FFF2-40B4-BE49-F238E27FC236}">
                      <a16:creationId xmlns:a16="http://schemas.microsoft.com/office/drawing/2014/main" id="{2028E09F-ECC4-3D4A-BB7A-1A985B78842B}"/>
                    </a:ext>
                  </a:extLst>
                </p:cNvPr>
                <p:cNvSpPr/>
                <p:nvPr/>
              </p:nvSpPr>
              <p:spPr>
                <a:xfrm>
                  <a:off x="3157197" y="2026127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49" name="Freeform 2248">
                  <a:extLst>
                    <a:ext uri="{FF2B5EF4-FFF2-40B4-BE49-F238E27FC236}">
                      <a16:creationId xmlns:a16="http://schemas.microsoft.com/office/drawing/2014/main" id="{9D2C6F95-0376-5F4E-A1D4-0DA08E421295}"/>
                    </a:ext>
                  </a:extLst>
                </p:cNvPr>
                <p:cNvSpPr/>
                <p:nvPr/>
              </p:nvSpPr>
              <p:spPr>
                <a:xfrm>
                  <a:off x="3140347" y="2046806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50" name="Freeform 2249">
                  <a:extLst>
                    <a:ext uri="{FF2B5EF4-FFF2-40B4-BE49-F238E27FC236}">
                      <a16:creationId xmlns:a16="http://schemas.microsoft.com/office/drawing/2014/main" id="{EC6D11F1-A284-6942-9851-5163A2D2A3C2}"/>
                    </a:ext>
                  </a:extLst>
                </p:cNvPr>
                <p:cNvSpPr/>
                <p:nvPr/>
              </p:nvSpPr>
              <p:spPr>
                <a:xfrm>
                  <a:off x="3159790" y="2026127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51" name="Freeform 2250">
                  <a:extLst>
                    <a:ext uri="{FF2B5EF4-FFF2-40B4-BE49-F238E27FC236}">
                      <a16:creationId xmlns:a16="http://schemas.microsoft.com/office/drawing/2014/main" id="{B5259759-39EB-6C40-A6A1-455A747B4F45}"/>
                    </a:ext>
                  </a:extLst>
                </p:cNvPr>
                <p:cNvSpPr/>
                <p:nvPr/>
              </p:nvSpPr>
              <p:spPr>
                <a:xfrm>
                  <a:off x="3142939" y="2068864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52" name="Freeform 2251">
                  <a:extLst>
                    <a:ext uri="{FF2B5EF4-FFF2-40B4-BE49-F238E27FC236}">
                      <a16:creationId xmlns:a16="http://schemas.microsoft.com/office/drawing/2014/main" id="{6E8BAADE-EA0C-144C-A700-527525092E09}"/>
                    </a:ext>
                  </a:extLst>
                </p:cNvPr>
                <p:cNvSpPr/>
                <p:nvPr/>
              </p:nvSpPr>
              <p:spPr>
                <a:xfrm>
                  <a:off x="3162382" y="204818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53" name="Freeform 2252">
                  <a:extLst>
                    <a:ext uri="{FF2B5EF4-FFF2-40B4-BE49-F238E27FC236}">
                      <a16:creationId xmlns:a16="http://schemas.microsoft.com/office/drawing/2014/main" id="{9CD02D8F-92AE-F04F-B8FD-BE5C9CF07B60}"/>
                    </a:ext>
                  </a:extLst>
                </p:cNvPr>
                <p:cNvSpPr/>
                <p:nvPr/>
              </p:nvSpPr>
              <p:spPr>
                <a:xfrm>
                  <a:off x="3142939" y="2068864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54" name="Freeform 2253">
                  <a:extLst>
                    <a:ext uri="{FF2B5EF4-FFF2-40B4-BE49-F238E27FC236}">
                      <a16:creationId xmlns:a16="http://schemas.microsoft.com/office/drawing/2014/main" id="{A4D53F5B-1ED0-D949-B9D5-A0C648704388}"/>
                    </a:ext>
                  </a:extLst>
                </p:cNvPr>
                <p:cNvSpPr/>
                <p:nvPr/>
              </p:nvSpPr>
              <p:spPr>
                <a:xfrm>
                  <a:off x="3162382" y="204818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55" name="Freeform 2254">
                  <a:extLst>
                    <a:ext uri="{FF2B5EF4-FFF2-40B4-BE49-F238E27FC236}">
                      <a16:creationId xmlns:a16="http://schemas.microsoft.com/office/drawing/2014/main" id="{1569D5DA-4354-0D45-B71B-4C507EE6C73C}"/>
                    </a:ext>
                  </a:extLst>
                </p:cNvPr>
                <p:cNvSpPr/>
                <p:nvPr/>
              </p:nvSpPr>
              <p:spPr>
                <a:xfrm>
                  <a:off x="3142939" y="2068864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56" name="Freeform 2255">
                  <a:extLst>
                    <a:ext uri="{FF2B5EF4-FFF2-40B4-BE49-F238E27FC236}">
                      <a16:creationId xmlns:a16="http://schemas.microsoft.com/office/drawing/2014/main" id="{D8AF5AFC-F0AB-7B49-A846-BAEB1467889D}"/>
                    </a:ext>
                  </a:extLst>
                </p:cNvPr>
                <p:cNvSpPr/>
                <p:nvPr/>
              </p:nvSpPr>
              <p:spPr>
                <a:xfrm>
                  <a:off x="3162382" y="204818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57" name="Freeform 2256">
                  <a:extLst>
                    <a:ext uri="{FF2B5EF4-FFF2-40B4-BE49-F238E27FC236}">
                      <a16:creationId xmlns:a16="http://schemas.microsoft.com/office/drawing/2014/main" id="{294ECD0E-0E77-D646-A3D8-6D932A398D6B}"/>
                    </a:ext>
                  </a:extLst>
                </p:cNvPr>
                <p:cNvSpPr/>
                <p:nvPr/>
              </p:nvSpPr>
              <p:spPr>
                <a:xfrm>
                  <a:off x="3144236" y="2068864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58" name="Freeform 2257">
                  <a:extLst>
                    <a:ext uri="{FF2B5EF4-FFF2-40B4-BE49-F238E27FC236}">
                      <a16:creationId xmlns:a16="http://schemas.microsoft.com/office/drawing/2014/main" id="{8E69F8DB-9030-3C4E-9CD6-F3311A110CE8}"/>
                    </a:ext>
                  </a:extLst>
                </p:cNvPr>
                <p:cNvSpPr/>
                <p:nvPr/>
              </p:nvSpPr>
              <p:spPr>
                <a:xfrm>
                  <a:off x="3164974" y="204818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59" name="Freeform 2258">
                  <a:extLst>
                    <a:ext uri="{FF2B5EF4-FFF2-40B4-BE49-F238E27FC236}">
                      <a16:creationId xmlns:a16="http://schemas.microsoft.com/office/drawing/2014/main" id="{84C66C9A-96F5-964D-A079-685DE1393408}"/>
                    </a:ext>
                  </a:extLst>
                </p:cNvPr>
                <p:cNvSpPr/>
                <p:nvPr/>
              </p:nvSpPr>
              <p:spPr>
                <a:xfrm>
                  <a:off x="3144236" y="2068864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60" name="Freeform 2259">
                  <a:extLst>
                    <a:ext uri="{FF2B5EF4-FFF2-40B4-BE49-F238E27FC236}">
                      <a16:creationId xmlns:a16="http://schemas.microsoft.com/office/drawing/2014/main" id="{2459FBED-A026-2947-B735-499322E00714}"/>
                    </a:ext>
                  </a:extLst>
                </p:cNvPr>
                <p:cNvSpPr/>
                <p:nvPr/>
              </p:nvSpPr>
              <p:spPr>
                <a:xfrm>
                  <a:off x="3164974" y="204818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61" name="Freeform 2260">
                  <a:extLst>
                    <a:ext uri="{FF2B5EF4-FFF2-40B4-BE49-F238E27FC236}">
                      <a16:creationId xmlns:a16="http://schemas.microsoft.com/office/drawing/2014/main" id="{6421D150-A0F1-C449-ABE8-C946F452C0EE}"/>
                    </a:ext>
                  </a:extLst>
                </p:cNvPr>
                <p:cNvSpPr/>
                <p:nvPr/>
              </p:nvSpPr>
              <p:spPr>
                <a:xfrm>
                  <a:off x="3144236" y="2068864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62" name="Freeform 2261">
                  <a:extLst>
                    <a:ext uri="{FF2B5EF4-FFF2-40B4-BE49-F238E27FC236}">
                      <a16:creationId xmlns:a16="http://schemas.microsoft.com/office/drawing/2014/main" id="{7CF38FE4-E0C6-C449-B2EB-4374BA0D2478}"/>
                    </a:ext>
                  </a:extLst>
                </p:cNvPr>
                <p:cNvSpPr/>
                <p:nvPr/>
              </p:nvSpPr>
              <p:spPr>
                <a:xfrm>
                  <a:off x="3164974" y="204818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63" name="Freeform 2262">
                  <a:extLst>
                    <a:ext uri="{FF2B5EF4-FFF2-40B4-BE49-F238E27FC236}">
                      <a16:creationId xmlns:a16="http://schemas.microsoft.com/office/drawing/2014/main" id="{FBAD627C-B246-4041-B582-4E8116885EB9}"/>
                    </a:ext>
                  </a:extLst>
                </p:cNvPr>
                <p:cNvSpPr/>
                <p:nvPr/>
              </p:nvSpPr>
              <p:spPr>
                <a:xfrm>
                  <a:off x="3144236" y="2068864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64" name="Freeform 2263">
                  <a:extLst>
                    <a:ext uri="{FF2B5EF4-FFF2-40B4-BE49-F238E27FC236}">
                      <a16:creationId xmlns:a16="http://schemas.microsoft.com/office/drawing/2014/main" id="{F4EFB9FD-F046-4946-8FCB-DBCDEF8A1C6D}"/>
                    </a:ext>
                  </a:extLst>
                </p:cNvPr>
                <p:cNvSpPr/>
                <p:nvPr/>
              </p:nvSpPr>
              <p:spPr>
                <a:xfrm>
                  <a:off x="3164974" y="204818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65" name="Freeform 2264">
                  <a:extLst>
                    <a:ext uri="{FF2B5EF4-FFF2-40B4-BE49-F238E27FC236}">
                      <a16:creationId xmlns:a16="http://schemas.microsoft.com/office/drawing/2014/main" id="{1241560C-9020-654D-A107-A9C0320D7E25}"/>
                    </a:ext>
                  </a:extLst>
                </p:cNvPr>
                <p:cNvSpPr/>
                <p:nvPr/>
              </p:nvSpPr>
              <p:spPr>
                <a:xfrm>
                  <a:off x="3144236" y="2068864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66" name="Freeform 2265">
                  <a:extLst>
                    <a:ext uri="{FF2B5EF4-FFF2-40B4-BE49-F238E27FC236}">
                      <a16:creationId xmlns:a16="http://schemas.microsoft.com/office/drawing/2014/main" id="{D7A1D0F5-C0AA-F04B-8D47-D25D7AA9D6CA}"/>
                    </a:ext>
                  </a:extLst>
                </p:cNvPr>
                <p:cNvSpPr/>
                <p:nvPr/>
              </p:nvSpPr>
              <p:spPr>
                <a:xfrm>
                  <a:off x="3164974" y="204818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67" name="Freeform 2266">
                  <a:extLst>
                    <a:ext uri="{FF2B5EF4-FFF2-40B4-BE49-F238E27FC236}">
                      <a16:creationId xmlns:a16="http://schemas.microsoft.com/office/drawing/2014/main" id="{941F1AEB-662E-D14E-99BE-D38A338BCDE6}"/>
                    </a:ext>
                  </a:extLst>
                </p:cNvPr>
                <p:cNvSpPr/>
                <p:nvPr/>
              </p:nvSpPr>
              <p:spPr>
                <a:xfrm>
                  <a:off x="3146828" y="2068864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68" name="Freeform 2267">
                  <a:extLst>
                    <a:ext uri="{FF2B5EF4-FFF2-40B4-BE49-F238E27FC236}">
                      <a16:creationId xmlns:a16="http://schemas.microsoft.com/office/drawing/2014/main" id="{34F2BF28-547C-1B42-A33D-AAD60EA65E82}"/>
                    </a:ext>
                  </a:extLst>
                </p:cNvPr>
                <p:cNvSpPr/>
                <p:nvPr/>
              </p:nvSpPr>
              <p:spPr>
                <a:xfrm>
                  <a:off x="3166270" y="2048185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69" name="Freeform 2268">
                  <a:extLst>
                    <a:ext uri="{FF2B5EF4-FFF2-40B4-BE49-F238E27FC236}">
                      <a16:creationId xmlns:a16="http://schemas.microsoft.com/office/drawing/2014/main" id="{B315FE88-BDDB-9648-84CA-17F68589240F}"/>
                    </a:ext>
                  </a:extLst>
                </p:cNvPr>
                <p:cNvSpPr/>
                <p:nvPr/>
              </p:nvSpPr>
              <p:spPr>
                <a:xfrm>
                  <a:off x="3146828" y="2068864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70" name="Freeform 2269">
                  <a:extLst>
                    <a:ext uri="{FF2B5EF4-FFF2-40B4-BE49-F238E27FC236}">
                      <a16:creationId xmlns:a16="http://schemas.microsoft.com/office/drawing/2014/main" id="{4AB1ED60-B451-BA4E-81BE-0FAF448B230F}"/>
                    </a:ext>
                  </a:extLst>
                </p:cNvPr>
                <p:cNvSpPr/>
                <p:nvPr/>
              </p:nvSpPr>
              <p:spPr>
                <a:xfrm>
                  <a:off x="3166270" y="2048185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71" name="Freeform 2270">
                  <a:extLst>
                    <a:ext uri="{FF2B5EF4-FFF2-40B4-BE49-F238E27FC236}">
                      <a16:creationId xmlns:a16="http://schemas.microsoft.com/office/drawing/2014/main" id="{F144BFA8-6CF5-D141-8808-29BA6F1D25B4}"/>
                    </a:ext>
                  </a:extLst>
                </p:cNvPr>
                <p:cNvSpPr/>
                <p:nvPr/>
              </p:nvSpPr>
              <p:spPr>
                <a:xfrm>
                  <a:off x="3146828" y="2068864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72" name="Freeform 2271">
                  <a:extLst>
                    <a:ext uri="{FF2B5EF4-FFF2-40B4-BE49-F238E27FC236}">
                      <a16:creationId xmlns:a16="http://schemas.microsoft.com/office/drawing/2014/main" id="{4D6A8C0F-4860-264C-B468-6EDA8047A06D}"/>
                    </a:ext>
                  </a:extLst>
                </p:cNvPr>
                <p:cNvSpPr/>
                <p:nvPr/>
              </p:nvSpPr>
              <p:spPr>
                <a:xfrm>
                  <a:off x="3166270" y="2048185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73" name="Freeform 2272">
                  <a:extLst>
                    <a:ext uri="{FF2B5EF4-FFF2-40B4-BE49-F238E27FC236}">
                      <a16:creationId xmlns:a16="http://schemas.microsoft.com/office/drawing/2014/main" id="{4C2F3A1B-F558-9141-9FCE-845B1D53E7DF}"/>
                    </a:ext>
                  </a:extLst>
                </p:cNvPr>
                <p:cNvSpPr/>
                <p:nvPr/>
              </p:nvSpPr>
              <p:spPr>
                <a:xfrm>
                  <a:off x="3146828" y="2068864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74" name="Freeform 2273">
                  <a:extLst>
                    <a:ext uri="{FF2B5EF4-FFF2-40B4-BE49-F238E27FC236}">
                      <a16:creationId xmlns:a16="http://schemas.microsoft.com/office/drawing/2014/main" id="{0301EA76-2C60-3C4E-80D1-0B63A37E8957}"/>
                    </a:ext>
                  </a:extLst>
                </p:cNvPr>
                <p:cNvSpPr/>
                <p:nvPr/>
              </p:nvSpPr>
              <p:spPr>
                <a:xfrm>
                  <a:off x="3166270" y="2048185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75" name="Freeform 2274">
                  <a:extLst>
                    <a:ext uri="{FF2B5EF4-FFF2-40B4-BE49-F238E27FC236}">
                      <a16:creationId xmlns:a16="http://schemas.microsoft.com/office/drawing/2014/main" id="{FC1207BD-8FC3-114E-B547-61057C4FBF5E}"/>
                    </a:ext>
                  </a:extLst>
                </p:cNvPr>
                <p:cNvSpPr/>
                <p:nvPr/>
              </p:nvSpPr>
              <p:spPr>
                <a:xfrm>
                  <a:off x="3146828" y="2068864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76" name="Freeform 2275">
                  <a:extLst>
                    <a:ext uri="{FF2B5EF4-FFF2-40B4-BE49-F238E27FC236}">
                      <a16:creationId xmlns:a16="http://schemas.microsoft.com/office/drawing/2014/main" id="{19D6316F-95A8-AA49-BBFC-6AA941096002}"/>
                    </a:ext>
                  </a:extLst>
                </p:cNvPr>
                <p:cNvSpPr/>
                <p:nvPr/>
              </p:nvSpPr>
              <p:spPr>
                <a:xfrm>
                  <a:off x="3166270" y="2048185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77" name="Freeform 2276">
                  <a:extLst>
                    <a:ext uri="{FF2B5EF4-FFF2-40B4-BE49-F238E27FC236}">
                      <a16:creationId xmlns:a16="http://schemas.microsoft.com/office/drawing/2014/main" id="{7DC69D64-14DC-0D4A-8040-123B0339267A}"/>
                    </a:ext>
                  </a:extLst>
                </p:cNvPr>
                <p:cNvSpPr/>
                <p:nvPr/>
              </p:nvSpPr>
              <p:spPr>
                <a:xfrm>
                  <a:off x="3146828" y="2068864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78" name="Freeform 2277">
                  <a:extLst>
                    <a:ext uri="{FF2B5EF4-FFF2-40B4-BE49-F238E27FC236}">
                      <a16:creationId xmlns:a16="http://schemas.microsoft.com/office/drawing/2014/main" id="{2AC58A37-A3FB-964E-8930-612530CE2F1A}"/>
                    </a:ext>
                  </a:extLst>
                </p:cNvPr>
                <p:cNvSpPr/>
                <p:nvPr/>
              </p:nvSpPr>
              <p:spPr>
                <a:xfrm>
                  <a:off x="3166270" y="2048185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79" name="Freeform 2278">
                  <a:extLst>
                    <a:ext uri="{FF2B5EF4-FFF2-40B4-BE49-F238E27FC236}">
                      <a16:creationId xmlns:a16="http://schemas.microsoft.com/office/drawing/2014/main" id="{F3E49D6C-E70B-6249-9889-F36BC04A698D}"/>
                    </a:ext>
                  </a:extLst>
                </p:cNvPr>
                <p:cNvSpPr/>
                <p:nvPr/>
              </p:nvSpPr>
              <p:spPr>
                <a:xfrm>
                  <a:off x="3149420" y="2068864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80" name="Freeform 2279">
                  <a:extLst>
                    <a:ext uri="{FF2B5EF4-FFF2-40B4-BE49-F238E27FC236}">
                      <a16:creationId xmlns:a16="http://schemas.microsoft.com/office/drawing/2014/main" id="{A5BA3291-D7F3-E147-B48E-8EF1C9273320}"/>
                    </a:ext>
                  </a:extLst>
                </p:cNvPr>
                <p:cNvSpPr/>
                <p:nvPr/>
              </p:nvSpPr>
              <p:spPr>
                <a:xfrm>
                  <a:off x="3168862" y="204818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81" name="Freeform 2280">
                  <a:extLst>
                    <a:ext uri="{FF2B5EF4-FFF2-40B4-BE49-F238E27FC236}">
                      <a16:creationId xmlns:a16="http://schemas.microsoft.com/office/drawing/2014/main" id="{723DBBDB-9EF0-B041-B606-AF8CE05ECD86}"/>
                    </a:ext>
                  </a:extLst>
                </p:cNvPr>
                <p:cNvSpPr/>
                <p:nvPr/>
              </p:nvSpPr>
              <p:spPr>
                <a:xfrm>
                  <a:off x="3149420" y="2068864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82" name="Freeform 2281">
                  <a:extLst>
                    <a:ext uri="{FF2B5EF4-FFF2-40B4-BE49-F238E27FC236}">
                      <a16:creationId xmlns:a16="http://schemas.microsoft.com/office/drawing/2014/main" id="{E0684170-C486-E149-BB95-5F7211B342B6}"/>
                    </a:ext>
                  </a:extLst>
                </p:cNvPr>
                <p:cNvSpPr/>
                <p:nvPr/>
              </p:nvSpPr>
              <p:spPr>
                <a:xfrm>
                  <a:off x="3168862" y="204818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83" name="Freeform 2282">
                  <a:extLst>
                    <a:ext uri="{FF2B5EF4-FFF2-40B4-BE49-F238E27FC236}">
                      <a16:creationId xmlns:a16="http://schemas.microsoft.com/office/drawing/2014/main" id="{3C200C04-0628-5449-8382-69F5898874C1}"/>
                    </a:ext>
                  </a:extLst>
                </p:cNvPr>
                <p:cNvSpPr/>
                <p:nvPr/>
              </p:nvSpPr>
              <p:spPr>
                <a:xfrm>
                  <a:off x="3149420" y="2068864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84" name="Freeform 2283">
                  <a:extLst>
                    <a:ext uri="{FF2B5EF4-FFF2-40B4-BE49-F238E27FC236}">
                      <a16:creationId xmlns:a16="http://schemas.microsoft.com/office/drawing/2014/main" id="{7256E487-F622-924F-8B26-D81BA45C46E0}"/>
                    </a:ext>
                  </a:extLst>
                </p:cNvPr>
                <p:cNvSpPr/>
                <p:nvPr/>
              </p:nvSpPr>
              <p:spPr>
                <a:xfrm>
                  <a:off x="3168862" y="204818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85" name="Freeform 2284">
                  <a:extLst>
                    <a:ext uri="{FF2B5EF4-FFF2-40B4-BE49-F238E27FC236}">
                      <a16:creationId xmlns:a16="http://schemas.microsoft.com/office/drawing/2014/main" id="{7220E4ED-C91F-8F41-AD4A-632A053524FC}"/>
                    </a:ext>
                  </a:extLst>
                </p:cNvPr>
                <p:cNvSpPr/>
                <p:nvPr/>
              </p:nvSpPr>
              <p:spPr>
                <a:xfrm>
                  <a:off x="3150716" y="2068864"/>
                  <a:ext cx="40181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86" name="Freeform 2285">
                  <a:extLst>
                    <a:ext uri="{FF2B5EF4-FFF2-40B4-BE49-F238E27FC236}">
                      <a16:creationId xmlns:a16="http://schemas.microsoft.com/office/drawing/2014/main" id="{7B3BD2CE-0DFC-9941-ACFA-D2C483484450}"/>
                    </a:ext>
                  </a:extLst>
                </p:cNvPr>
                <p:cNvSpPr/>
                <p:nvPr/>
              </p:nvSpPr>
              <p:spPr>
                <a:xfrm>
                  <a:off x="3171455" y="204818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87" name="Freeform 2286">
                  <a:extLst>
                    <a:ext uri="{FF2B5EF4-FFF2-40B4-BE49-F238E27FC236}">
                      <a16:creationId xmlns:a16="http://schemas.microsoft.com/office/drawing/2014/main" id="{B04BCFD8-7177-E64C-8B51-215D53B6AC3C}"/>
                    </a:ext>
                  </a:extLst>
                </p:cNvPr>
                <p:cNvSpPr/>
                <p:nvPr/>
              </p:nvSpPr>
              <p:spPr>
                <a:xfrm>
                  <a:off x="3150716" y="2068864"/>
                  <a:ext cx="40181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88" name="Freeform 2287">
                  <a:extLst>
                    <a:ext uri="{FF2B5EF4-FFF2-40B4-BE49-F238E27FC236}">
                      <a16:creationId xmlns:a16="http://schemas.microsoft.com/office/drawing/2014/main" id="{61550F6D-DFA9-B540-89BF-148D0EB0E9C8}"/>
                    </a:ext>
                  </a:extLst>
                </p:cNvPr>
                <p:cNvSpPr/>
                <p:nvPr/>
              </p:nvSpPr>
              <p:spPr>
                <a:xfrm>
                  <a:off x="3171455" y="204818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89" name="Freeform 2288">
                  <a:extLst>
                    <a:ext uri="{FF2B5EF4-FFF2-40B4-BE49-F238E27FC236}">
                      <a16:creationId xmlns:a16="http://schemas.microsoft.com/office/drawing/2014/main" id="{1433D71A-1918-5640-92C6-66B29866522C}"/>
                    </a:ext>
                  </a:extLst>
                </p:cNvPr>
                <p:cNvSpPr/>
                <p:nvPr/>
              </p:nvSpPr>
              <p:spPr>
                <a:xfrm>
                  <a:off x="3153309" y="2068864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90" name="Freeform 2289">
                  <a:extLst>
                    <a:ext uri="{FF2B5EF4-FFF2-40B4-BE49-F238E27FC236}">
                      <a16:creationId xmlns:a16="http://schemas.microsoft.com/office/drawing/2014/main" id="{82D591CF-86DC-5E40-A474-4030379FF1B1}"/>
                    </a:ext>
                  </a:extLst>
                </p:cNvPr>
                <p:cNvSpPr/>
                <p:nvPr/>
              </p:nvSpPr>
              <p:spPr>
                <a:xfrm>
                  <a:off x="3172751" y="2048185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91" name="Freeform 2290">
                  <a:extLst>
                    <a:ext uri="{FF2B5EF4-FFF2-40B4-BE49-F238E27FC236}">
                      <a16:creationId xmlns:a16="http://schemas.microsoft.com/office/drawing/2014/main" id="{ECE7E683-9AC2-4448-BF47-5F0AD8D13EB4}"/>
                    </a:ext>
                  </a:extLst>
                </p:cNvPr>
                <p:cNvSpPr/>
                <p:nvPr/>
              </p:nvSpPr>
              <p:spPr>
                <a:xfrm>
                  <a:off x="3153309" y="2068864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92" name="Freeform 2291">
                  <a:extLst>
                    <a:ext uri="{FF2B5EF4-FFF2-40B4-BE49-F238E27FC236}">
                      <a16:creationId xmlns:a16="http://schemas.microsoft.com/office/drawing/2014/main" id="{6D7C9148-22FB-5A43-BC40-3232025B5064}"/>
                    </a:ext>
                  </a:extLst>
                </p:cNvPr>
                <p:cNvSpPr/>
                <p:nvPr/>
              </p:nvSpPr>
              <p:spPr>
                <a:xfrm>
                  <a:off x="3172751" y="2048185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93" name="Freeform 2292">
                  <a:extLst>
                    <a:ext uri="{FF2B5EF4-FFF2-40B4-BE49-F238E27FC236}">
                      <a16:creationId xmlns:a16="http://schemas.microsoft.com/office/drawing/2014/main" id="{CFF5CACE-13B0-4448-A037-90C6FA026420}"/>
                    </a:ext>
                  </a:extLst>
                </p:cNvPr>
                <p:cNvSpPr/>
                <p:nvPr/>
              </p:nvSpPr>
              <p:spPr>
                <a:xfrm>
                  <a:off x="3153309" y="2068864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94" name="Freeform 2293">
                  <a:extLst>
                    <a:ext uri="{FF2B5EF4-FFF2-40B4-BE49-F238E27FC236}">
                      <a16:creationId xmlns:a16="http://schemas.microsoft.com/office/drawing/2014/main" id="{A23D5D9C-D2E7-AA4C-9D28-B35323282E20}"/>
                    </a:ext>
                  </a:extLst>
                </p:cNvPr>
                <p:cNvSpPr/>
                <p:nvPr/>
              </p:nvSpPr>
              <p:spPr>
                <a:xfrm>
                  <a:off x="3172751" y="2048185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95" name="Freeform 2294">
                  <a:extLst>
                    <a:ext uri="{FF2B5EF4-FFF2-40B4-BE49-F238E27FC236}">
                      <a16:creationId xmlns:a16="http://schemas.microsoft.com/office/drawing/2014/main" id="{2228325A-7FD6-0E4A-8EA1-F7D0E945F303}"/>
                    </a:ext>
                  </a:extLst>
                </p:cNvPr>
                <p:cNvSpPr/>
                <p:nvPr/>
              </p:nvSpPr>
              <p:spPr>
                <a:xfrm>
                  <a:off x="3155901" y="210470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96" name="Freeform 2295">
                  <a:extLst>
                    <a:ext uri="{FF2B5EF4-FFF2-40B4-BE49-F238E27FC236}">
                      <a16:creationId xmlns:a16="http://schemas.microsoft.com/office/drawing/2014/main" id="{D31F743D-E583-2E43-81E8-7E4B71987D20}"/>
                    </a:ext>
                  </a:extLst>
                </p:cNvPr>
                <p:cNvSpPr/>
                <p:nvPr/>
              </p:nvSpPr>
              <p:spPr>
                <a:xfrm>
                  <a:off x="3175344" y="2084028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97" name="Freeform 2296">
                  <a:extLst>
                    <a:ext uri="{FF2B5EF4-FFF2-40B4-BE49-F238E27FC236}">
                      <a16:creationId xmlns:a16="http://schemas.microsoft.com/office/drawing/2014/main" id="{890F6781-981A-EE49-BFCA-960FD1ABD095}"/>
                    </a:ext>
                  </a:extLst>
                </p:cNvPr>
                <p:cNvSpPr/>
                <p:nvPr/>
              </p:nvSpPr>
              <p:spPr>
                <a:xfrm>
                  <a:off x="3157197" y="2104707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98" name="Freeform 2297">
                  <a:extLst>
                    <a:ext uri="{FF2B5EF4-FFF2-40B4-BE49-F238E27FC236}">
                      <a16:creationId xmlns:a16="http://schemas.microsoft.com/office/drawing/2014/main" id="{86CD3E64-06C0-7944-A8A9-FF6E10E0B277}"/>
                    </a:ext>
                  </a:extLst>
                </p:cNvPr>
                <p:cNvSpPr/>
                <p:nvPr/>
              </p:nvSpPr>
              <p:spPr>
                <a:xfrm>
                  <a:off x="3177936" y="2084028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299" name="Freeform 2298">
                  <a:extLst>
                    <a:ext uri="{FF2B5EF4-FFF2-40B4-BE49-F238E27FC236}">
                      <a16:creationId xmlns:a16="http://schemas.microsoft.com/office/drawing/2014/main" id="{CD9F7480-F21D-3C46-9C08-8A5877410627}"/>
                    </a:ext>
                  </a:extLst>
                </p:cNvPr>
                <p:cNvSpPr/>
                <p:nvPr/>
              </p:nvSpPr>
              <p:spPr>
                <a:xfrm>
                  <a:off x="3159790" y="2104707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00" name="Freeform 2299">
                  <a:extLst>
                    <a:ext uri="{FF2B5EF4-FFF2-40B4-BE49-F238E27FC236}">
                      <a16:creationId xmlns:a16="http://schemas.microsoft.com/office/drawing/2014/main" id="{05C2026A-8980-FE4D-A442-E6B90324AEF5}"/>
                    </a:ext>
                  </a:extLst>
                </p:cNvPr>
                <p:cNvSpPr/>
                <p:nvPr/>
              </p:nvSpPr>
              <p:spPr>
                <a:xfrm>
                  <a:off x="3180528" y="2084028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01" name="Freeform 2300">
                  <a:extLst>
                    <a:ext uri="{FF2B5EF4-FFF2-40B4-BE49-F238E27FC236}">
                      <a16:creationId xmlns:a16="http://schemas.microsoft.com/office/drawing/2014/main" id="{139BE241-D3EB-1C40-8011-D43EB3811E42}"/>
                    </a:ext>
                  </a:extLst>
                </p:cNvPr>
                <p:cNvSpPr/>
                <p:nvPr/>
              </p:nvSpPr>
              <p:spPr>
                <a:xfrm>
                  <a:off x="3171455" y="210470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02" name="Freeform 2301">
                  <a:extLst>
                    <a:ext uri="{FF2B5EF4-FFF2-40B4-BE49-F238E27FC236}">
                      <a16:creationId xmlns:a16="http://schemas.microsoft.com/office/drawing/2014/main" id="{0DF9C752-5A75-7F47-A3B9-3E4D004DD837}"/>
                    </a:ext>
                  </a:extLst>
                </p:cNvPr>
                <p:cNvSpPr/>
                <p:nvPr/>
              </p:nvSpPr>
              <p:spPr>
                <a:xfrm>
                  <a:off x="3190897" y="2084028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03" name="Freeform 2302">
                  <a:extLst>
                    <a:ext uri="{FF2B5EF4-FFF2-40B4-BE49-F238E27FC236}">
                      <a16:creationId xmlns:a16="http://schemas.microsoft.com/office/drawing/2014/main" id="{A2BB4A13-08DE-5340-B120-FF19CC2F5CB2}"/>
                    </a:ext>
                  </a:extLst>
                </p:cNvPr>
                <p:cNvSpPr/>
                <p:nvPr/>
              </p:nvSpPr>
              <p:spPr>
                <a:xfrm>
                  <a:off x="3190897" y="2104707"/>
                  <a:ext cx="40180" cy="5514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04" name="Freeform 2303">
                  <a:extLst>
                    <a:ext uri="{FF2B5EF4-FFF2-40B4-BE49-F238E27FC236}">
                      <a16:creationId xmlns:a16="http://schemas.microsoft.com/office/drawing/2014/main" id="{27256C36-48E7-C544-AD2B-167027C7A3A2}"/>
                    </a:ext>
                  </a:extLst>
                </p:cNvPr>
                <p:cNvSpPr/>
                <p:nvPr/>
              </p:nvSpPr>
              <p:spPr>
                <a:xfrm>
                  <a:off x="3210339" y="2084028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05" name="Freeform 2304">
                  <a:extLst>
                    <a:ext uri="{FF2B5EF4-FFF2-40B4-BE49-F238E27FC236}">
                      <a16:creationId xmlns:a16="http://schemas.microsoft.com/office/drawing/2014/main" id="{EB5AFD54-CC9D-4547-A93B-460ED5185F0A}"/>
                    </a:ext>
                  </a:extLst>
                </p:cNvPr>
                <p:cNvSpPr/>
                <p:nvPr/>
              </p:nvSpPr>
              <p:spPr>
                <a:xfrm>
                  <a:off x="3312736" y="2144686"/>
                  <a:ext cx="40180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06" name="Freeform 2305">
                  <a:extLst>
                    <a:ext uri="{FF2B5EF4-FFF2-40B4-BE49-F238E27FC236}">
                      <a16:creationId xmlns:a16="http://schemas.microsoft.com/office/drawing/2014/main" id="{322525AA-0714-6A40-8DEA-2FFA139D867D}"/>
                    </a:ext>
                  </a:extLst>
                </p:cNvPr>
                <p:cNvSpPr/>
                <p:nvPr/>
              </p:nvSpPr>
              <p:spPr>
                <a:xfrm>
                  <a:off x="3333475" y="2124007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07" name="Freeform 2306">
                  <a:extLst>
                    <a:ext uri="{FF2B5EF4-FFF2-40B4-BE49-F238E27FC236}">
                      <a16:creationId xmlns:a16="http://schemas.microsoft.com/office/drawing/2014/main" id="{6EF8863B-8829-CA4D-B3D8-0380DBADFB6D}"/>
                    </a:ext>
                  </a:extLst>
                </p:cNvPr>
                <p:cNvSpPr/>
                <p:nvPr/>
              </p:nvSpPr>
              <p:spPr>
                <a:xfrm>
                  <a:off x="3330882" y="2144686"/>
                  <a:ext cx="40180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08" name="Freeform 2307">
                  <a:extLst>
                    <a:ext uri="{FF2B5EF4-FFF2-40B4-BE49-F238E27FC236}">
                      <a16:creationId xmlns:a16="http://schemas.microsoft.com/office/drawing/2014/main" id="{D805E4D0-C6FF-F746-9040-BEBA720B1704}"/>
                    </a:ext>
                  </a:extLst>
                </p:cNvPr>
                <p:cNvSpPr/>
                <p:nvPr/>
              </p:nvSpPr>
              <p:spPr>
                <a:xfrm>
                  <a:off x="3350324" y="2124007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09" name="Freeform 2308">
                  <a:extLst>
                    <a:ext uri="{FF2B5EF4-FFF2-40B4-BE49-F238E27FC236}">
                      <a16:creationId xmlns:a16="http://schemas.microsoft.com/office/drawing/2014/main" id="{6A1C3E8F-6C9A-6343-A421-BA45C9E9E02F}"/>
                    </a:ext>
                  </a:extLst>
                </p:cNvPr>
                <p:cNvSpPr/>
                <p:nvPr/>
              </p:nvSpPr>
              <p:spPr>
                <a:xfrm>
                  <a:off x="3333475" y="2144686"/>
                  <a:ext cx="40180" cy="6893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10" name="Freeform 2309">
                  <a:extLst>
                    <a:ext uri="{FF2B5EF4-FFF2-40B4-BE49-F238E27FC236}">
                      <a16:creationId xmlns:a16="http://schemas.microsoft.com/office/drawing/2014/main" id="{537422B1-AC41-2141-A59C-FAF14783F6D0}"/>
                    </a:ext>
                  </a:extLst>
                </p:cNvPr>
                <p:cNvSpPr/>
                <p:nvPr/>
              </p:nvSpPr>
              <p:spPr>
                <a:xfrm>
                  <a:off x="3352917" y="2124007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11" name="Freeform 2310">
                  <a:extLst>
                    <a:ext uri="{FF2B5EF4-FFF2-40B4-BE49-F238E27FC236}">
                      <a16:creationId xmlns:a16="http://schemas.microsoft.com/office/drawing/2014/main" id="{5AEFE4CB-32E4-BD40-8AEB-A4AFFD91B726}"/>
                    </a:ext>
                  </a:extLst>
                </p:cNvPr>
                <p:cNvSpPr/>
                <p:nvPr/>
              </p:nvSpPr>
              <p:spPr>
                <a:xfrm>
                  <a:off x="3333475" y="2144686"/>
                  <a:ext cx="40180" cy="6893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12" name="Freeform 2311">
                  <a:extLst>
                    <a:ext uri="{FF2B5EF4-FFF2-40B4-BE49-F238E27FC236}">
                      <a16:creationId xmlns:a16="http://schemas.microsoft.com/office/drawing/2014/main" id="{D04D544D-4AAD-8049-8102-10CCC3A412F6}"/>
                    </a:ext>
                  </a:extLst>
                </p:cNvPr>
                <p:cNvSpPr/>
                <p:nvPr/>
              </p:nvSpPr>
              <p:spPr>
                <a:xfrm>
                  <a:off x="3352917" y="2124007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13" name="Freeform 2312">
                  <a:extLst>
                    <a:ext uri="{FF2B5EF4-FFF2-40B4-BE49-F238E27FC236}">
                      <a16:creationId xmlns:a16="http://schemas.microsoft.com/office/drawing/2014/main" id="{91BB0E7E-02D8-BE41-95C5-6B7296F3E34A}"/>
                    </a:ext>
                  </a:extLst>
                </p:cNvPr>
                <p:cNvSpPr/>
                <p:nvPr/>
              </p:nvSpPr>
              <p:spPr>
                <a:xfrm>
                  <a:off x="3491606" y="2144686"/>
                  <a:ext cx="38885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14" name="Freeform 2313">
                  <a:extLst>
                    <a:ext uri="{FF2B5EF4-FFF2-40B4-BE49-F238E27FC236}">
                      <a16:creationId xmlns:a16="http://schemas.microsoft.com/office/drawing/2014/main" id="{0FE6BD53-9565-D849-86C6-ECCB14C7BDB5}"/>
                    </a:ext>
                  </a:extLst>
                </p:cNvPr>
                <p:cNvSpPr/>
                <p:nvPr/>
              </p:nvSpPr>
              <p:spPr>
                <a:xfrm>
                  <a:off x="3511048" y="2124007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15" name="Freeform 2314">
                  <a:extLst>
                    <a:ext uri="{FF2B5EF4-FFF2-40B4-BE49-F238E27FC236}">
                      <a16:creationId xmlns:a16="http://schemas.microsoft.com/office/drawing/2014/main" id="{03994716-008B-2F4B-BF51-C59960436C34}"/>
                    </a:ext>
                  </a:extLst>
                </p:cNvPr>
                <p:cNvSpPr/>
                <p:nvPr/>
              </p:nvSpPr>
              <p:spPr>
                <a:xfrm>
                  <a:off x="3504568" y="2144686"/>
                  <a:ext cx="38885" cy="6893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16" name="Freeform 2315">
                  <a:extLst>
                    <a:ext uri="{FF2B5EF4-FFF2-40B4-BE49-F238E27FC236}">
                      <a16:creationId xmlns:a16="http://schemas.microsoft.com/office/drawing/2014/main" id="{C4E849DC-144E-934A-838D-55601166E3A9}"/>
                    </a:ext>
                  </a:extLst>
                </p:cNvPr>
                <p:cNvSpPr/>
                <p:nvPr/>
              </p:nvSpPr>
              <p:spPr>
                <a:xfrm>
                  <a:off x="3524010" y="2124007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17" name="Freeform 2316">
                  <a:extLst>
                    <a:ext uri="{FF2B5EF4-FFF2-40B4-BE49-F238E27FC236}">
                      <a16:creationId xmlns:a16="http://schemas.microsoft.com/office/drawing/2014/main" id="{43204A94-E8F0-2D45-B96E-AA6D6F896178}"/>
                    </a:ext>
                  </a:extLst>
                </p:cNvPr>
                <p:cNvSpPr/>
                <p:nvPr/>
              </p:nvSpPr>
              <p:spPr>
                <a:xfrm>
                  <a:off x="3505863" y="2144686"/>
                  <a:ext cx="40181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18" name="Freeform 2317">
                  <a:extLst>
                    <a:ext uri="{FF2B5EF4-FFF2-40B4-BE49-F238E27FC236}">
                      <a16:creationId xmlns:a16="http://schemas.microsoft.com/office/drawing/2014/main" id="{232C86B0-E402-424D-B40B-D981B302C868}"/>
                    </a:ext>
                  </a:extLst>
                </p:cNvPr>
                <p:cNvSpPr/>
                <p:nvPr/>
              </p:nvSpPr>
              <p:spPr>
                <a:xfrm>
                  <a:off x="3526602" y="2124007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19" name="Freeform 2318">
                  <a:extLst>
                    <a:ext uri="{FF2B5EF4-FFF2-40B4-BE49-F238E27FC236}">
                      <a16:creationId xmlns:a16="http://schemas.microsoft.com/office/drawing/2014/main" id="{2D2541D1-91E1-3E45-9629-798AE3C182EA}"/>
                    </a:ext>
                  </a:extLst>
                </p:cNvPr>
                <p:cNvSpPr/>
                <p:nvPr/>
              </p:nvSpPr>
              <p:spPr>
                <a:xfrm>
                  <a:off x="3505863" y="2144686"/>
                  <a:ext cx="40181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20" name="Freeform 2319">
                  <a:extLst>
                    <a:ext uri="{FF2B5EF4-FFF2-40B4-BE49-F238E27FC236}">
                      <a16:creationId xmlns:a16="http://schemas.microsoft.com/office/drawing/2014/main" id="{579B88E1-1F4E-F84F-9FB8-0887AF760591}"/>
                    </a:ext>
                  </a:extLst>
                </p:cNvPr>
                <p:cNvSpPr/>
                <p:nvPr/>
              </p:nvSpPr>
              <p:spPr>
                <a:xfrm>
                  <a:off x="3526602" y="2124007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21" name="Freeform 2320">
                  <a:extLst>
                    <a:ext uri="{FF2B5EF4-FFF2-40B4-BE49-F238E27FC236}">
                      <a16:creationId xmlns:a16="http://schemas.microsoft.com/office/drawing/2014/main" id="{6C9066F7-F53A-734C-B6B5-5C31E21BBEE4}"/>
                    </a:ext>
                  </a:extLst>
                </p:cNvPr>
                <p:cNvSpPr/>
                <p:nvPr/>
              </p:nvSpPr>
              <p:spPr>
                <a:xfrm>
                  <a:off x="3511048" y="2144686"/>
                  <a:ext cx="38885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22" name="Freeform 2321">
                  <a:extLst>
                    <a:ext uri="{FF2B5EF4-FFF2-40B4-BE49-F238E27FC236}">
                      <a16:creationId xmlns:a16="http://schemas.microsoft.com/office/drawing/2014/main" id="{CA7EBB33-BEA5-334D-BF5D-D22B478B9BF8}"/>
                    </a:ext>
                  </a:extLst>
                </p:cNvPr>
                <p:cNvSpPr/>
                <p:nvPr/>
              </p:nvSpPr>
              <p:spPr>
                <a:xfrm>
                  <a:off x="3530491" y="2124007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23" name="Freeform 2322">
                  <a:extLst>
                    <a:ext uri="{FF2B5EF4-FFF2-40B4-BE49-F238E27FC236}">
                      <a16:creationId xmlns:a16="http://schemas.microsoft.com/office/drawing/2014/main" id="{2690E773-4701-8942-9C65-04ADC3C93D47}"/>
                    </a:ext>
                  </a:extLst>
                </p:cNvPr>
                <p:cNvSpPr/>
                <p:nvPr/>
              </p:nvSpPr>
              <p:spPr>
                <a:xfrm>
                  <a:off x="3514937" y="2144686"/>
                  <a:ext cx="40180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24" name="Freeform 2323">
                  <a:extLst>
                    <a:ext uri="{FF2B5EF4-FFF2-40B4-BE49-F238E27FC236}">
                      <a16:creationId xmlns:a16="http://schemas.microsoft.com/office/drawing/2014/main" id="{8CC1005C-C6F3-AD47-B4ED-9E583941B695}"/>
                    </a:ext>
                  </a:extLst>
                </p:cNvPr>
                <p:cNvSpPr/>
                <p:nvPr/>
              </p:nvSpPr>
              <p:spPr>
                <a:xfrm>
                  <a:off x="3535675" y="2124007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25" name="Freeform 2324">
                  <a:extLst>
                    <a:ext uri="{FF2B5EF4-FFF2-40B4-BE49-F238E27FC236}">
                      <a16:creationId xmlns:a16="http://schemas.microsoft.com/office/drawing/2014/main" id="{DF6E0814-ED31-0942-8C83-B2B826B64B24}"/>
                    </a:ext>
                  </a:extLst>
                </p:cNvPr>
                <p:cNvSpPr/>
                <p:nvPr/>
              </p:nvSpPr>
              <p:spPr>
                <a:xfrm>
                  <a:off x="3517529" y="220534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26" name="Freeform 2325">
                  <a:extLst>
                    <a:ext uri="{FF2B5EF4-FFF2-40B4-BE49-F238E27FC236}">
                      <a16:creationId xmlns:a16="http://schemas.microsoft.com/office/drawing/2014/main" id="{3DCBE611-E979-CD41-AEFF-758EBF9258DF}"/>
                    </a:ext>
                  </a:extLst>
                </p:cNvPr>
                <p:cNvSpPr/>
                <p:nvPr/>
              </p:nvSpPr>
              <p:spPr>
                <a:xfrm>
                  <a:off x="3536971" y="2184665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27" name="Freeform 2326">
                  <a:extLst>
                    <a:ext uri="{FF2B5EF4-FFF2-40B4-BE49-F238E27FC236}">
                      <a16:creationId xmlns:a16="http://schemas.microsoft.com/office/drawing/2014/main" id="{7E682BDD-6D7E-BF4A-90B3-CFC0C9706D32}"/>
                    </a:ext>
                  </a:extLst>
                </p:cNvPr>
                <p:cNvSpPr/>
                <p:nvPr/>
              </p:nvSpPr>
              <p:spPr>
                <a:xfrm>
                  <a:off x="3520121" y="2205343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28" name="Freeform 2327">
                  <a:extLst>
                    <a:ext uri="{FF2B5EF4-FFF2-40B4-BE49-F238E27FC236}">
                      <a16:creationId xmlns:a16="http://schemas.microsoft.com/office/drawing/2014/main" id="{E69A20C4-B141-1F40-8B66-024AFCB8366F}"/>
                    </a:ext>
                  </a:extLst>
                </p:cNvPr>
                <p:cNvSpPr/>
                <p:nvPr/>
              </p:nvSpPr>
              <p:spPr>
                <a:xfrm>
                  <a:off x="3539563" y="218466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29" name="Freeform 2328">
                  <a:extLst>
                    <a:ext uri="{FF2B5EF4-FFF2-40B4-BE49-F238E27FC236}">
                      <a16:creationId xmlns:a16="http://schemas.microsoft.com/office/drawing/2014/main" id="{E04861AC-3734-7546-80F0-7A63DED5F1DF}"/>
                    </a:ext>
                  </a:extLst>
                </p:cNvPr>
                <p:cNvSpPr/>
                <p:nvPr/>
              </p:nvSpPr>
              <p:spPr>
                <a:xfrm>
                  <a:off x="3520121" y="2205343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30" name="Freeform 2329">
                  <a:extLst>
                    <a:ext uri="{FF2B5EF4-FFF2-40B4-BE49-F238E27FC236}">
                      <a16:creationId xmlns:a16="http://schemas.microsoft.com/office/drawing/2014/main" id="{BCD7D349-F22F-9E4D-AA91-17331C8C0A64}"/>
                    </a:ext>
                  </a:extLst>
                </p:cNvPr>
                <p:cNvSpPr/>
                <p:nvPr/>
              </p:nvSpPr>
              <p:spPr>
                <a:xfrm>
                  <a:off x="3539563" y="218466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31" name="Freeform 2330">
                  <a:extLst>
                    <a:ext uri="{FF2B5EF4-FFF2-40B4-BE49-F238E27FC236}">
                      <a16:creationId xmlns:a16="http://schemas.microsoft.com/office/drawing/2014/main" id="{07BADDD8-EE5A-A349-94B2-0355FB84E239}"/>
                    </a:ext>
                  </a:extLst>
                </p:cNvPr>
                <p:cNvSpPr/>
                <p:nvPr/>
              </p:nvSpPr>
              <p:spPr>
                <a:xfrm>
                  <a:off x="3520121" y="2205343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32" name="Freeform 2331">
                  <a:extLst>
                    <a:ext uri="{FF2B5EF4-FFF2-40B4-BE49-F238E27FC236}">
                      <a16:creationId xmlns:a16="http://schemas.microsoft.com/office/drawing/2014/main" id="{92B8D46A-AF44-6546-BD6F-1BDCDD81151B}"/>
                    </a:ext>
                  </a:extLst>
                </p:cNvPr>
                <p:cNvSpPr/>
                <p:nvPr/>
              </p:nvSpPr>
              <p:spPr>
                <a:xfrm>
                  <a:off x="3539563" y="218466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33" name="Freeform 2332">
                  <a:extLst>
                    <a:ext uri="{FF2B5EF4-FFF2-40B4-BE49-F238E27FC236}">
                      <a16:creationId xmlns:a16="http://schemas.microsoft.com/office/drawing/2014/main" id="{0E18B150-8EB6-274F-A492-8EEEE7A5EA7B}"/>
                    </a:ext>
                  </a:extLst>
                </p:cNvPr>
                <p:cNvSpPr/>
                <p:nvPr/>
              </p:nvSpPr>
              <p:spPr>
                <a:xfrm>
                  <a:off x="3520121" y="2205343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34" name="Freeform 2333">
                  <a:extLst>
                    <a:ext uri="{FF2B5EF4-FFF2-40B4-BE49-F238E27FC236}">
                      <a16:creationId xmlns:a16="http://schemas.microsoft.com/office/drawing/2014/main" id="{86A168C4-803A-A64F-A8DB-2D5F6F9283F2}"/>
                    </a:ext>
                  </a:extLst>
                </p:cNvPr>
                <p:cNvSpPr/>
                <p:nvPr/>
              </p:nvSpPr>
              <p:spPr>
                <a:xfrm>
                  <a:off x="3539563" y="218466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35" name="Freeform 2334">
                  <a:extLst>
                    <a:ext uri="{FF2B5EF4-FFF2-40B4-BE49-F238E27FC236}">
                      <a16:creationId xmlns:a16="http://schemas.microsoft.com/office/drawing/2014/main" id="{79CA3EEB-8F4A-FD4D-8E44-EFE43F6C8FD4}"/>
                    </a:ext>
                  </a:extLst>
                </p:cNvPr>
                <p:cNvSpPr/>
                <p:nvPr/>
              </p:nvSpPr>
              <p:spPr>
                <a:xfrm>
                  <a:off x="3524010" y="2205343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36" name="Freeform 2335">
                  <a:extLst>
                    <a:ext uri="{FF2B5EF4-FFF2-40B4-BE49-F238E27FC236}">
                      <a16:creationId xmlns:a16="http://schemas.microsoft.com/office/drawing/2014/main" id="{1EE70319-1A88-824D-BE91-E9A9EA523F96}"/>
                    </a:ext>
                  </a:extLst>
                </p:cNvPr>
                <p:cNvSpPr/>
                <p:nvPr/>
              </p:nvSpPr>
              <p:spPr>
                <a:xfrm>
                  <a:off x="3543452" y="2184665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37" name="Freeform 2336">
                  <a:extLst>
                    <a:ext uri="{FF2B5EF4-FFF2-40B4-BE49-F238E27FC236}">
                      <a16:creationId xmlns:a16="http://schemas.microsoft.com/office/drawing/2014/main" id="{F4E72BA3-E7C7-0C4F-973B-F8B97C0C4416}"/>
                    </a:ext>
                  </a:extLst>
                </p:cNvPr>
                <p:cNvSpPr/>
                <p:nvPr/>
              </p:nvSpPr>
              <p:spPr>
                <a:xfrm>
                  <a:off x="3526602" y="2205343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38" name="Freeform 2337">
                  <a:extLst>
                    <a:ext uri="{FF2B5EF4-FFF2-40B4-BE49-F238E27FC236}">
                      <a16:creationId xmlns:a16="http://schemas.microsoft.com/office/drawing/2014/main" id="{19533CCB-6E95-FB4F-B677-7FFB203C16E3}"/>
                    </a:ext>
                  </a:extLst>
                </p:cNvPr>
                <p:cNvSpPr/>
                <p:nvPr/>
              </p:nvSpPr>
              <p:spPr>
                <a:xfrm>
                  <a:off x="3546045" y="2184665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39" name="Freeform 2338">
                  <a:extLst>
                    <a:ext uri="{FF2B5EF4-FFF2-40B4-BE49-F238E27FC236}">
                      <a16:creationId xmlns:a16="http://schemas.microsoft.com/office/drawing/2014/main" id="{8BC5F0AD-127E-7346-83A3-A965776053B6}"/>
                    </a:ext>
                  </a:extLst>
                </p:cNvPr>
                <p:cNvSpPr/>
                <p:nvPr/>
              </p:nvSpPr>
              <p:spPr>
                <a:xfrm>
                  <a:off x="3529194" y="2297709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40" name="Freeform 2339">
                  <a:extLst>
                    <a:ext uri="{FF2B5EF4-FFF2-40B4-BE49-F238E27FC236}">
                      <a16:creationId xmlns:a16="http://schemas.microsoft.com/office/drawing/2014/main" id="{89BE5392-74B6-4C49-BAED-E8BB48DFE81E}"/>
                    </a:ext>
                  </a:extLst>
                </p:cNvPr>
                <p:cNvSpPr/>
                <p:nvPr/>
              </p:nvSpPr>
              <p:spPr>
                <a:xfrm>
                  <a:off x="3548637" y="227703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41" name="Freeform 2340">
                  <a:extLst>
                    <a:ext uri="{FF2B5EF4-FFF2-40B4-BE49-F238E27FC236}">
                      <a16:creationId xmlns:a16="http://schemas.microsoft.com/office/drawing/2014/main" id="{B7A1E9E2-4E15-F343-B339-EA38C99F1BC5}"/>
                    </a:ext>
                  </a:extLst>
                </p:cNvPr>
                <p:cNvSpPr/>
                <p:nvPr/>
              </p:nvSpPr>
              <p:spPr>
                <a:xfrm>
                  <a:off x="3530491" y="2297709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42" name="Freeform 2341">
                  <a:extLst>
                    <a:ext uri="{FF2B5EF4-FFF2-40B4-BE49-F238E27FC236}">
                      <a16:creationId xmlns:a16="http://schemas.microsoft.com/office/drawing/2014/main" id="{6F2ECC5A-B33C-0642-9CDF-AEF667B2B69A}"/>
                    </a:ext>
                  </a:extLst>
                </p:cNvPr>
                <p:cNvSpPr/>
                <p:nvPr/>
              </p:nvSpPr>
              <p:spPr>
                <a:xfrm>
                  <a:off x="3551229" y="227703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43" name="Freeform 2342">
                  <a:extLst>
                    <a:ext uri="{FF2B5EF4-FFF2-40B4-BE49-F238E27FC236}">
                      <a16:creationId xmlns:a16="http://schemas.microsoft.com/office/drawing/2014/main" id="{2F64B6A8-3B70-5F48-B329-A1B00939DE62}"/>
                    </a:ext>
                  </a:extLst>
                </p:cNvPr>
                <p:cNvSpPr/>
                <p:nvPr/>
              </p:nvSpPr>
              <p:spPr>
                <a:xfrm>
                  <a:off x="3535675" y="2297709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44" name="Freeform 2343">
                  <a:extLst>
                    <a:ext uri="{FF2B5EF4-FFF2-40B4-BE49-F238E27FC236}">
                      <a16:creationId xmlns:a16="http://schemas.microsoft.com/office/drawing/2014/main" id="{FE359BC7-F1F3-4D42-B569-E99A7D76ADAB}"/>
                    </a:ext>
                  </a:extLst>
                </p:cNvPr>
                <p:cNvSpPr/>
                <p:nvPr/>
              </p:nvSpPr>
              <p:spPr>
                <a:xfrm>
                  <a:off x="3555117" y="227703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45" name="Freeform 2344">
                  <a:extLst>
                    <a:ext uri="{FF2B5EF4-FFF2-40B4-BE49-F238E27FC236}">
                      <a16:creationId xmlns:a16="http://schemas.microsoft.com/office/drawing/2014/main" id="{03CB35A2-D5EF-384A-9AB1-98A7003E9438}"/>
                    </a:ext>
                  </a:extLst>
                </p:cNvPr>
                <p:cNvSpPr/>
                <p:nvPr/>
              </p:nvSpPr>
              <p:spPr>
                <a:xfrm>
                  <a:off x="3535675" y="2297709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46" name="Freeform 2345">
                  <a:extLst>
                    <a:ext uri="{FF2B5EF4-FFF2-40B4-BE49-F238E27FC236}">
                      <a16:creationId xmlns:a16="http://schemas.microsoft.com/office/drawing/2014/main" id="{8620C090-F558-1143-BF6B-36833D902B95}"/>
                    </a:ext>
                  </a:extLst>
                </p:cNvPr>
                <p:cNvSpPr/>
                <p:nvPr/>
              </p:nvSpPr>
              <p:spPr>
                <a:xfrm>
                  <a:off x="3555117" y="227703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47" name="Freeform 2346">
                  <a:extLst>
                    <a:ext uri="{FF2B5EF4-FFF2-40B4-BE49-F238E27FC236}">
                      <a16:creationId xmlns:a16="http://schemas.microsoft.com/office/drawing/2014/main" id="{597FE57E-C72C-2C4B-A8FB-9D0B6247AB2C}"/>
                    </a:ext>
                  </a:extLst>
                </p:cNvPr>
                <p:cNvSpPr/>
                <p:nvPr/>
              </p:nvSpPr>
              <p:spPr>
                <a:xfrm>
                  <a:off x="3714545" y="2297709"/>
                  <a:ext cx="40180" cy="5514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48" name="Freeform 2347">
                  <a:extLst>
                    <a:ext uri="{FF2B5EF4-FFF2-40B4-BE49-F238E27FC236}">
                      <a16:creationId xmlns:a16="http://schemas.microsoft.com/office/drawing/2014/main" id="{99AA966D-A561-7E40-AC06-6807763B6A14}"/>
                    </a:ext>
                  </a:extLst>
                </p:cNvPr>
                <p:cNvSpPr/>
                <p:nvPr/>
              </p:nvSpPr>
              <p:spPr>
                <a:xfrm>
                  <a:off x="3735284" y="227703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49" name="Freeform 2348">
                  <a:extLst>
                    <a:ext uri="{FF2B5EF4-FFF2-40B4-BE49-F238E27FC236}">
                      <a16:creationId xmlns:a16="http://schemas.microsoft.com/office/drawing/2014/main" id="{0DFEA1B4-A591-CB46-BFFB-8BE043E10531}"/>
                    </a:ext>
                  </a:extLst>
                </p:cNvPr>
                <p:cNvSpPr/>
                <p:nvPr/>
              </p:nvSpPr>
              <p:spPr>
                <a:xfrm>
                  <a:off x="3719730" y="2297709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50" name="Freeform 2349">
                  <a:extLst>
                    <a:ext uri="{FF2B5EF4-FFF2-40B4-BE49-F238E27FC236}">
                      <a16:creationId xmlns:a16="http://schemas.microsoft.com/office/drawing/2014/main" id="{5AEF5985-DE0E-E54A-83DF-027E8CBF6E8C}"/>
                    </a:ext>
                  </a:extLst>
                </p:cNvPr>
                <p:cNvSpPr/>
                <p:nvPr/>
              </p:nvSpPr>
              <p:spPr>
                <a:xfrm>
                  <a:off x="3739172" y="2277030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51" name="Freeform 2350">
                  <a:extLst>
                    <a:ext uri="{FF2B5EF4-FFF2-40B4-BE49-F238E27FC236}">
                      <a16:creationId xmlns:a16="http://schemas.microsoft.com/office/drawing/2014/main" id="{70C8133F-AACF-3243-8D7C-C4C28E7088A3}"/>
                    </a:ext>
                  </a:extLst>
                </p:cNvPr>
                <p:cNvSpPr/>
                <p:nvPr/>
              </p:nvSpPr>
              <p:spPr>
                <a:xfrm>
                  <a:off x="3737876" y="2297709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52" name="Freeform 2351">
                  <a:extLst>
                    <a:ext uri="{FF2B5EF4-FFF2-40B4-BE49-F238E27FC236}">
                      <a16:creationId xmlns:a16="http://schemas.microsoft.com/office/drawing/2014/main" id="{DA1FA771-0F6C-B74B-ABEE-50E635029FF9}"/>
                    </a:ext>
                  </a:extLst>
                </p:cNvPr>
                <p:cNvSpPr/>
                <p:nvPr/>
              </p:nvSpPr>
              <p:spPr>
                <a:xfrm>
                  <a:off x="3757318" y="227703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53" name="Freeform 2352">
                  <a:extLst>
                    <a:ext uri="{FF2B5EF4-FFF2-40B4-BE49-F238E27FC236}">
                      <a16:creationId xmlns:a16="http://schemas.microsoft.com/office/drawing/2014/main" id="{BE4BD3E4-F51C-7D47-BF6F-5F6126BDD42B}"/>
                    </a:ext>
                  </a:extLst>
                </p:cNvPr>
                <p:cNvSpPr/>
                <p:nvPr/>
              </p:nvSpPr>
              <p:spPr>
                <a:xfrm>
                  <a:off x="3884341" y="2297709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54" name="Freeform 2353">
                  <a:extLst>
                    <a:ext uri="{FF2B5EF4-FFF2-40B4-BE49-F238E27FC236}">
                      <a16:creationId xmlns:a16="http://schemas.microsoft.com/office/drawing/2014/main" id="{1C80CE6B-4B2C-2B40-962F-3734D4D65B91}"/>
                    </a:ext>
                  </a:extLst>
                </p:cNvPr>
                <p:cNvSpPr/>
                <p:nvPr/>
              </p:nvSpPr>
              <p:spPr>
                <a:xfrm>
                  <a:off x="3903784" y="227703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55" name="Freeform 2354">
                  <a:extLst>
                    <a:ext uri="{FF2B5EF4-FFF2-40B4-BE49-F238E27FC236}">
                      <a16:creationId xmlns:a16="http://schemas.microsoft.com/office/drawing/2014/main" id="{A61F2802-F3FC-B548-985C-FB4A71C2DAF6}"/>
                    </a:ext>
                  </a:extLst>
                </p:cNvPr>
                <p:cNvSpPr/>
                <p:nvPr/>
              </p:nvSpPr>
              <p:spPr>
                <a:xfrm>
                  <a:off x="3884341" y="2297709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56" name="Freeform 2355">
                  <a:extLst>
                    <a:ext uri="{FF2B5EF4-FFF2-40B4-BE49-F238E27FC236}">
                      <a16:creationId xmlns:a16="http://schemas.microsoft.com/office/drawing/2014/main" id="{ED59873A-AF5B-284C-AF20-91C5F67E8629}"/>
                    </a:ext>
                  </a:extLst>
                </p:cNvPr>
                <p:cNvSpPr/>
                <p:nvPr/>
              </p:nvSpPr>
              <p:spPr>
                <a:xfrm>
                  <a:off x="3903784" y="227703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57" name="Freeform 2356">
                  <a:extLst>
                    <a:ext uri="{FF2B5EF4-FFF2-40B4-BE49-F238E27FC236}">
                      <a16:creationId xmlns:a16="http://schemas.microsoft.com/office/drawing/2014/main" id="{F62E6D7A-9DCA-A244-A641-15E15C3DF12A}"/>
                    </a:ext>
                  </a:extLst>
                </p:cNvPr>
                <p:cNvSpPr/>
                <p:nvPr/>
              </p:nvSpPr>
              <p:spPr>
                <a:xfrm>
                  <a:off x="3890823" y="2297709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58" name="Freeform 2357">
                  <a:extLst>
                    <a:ext uri="{FF2B5EF4-FFF2-40B4-BE49-F238E27FC236}">
                      <a16:creationId xmlns:a16="http://schemas.microsoft.com/office/drawing/2014/main" id="{0B382E46-B158-1243-BB39-774C0276BFAB}"/>
                    </a:ext>
                  </a:extLst>
                </p:cNvPr>
                <p:cNvSpPr/>
                <p:nvPr/>
              </p:nvSpPr>
              <p:spPr>
                <a:xfrm>
                  <a:off x="3910264" y="227703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59" name="Freeform 2358">
                  <a:extLst>
                    <a:ext uri="{FF2B5EF4-FFF2-40B4-BE49-F238E27FC236}">
                      <a16:creationId xmlns:a16="http://schemas.microsoft.com/office/drawing/2014/main" id="{119410CB-4DD4-DA4C-BFD9-27B40059B240}"/>
                    </a:ext>
                  </a:extLst>
                </p:cNvPr>
                <p:cNvSpPr/>
                <p:nvPr/>
              </p:nvSpPr>
              <p:spPr>
                <a:xfrm>
                  <a:off x="3903784" y="2297709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60" name="Freeform 2359">
                  <a:extLst>
                    <a:ext uri="{FF2B5EF4-FFF2-40B4-BE49-F238E27FC236}">
                      <a16:creationId xmlns:a16="http://schemas.microsoft.com/office/drawing/2014/main" id="{A2EC3621-DF6D-2541-8AB3-438E45407FF6}"/>
                    </a:ext>
                  </a:extLst>
                </p:cNvPr>
                <p:cNvSpPr/>
                <p:nvPr/>
              </p:nvSpPr>
              <p:spPr>
                <a:xfrm>
                  <a:off x="3923226" y="2277030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61" name="Freeform 2360">
                  <a:extLst>
                    <a:ext uri="{FF2B5EF4-FFF2-40B4-BE49-F238E27FC236}">
                      <a16:creationId xmlns:a16="http://schemas.microsoft.com/office/drawing/2014/main" id="{D93BCB02-7B8C-FC46-A09F-7EBE4FB2DB86}"/>
                    </a:ext>
                  </a:extLst>
                </p:cNvPr>
                <p:cNvSpPr/>
                <p:nvPr/>
              </p:nvSpPr>
              <p:spPr>
                <a:xfrm>
                  <a:off x="3906376" y="2297709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62" name="Freeform 2361">
                  <a:extLst>
                    <a:ext uri="{FF2B5EF4-FFF2-40B4-BE49-F238E27FC236}">
                      <a16:creationId xmlns:a16="http://schemas.microsoft.com/office/drawing/2014/main" id="{E1AC0D3A-4DEE-7549-AE86-5083742DDD73}"/>
                    </a:ext>
                  </a:extLst>
                </p:cNvPr>
                <p:cNvSpPr/>
                <p:nvPr/>
              </p:nvSpPr>
              <p:spPr>
                <a:xfrm>
                  <a:off x="3925818" y="227703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63" name="Freeform 2362">
                  <a:extLst>
                    <a:ext uri="{FF2B5EF4-FFF2-40B4-BE49-F238E27FC236}">
                      <a16:creationId xmlns:a16="http://schemas.microsoft.com/office/drawing/2014/main" id="{99EF7AD5-DE70-3348-BD06-06A7473FAEFA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64" name="Freeform 2363">
                  <a:extLst>
                    <a:ext uri="{FF2B5EF4-FFF2-40B4-BE49-F238E27FC236}">
                      <a16:creationId xmlns:a16="http://schemas.microsoft.com/office/drawing/2014/main" id="{0884A435-E1A5-8E4A-AEA3-3445BA2A627B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65" name="Freeform 2364">
                  <a:extLst>
                    <a:ext uri="{FF2B5EF4-FFF2-40B4-BE49-F238E27FC236}">
                      <a16:creationId xmlns:a16="http://schemas.microsoft.com/office/drawing/2014/main" id="{F950D9F1-794F-B744-8237-1D6807D129E7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66" name="Freeform 2365">
                  <a:extLst>
                    <a:ext uri="{FF2B5EF4-FFF2-40B4-BE49-F238E27FC236}">
                      <a16:creationId xmlns:a16="http://schemas.microsoft.com/office/drawing/2014/main" id="{319D8831-6514-374F-B672-772337D74081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67" name="Freeform 2366">
                  <a:extLst>
                    <a:ext uri="{FF2B5EF4-FFF2-40B4-BE49-F238E27FC236}">
                      <a16:creationId xmlns:a16="http://schemas.microsoft.com/office/drawing/2014/main" id="{B2B6BE01-01AE-EE44-BFC8-658947645AD8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68" name="Freeform 2367">
                  <a:extLst>
                    <a:ext uri="{FF2B5EF4-FFF2-40B4-BE49-F238E27FC236}">
                      <a16:creationId xmlns:a16="http://schemas.microsoft.com/office/drawing/2014/main" id="{31AC51A9-5C9A-9347-B817-406E986D8F30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69" name="Freeform 2368">
                  <a:extLst>
                    <a:ext uri="{FF2B5EF4-FFF2-40B4-BE49-F238E27FC236}">
                      <a16:creationId xmlns:a16="http://schemas.microsoft.com/office/drawing/2014/main" id="{24907C3D-9DFF-6C4F-9E45-5C8F93E3ED04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70" name="Freeform 2369">
                  <a:extLst>
                    <a:ext uri="{FF2B5EF4-FFF2-40B4-BE49-F238E27FC236}">
                      <a16:creationId xmlns:a16="http://schemas.microsoft.com/office/drawing/2014/main" id="{2E988640-0A7C-1146-9C7E-F208A0FE6C03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71" name="Freeform 2370">
                  <a:extLst>
                    <a:ext uri="{FF2B5EF4-FFF2-40B4-BE49-F238E27FC236}">
                      <a16:creationId xmlns:a16="http://schemas.microsoft.com/office/drawing/2014/main" id="{C9F1BCF7-3B71-B94C-90B0-3BCFC5DBC1CD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72" name="Freeform 2371">
                  <a:extLst>
                    <a:ext uri="{FF2B5EF4-FFF2-40B4-BE49-F238E27FC236}">
                      <a16:creationId xmlns:a16="http://schemas.microsoft.com/office/drawing/2014/main" id="{18FEE976-ECDD-2A4D-8AE4-23D745E17EAC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73" name="Freeform 2372">
                  <a:extLst>
                    <a:ext uri="{FF2B5EF4-FFF2-40B4-BE49-F238E27FC236}">
                      <a16:creationId xmlns:a16="http://schemas.microsoft.com/office/drawing/2014/main" id="{8C50EE67-570C-4647-8F7F-A2DB03B66CC7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74" name="Freeform 2373">
                  <a:extLst>
                    <a:ext uri="{FF2B5EF4-FFF2-40B4-BE49-F238E27FC236}">
                      <a16:creationId xmlns:a16="http://schemas.microsoft.com/office/drawing/2014/main" id="{2E32A819-C517-CC41-8626-C2360FDAB7CE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75" name="Freeform 2374">
                  <a:extLst>
                    <a:ext uri="{FF2B5EF4-FFF2-40B4-BE49-F238E27FC236}">
                      <a16:creationId xmlns:a16="http://schemas.microsoft.com/office/drawing/2014/main" id="{E645DF76-3F5F-A14E-B57F-D7EABF2EFE0C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76" name="Freeform 2375">
                  <a:extLst>
                    <a:ext uri="{FF2B5EF4-FFF2-40B4-BE49-F238E27FC236}">
                      <a16:creationId xmlns:a16="http://schemas.microsoft.com/office/drawing/2014/main" id="{F3F90E93-3922-2C41-837F-1ABC02EC98F9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77" name="Freeform 2376">
                  <a:extLst>
                    <a:ext uri="{FF2B5EF4-FFF2-40B4-BE49-F238E27FC236}">
                      <a16:creationId xmlns:a16="http://schemas.microsoft.com/office/drawing/2014/main" id="{DC9E57B6-4AB5-3E41-9584-E8418B8F2712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78" name="Freeform 2377">
                  <a:extLst>
                    <a:ext uri="{FF2B5EF4-FFF2-40B4-BE49-F238E27FC236}">
                      <a16:creationId xmlns:a16="http://schemas.microsoft.com/office/drawing/2014/main" id="{3CE80E6F-B7EC-7140-B310-3F958CB4B689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79" name="Freeform 2378">
                  <a:extLst>
                    <a:ext uri="{FF2B5EF4-FFF2-40B4-BE49-F238E27FC236}">
                      <a16:creationId xmlns:a16="http://schemas.microsoft.com/office/drawing/2014/main" id="{0E7266F6-729A-DB45-9DDB-F76349643F55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80" name="Freeform 2379">
                  <a:extLst>
                    <a:ext uri="{FF2B5EF4-FFF2-40B4-BE49-F238E27FC236}">
                      <a16:creationId xmlns:a16="http://schemas.microsoft.com/office/drawing/2014/main" id="{7161A027-C2B9-4B43-8307-711BEA40B9B0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81" name="Freeform 2380">
                  <a:extLst>
                    <a:ext uri="{FF2B5EF4-FFF2-40B4-BE49-F238E27FC236}">
                      <a16:creationId xmlns:a16="http://schemas.microsoft.com/office/drawing/2014/main" id="{BD711388-A7D8-F142-8CCA-74A306C92D82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82" name="Freeform 2381">
                  <a:extLst>
                    <a:ext uri="{FF2B5EF4-FFF2-40B4-BE49-F238E27FC236}">
                      <a16:creationId xmlns:a16="http://schemas.microsoft.com/office/drawing/2014/main" id="{50322A9A-B206-8D4C-9BB7-49A3C83EE4D3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83" name="Freeform 2382">
                  <a:extLst>
                    <a:ext uri="{FF2B5EF4-FFF2-40B4-BE49-F238E27FC236}">
                      <a16:creationId xmlns:a16="http://schemas.microsoft.com/office/drawing/2014/main" id="{DEDFACB5-EFAF-4E46-9D38-44CF3ED758F0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84" name="Freeform 2383">
                  <a:extLst>
                    <a:ext uri="{FF2B5EF4-FFF2-40B4-BE49-F238E27FC236}">
                      <a16:creationId xmlns:a16="http://schemas.microsoft.com/office/drawing/2014/main" id="{EEE0789A-5A71-0640-822C-117137F00442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85" name="Freeform 2384">
                  <a:extLst>
                    <a:ext uri="{FF2B5EF4-FFF2-40B4-BE49-F238E27FC236}">
                      <a16:creationId xmlns:a16="http://schemas.microsoft.com/office/drawing/2014/main" id="{8CA37B17-BDCC-9546-B162-A15DEF032301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86" name="Freeform 2385">
                  <a:extLst>
                    <a:ext uri="{FF2B5EF4-FFF2-40B4-BE49-F238E27FC236}">
                      <a16:creationId xmlns:a16="http://schemas.microsoft.com/office/drawing/2014/main" id="{D8EA998B-32F6-554E-90D3-0ECB93DC2334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87" name="Freeform 2386">
                  <a:extLst>
                    <a:ext uri="{FF2B5EF4-FFF2-40B4-BE49-F238E27FC236}">
                      <a16:creationId xmlns:a16="http://schemas.microsoft.com/office/drawing/2014/main" id="{92BDE791-89BD-BD4B-81E2-431D714C69C8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88" name="Freeform 2387">
                  <a:extLst>
                    <a:ext uri="{FF2B5EF4-FFF2-40B4-BE49-F238E27FC236}">
                      <a16:creationId xmlns:a16="http://schemas.microsoft.com/office/drawing/2014/main" id="{50572937-6703-9344-9DBB-56992B21BE71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89" name="Freeform 2388">
                  <a:extLst>
                    <a:ext uri="{FF2B5EF4-FFF2-40B4-BE49-F238E27FC236}">
                      <a16:creationId xmlns:a16="http://schemas.microsoft.com/office/drawing/2014/main" id="{A45C0E01-FC36-6342-AA11-6DCC9AF55915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90" name="Freeform 2389">
                  <a:extLst>
                    <a:ext uri="{FF2B5EF4-FFF2-40B4-BE49-F238E27FC236}">
                      <a16:creationId xmlns:a16="http://schemas.microsoft.com/office/drawing/2014/main" id="{A40C55C0-0B7B-C447-9D03-FCABDFD45CD0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91" name="Freeform 2390">
                  <a:extLst>
                    <a:ext uri="{FF2B5EF4-FFF2-40B4-BE49-F238E27FC236}">
                      <a16:creationId xmlns:a16="http://schemas.microsoft.com/office/drawing/2014/main" id="{1366AF60-A8D0-964F-9B6A-CCFFE933DF0F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92" name="Freeform 2391">
                  <a:extLst>
                    <a:ext uri="{FF2B5EF4-FFF2-40B4-BE49-F238E27FC236}">
                      <a16:creationId xmlns:a16="http://schemas.microsoft.com/office/drawing/2014/main" id="{AC865AC2-A965-3D45-9D11-C676FBAE3A2B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93" name="Freeform 2392">
                  <a:extLst>
                    <a:ext uri="{FF2B5EF4-FFF2-40B4-BE49-F238E27FC236}">
                      <a16:creationId xmlns:a16="http://schemas.microsoft.com/office/drawing/2014/main" id="{2D0C0367-D46F-5C46-8AE3-BB0C5A884FAA}"/>
                    </a:ext>
                  </a:extLst>
                </p:cNvPr>
                <p:cNvSpPr/>
                <p:nvPr/>
              </p:nvSpPr>
              <p:spPr>
                <a:xfrm>
                  <a:off x="908364" y="1806932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94" name="Freeform 2393">
                  <a:extLst>
                    <a:ext uri="{FF2B5EF4-FFF2-40B4-BE49-F238E27FC236}">
                      <a16:creationId xmlns:a16="http://schemas.microsoft.com/office/drawing/2014/main" id="{D5323011-6C53-FC46-8391-F10D990DF304}"/>
                    </a:ext>
                  </a:extLst>
                </p:cNvPr>
                <p:cNvSpPr/>
                <p:nvPr/>
              </p:nvSpPr>
              <p:spPr>
                <a:xfrm>
                  <a:off x="929102" y="17862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95" name="Freeform 2394">
                  <a:extLst>
                    <a:ext uri="{FF2B5EF4-FFF2-40B4-BE49-F238E27FC236}">
                      <a16:creationId xmlns:a16="http://schemas.microsoft.com/office/drawing/2014/main" id="{17186FD4-57C2-C541-B669-118D98C00D5A}"/>
                    </a:ext>
                  </a:extLst>
                </p:cNvPr>
                <p:cNvSpPr/>
                <p:nvPr/>
              </p:nvSpPr>
              <p:spPr>
                <a:xfrm>
                  <a:off x="1084641" y="1845533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96" name="Freeform 2395">
                  <a:extLst>
                    <a:ext uri="{FF2B5EF4-FFF2-40B4-BE49-F238E27FC236}">
                      <a16:creationId xmlns:a16="http://schemas.microsoft.com/office/drawing/2014/main" id="{5B843A28-5B20-244A-8400-CE29FE7692BE}"/>
                    </a:ext>
                  </a:extLst>
                </p:cNvPr>
                <p:cNvSpPr/>
                <p:nvPr/>
              </p:nvSpPr>
              <p:spPr>
                <a:xfrm>
                  <a:off x="1104084" y="18248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97" name="Freeform 2396">
                  <a:extLst>
                    <a:ext uri="{FF2B5EF4-FFF2-40B4-BE49-F238E27FC236}">
                      <a16:creationId xmlns:a16="http://schemas.microsoft.com/office/drawing/2014/main" id="{624F1497-D455-5848-AD84-BD3DA679D7A8}"/>
                    </a:ext>
                  </a:extLst>
                </p:cNvPr>
                <p:cNvSpPr/>
                <p:nvPr/>
              </p:nvSpPr>
              <p:spPr>
                <a:xfrm>
                  <a:off x="1271288" y="1954441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98" name="Freeform 2397">
                  <a:extLst>
                    <a:ext uri="{FF2B5EF4-FFF2-40B4-BE49-F238E27FC236}">
                      <a16:creationId xmlns:a16="http://schemas.microsoft.com/office/drawing/2014/main" id="{75F0B466-B7AD-7648-98DE-1103EB408AE5}"/>
                    </a:ext>
                  </a:extLst>
                </p:cNvPr>
                <p:cNvSpPr/>
                <p:nvPr/>
              </p:nvSpPr>
              <p:spPr>
                <a:xfrm>
                  <a:off x="1290731" y="1933762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399" name="Freeform 2398">
                  <a:extLst>
                    <a:ext uri="{FF2B5EF4-FFF2-40B4-BE49-F238E27FC236}">
                      <a16:creationId xmlns:a16="http://schemas.microsoft.com/office/drawing/2014/main" id="{ECBAF816-7472-2C4C-A028-D866847F2B30}"/>
                    </a:ext>
                  </a:extLst>
                </p:cNvPr>
                <p:cNvSpPr/>
                <p:nvPr/>
              </p:nvSpPr>
              <p:spPr>
                <a:xfrm>
                  <a:off x="1281657" y="1983391"/>
                  <a:ext cx="40181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00" name="Freeform 2399">
                  <a:extLst>
                    <a:ext uri="{FF2B5EF4-FFF2-40B4-BE49-F238E27FC236}">
                      <a16:creationId xmlns:a16="http://schemas.microsoft.com/office/drawing/2014/main" id="{3A4AC0F2-8228-1844-AAA6-84A348CFF802}"/>
                    </a:ext>
                  </a:extLst>
                </p:cNvPr>
                <p:cNvSpPr/>
                <p:nvPr/>
              </p:nvSpPr>
              <p:spPr>
                <a:xfrm>
                  <a:off x="1302396" y="1962712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01" name="Freeform 2400">
                  <a:extLst>
                    <a:ext uri="{FF2B5EF4-FFF2-40B4-BE49-F238E27FC236}">
                      <a16:creationId xmlns:a16="http://schemas.microsoft.com/office/drawing/2014/main" id="{BB049BF2-2F38-7C41-BB52-0F71FD16E076}"/>
                    </a:ext>
                  </a:extLst>
                </p:cNvPr>
                <p:cNvSpPr/>
                <p:nvPr/>
              </p:nvSpPr>
              <p:spPr>
                <a:xfrm>
                  <a:off x="1636804" y="2210858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02" name="Freeform 2401">
                  <a:extLst>
                    <a:ext uri="{FF2B5EF4-FFF2-40B4-BE49-F238E27FC236}">
                      <a16:creationId xmlns:a16="http://schemas.microsoft.com/office/drawing/2014/main" id="{3CD7BB8F-B1EF-3E4D-B2DD-F5FA8317915A}"/>
                    </a:ext>
                  </a:extLst>
                </p:cNvPr>
                <p:cNvSpPr/>
                <p:nvPr/>
              </p:nvSpPr>
              <p:spPr>
                <a:xfrm>
                  <a:off x="1656247" y="2188800"/>
                  <a:ext cx="9073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03" name="Freeform 2402">
                  <a:extLst>
                    <a:ext uri="{FF2B5EF4-FFF2-40B4-BE49-F238E27FC236}">
                      <a16:creationId xmlns:a16="http://schemas.microsoft.com/office/drawing/2014/main" id="{28C8C6A8-8A76-4941-997B-9AF999637E40}"/>
                    </a:ext>
                  </a:extLst>
                </p:cNvPr>
                <p:cNvSpPr/>
                <p:nvPr/>
              </p:nvSpPr>
              <p:spPr>
                <a:xfrm>
                  <a:off x="1636804" y="2210858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04" name="Freeform 2403">
                  <a:extLst>
                    <a:ext uri="{FF2B5EF4-FFF2-40B4-BE49-F238E27FC236}">
                      <a16:creationId xmlns:a16="http://schemas.microsoft.com/office/drawing/2014/main" id="{2E3FB928-4A38-A048-A49E-3AFE2459C26F}"/>
                    </a:ext>
                  </a:extLst>
                </p:cNvPr>
                <p:cNvSpPr/>
                <p:nvPr/>
              </p:nvSpPr>
              <p:spPr>
                <a:xfrm>
                  <a:off x="1656247" y="2188800"/>
                  <a:ext cx="9073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05" name="Freeform 2404">
                  <a:extLst>
                    <a:ext uri="{FF2B5EF4-FFF2-40B4-BE49-F238E27FC236}">
                      <a16:creationId xmlns:a16="http://schemas.microsoft.com/office/drawing/2014/main" id="{D61C2F5E-9FBF-7249-91F0-CE132F91AC0E}"/>
                    </a:ext>
                  </a:extLst>
                </p:cNvPr>
                <p:cNvSpPr/>
                <p:nvPr/>
              </p:nvSpPr>
              <p:spPr>
                <a:xfrm>
                  <a:off x="1639397" y="2214994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06" name="Freeform 2405">
                  <a:extLst>
                    <a:ext uri="{FF2B5EF4-FFF2-40B4-BE49-F238E27FC236}">
                      <a16:creationId xmlns:a16="http://schemas.microsoft.com/office/drawing/2014/main" id="{326217F2-9BEC-304F-A5A1-9043F2476009}"/>
                    </a:ext>
                  </a:extLst>
                </p:cNvPr>
                <p:cNvSpPr/>
                <p:nvPr/>
              </p:nvSpPr>
              <p:spPr>
                <a:xfrm>
                  <a:off x="1658839" y="2194315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07" name="Freeform 2406">
                  <a:extLst>
                    <a:ext uri="{FF2B5EF4-FFF2-40B4-BE49-F238E27FC236}">
                      <a16:creationId xmlns:a16="http://schemas.microsoft.com/office/drawing/2014/main" id="{C258BE41-13F5-4B40-9F60-76C23CE3B6B7}"/>
                    </a:ext>
                  </a:extLst>
                </p:cNvPr>
                <p:cNvSpPr/>
                <p:nvPr/>
              </p:nvSpPr>
              <p:spPr>
                <a:xfrm>
                  <a:off x="1639397" y="2214994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08" name="Freeform 2407">
                  <a:extLst>
                    <a:ext uri="{FF2B5EF4-FFF2-40B4-BE49-F238E27FC236}">
                      <a16:creationId xmlns:a16="http://schemas.microsoft.com/office/drawing/2014/main" id="{0E31E967-4FBB-1847-B4D2-EAD895FB160E}"/>
                    </a:ext>
                  </a:extLst>
                </p:cNvPr>
                <p:cNvSpPr/>
                <p:nvPr/>
              </p:nvSpPr>
              <p:spPr>
                <a:xfrm>
                  <a:off x="1658839" y="2194315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09" name="Freeform 2408">
                  <a:extLst>
                    <a:ext uri="{FF2B5EF4-FFF2-40B4-BE49-F238E27FC236}">
                      <a16:creationId xmlns:a16="http://schemas.microsoft.com/office/drawing/2014/main" id="{99B4B114-3F6E-C942-9784-769FAEFA4AA0}"/>
                    </a:ext>
                  </a:extLst>
                </p:cNvPr>
                <p:cNvSpPr/>
                <p:nvPr/>
              </p:nvSpPr>
              <p:spPr>
                <a:xfrm>
                  <a:off x="1639397" y="2214994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10" name="Freeform 2409">
                  <a:extLst>
                    <a:ext uri="{FF2B5EF4-FFF2-40B4-BE49-F238E27FC236}">
                      <a16:creationId xmlns:a16="http://schemas.microsoft.com/office/drawing/2014/main" id="{1714F46E-3DD6-F447-9218-002A3FAF2FAF}"/>
                    </a:ext>
                  </a:extLst>
                </p:cNvPr>
                <p:cNvSpPr/>
                <p:nvPr/>
              </p:nvSpPr>
              <p:spPr>
                <a:xfrm>
                  <a:off x="1658839" y="2194315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11" name="Freeform 2410">
                  <a:extLst>
                    <a:ext uri="{FF2B5EF4-FFF2-40B4-BE49-F238E27FC236}">
                      <a16:creationId xmlns:a16="http://schemas.microsoft.com/office/drawing/2014/main" id="{FBF7DAC4-696F-844D-9375-F22BD2BD49F3}"/>
                    </a:ext>
                  </a:extLst>
                </p:cNvPr>
                <p:cNvSpPr/>
                <p:nvPr/>
              </p:nvSpPr>
              <p:spPr>
                <a:xfrm>
                  <a:off x="1641989" y="2224644"/>
                  <a:ext cx="38885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12" name="Freeform 2411">
                  <a:extLst>
                    <a:ext uri="{FF2B5EF4-FFF2-40B4-BE49-F238E27FC236}">
                      <a16:creationId xmlns:a16="http://schemas.microsoft.com/office/drawing/2014/main" id="{6B62699A-C75B-5741-910A-CCD946A97A83}"/>
                    </a:ext>
                  </a:extLst>
                </p:cNvPr>
                <p:cNvSpPr/>
                <p:nvPr/>
              </p:nvSpPr>
              <p:spPr>
                <a:xfrm>
                  <a:off x="1661432" y="220396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13" name="Freeform 2412">
                  <a:extLst>
                    <a:ext uri="{FF2B5EF4-FFF2-40B4-BE49-F238E27FC236}">
                      <a16:creationId xmlns:a16="http://schemas.microsoft.com/office/drawing/2014/main" id="{D2D0BFD8-EEDC-C84E-9A92-056F1B2F995B}"/>
                    </a:ext>
                  </a:extLst>
                </p:cNvPr>
                <p:cNvSpPr/>
                <p:nvPr/>
              </p:nvSpPr>
              <p:spPr>
                <a:xfrm>
                  <a:off x="1641989" y="2224644"/>
                  <a:ext cx="38885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14" name="Freeform 2413">
                  <a:extLst>
                    <a:ext uri="{FF2B5EF4-FFF2-40B4-BE49-F238E27FC236}">
                      <a16:creationId xmlns:a16="http://schemas.microsoft.com/office/drawing/2014/main" id="{05D44641-11D1-AE4C-B8AF-C02A3CAFF69F}"/>
                    </a:ext>
                  </a:extLst>
                </p:cNvPr>
                <p:cNvSpPr/>
                <p:nvPr/>
              </p:nvSpPr>
              <p:spPr>
                <a:xfrm>
                  <a:off x="1661432" y="220396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15" name="Freeform 2414">
                  <a:extLst>
                    <a:ext uri="{FF2B5EF4-FFF2-40B4-BE49-F238E27FC236}">
                      <a16:creationId xmlns:a16="http://schemas.microsoft.com/office/drawing/2014/main" id="{401EC293-250E-554A-B76B-4314C11DD836}"/>
                    </a:ext>
                  </a:extLst>
                </p:cNvPr>
                <p:cNvSpPr/>
                <p:nvPr/>
              </p:nvSpPr>
              <p:spPr>
                <a:xfrm>
                  <a:off x="1643285" y="2224644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16" name="Freeform 2415">
                  <a:extLst>
                    <a:ext uri="{FF2B5EF4-FFF2-40B4-BE49-F238E27FC236}">
                      <a16:creationId xmlns:a16="http://schemas.microsoft.com/office/drawing/2014/main" id="{DDA3CFFD-063F-4448-A846-CA77F1A10FB8}"/>
                    </a:ext>
                  </a:extLst>
                </p:cNvPr>
                <p:cNvSpPr/>
                <p:nvPr/>
              </p:nvSpPr>
              <p:spPr>
                <a:xfrm>
                  <a:off x="1664024" y="220396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17" name="Freeform 2416">
                  <a:extLst>
                    <a:ext uri="{FF2B5EF4-FFF2-40B4-BE49-F238E27FC236}">
                      <a16:creationId xmlns:a16="http://schemas.microsoft.com/office/drawing/2014/main" id="{B2B7E3E8-C0E8-454E-A056-8670D50AB3DE}"/>
                    </a:ext>
                  </a:extLst>
                </p:cNvPr>
                <p:cNvSpPr/>
                <p:nvPr/>
              </p:nvSpPr>
              <p:spPr>
                <a:xfrm>
                  <a:off x="1645878" y="2230158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18" name="Freeform 2417">
                  <a:extLst>
                    <a:ext uri="{FF2B5EF4-FFF2-40B4-BE49-F238E27FC236}">
                      <a16:creationId xmlns:a16="http://schemas.microsoft.com/office/drawing/2014/main" id="{2588648A-38B2-7144-9954-061CC5D2CD45}"/>
                    </a:ext>
                  </a:extLst>
                </p:cNvPr>
                <p:cNvSpPr/>
                <p:nvPr/>
              </p:nvSpPr>
              <p:spPr>
                <a:xfrm>
                  <a:off x="1666616" y="220948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19" name="Freeform 2418">
                  <a:extLst>
                    <a:ext uri="{FF2B5EF4-FFF2-40B4-BE49-F238E27FC236}">
                      <a16:creationId xmlns:a16="http://schemas.microsoft.com/office/drawing/2014/main" id="{060495F2-85F8-B142-9A97-BB3CA5371E72}"/>
                    </a:ext>
                  </a:extLst>
                </p:cNvPr>
                <p:cNvSpPr/>
                <p:nvPr/>
              </p:nvSpPr>
              <p:spPr>
                <a:xfrm>
                  <a:off x="1645878" y="2230158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20" name="Freeform 2419">
                  <a:extLst>
                    <a:ext uri="{FF2B5EF4-FFF2-40B4-BE49-F238E27FC236}">
                      <a16:creationId xmlns:a16="http://schemas.microsoft.com/office/drawing/2014/main" id="{C2431CCE-A5DB-D74C-B33A-5B7B4EF456E3}"/>
                    </a:ext>
                  </a:extLst>
                </p:cNvPr>
                <p:cNvSpPr/>
                <p:nvPr/>
              </p:nvSpPr>
              <p:spPr>
                <a:xfrm>
                  <a:off x="1666616" y="2209480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21" name="Freeform 2420">
                  <a:extLst>
                    <a:ext uri="{FF2B5EF4-FFF2-40B4-BE49-F238E27FC236}">
                      <a16:creationId xmlns:a16="http://schemas.microsoft.com/office/drawing/2014/main" id="{ABEC3D74-78B1-8245-B0E9-6D8307543D22}"/>
                    </a:ext>
                  </a:extLst>
                </p:cNvPr>
                <p:cNvSpPr/>
                <p:nvPr/>
              </p:nvSpPr>
              <p:spPr>
                <a:xfrm>
                  <a:off x="1648470" y="2234294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22" name="Freeform 2421">
                  <a:extLst>
                    <a:ext uri="{FF2B5EF4-FFF2-40B4-BE49-F238E27FC236}">
                      <a16:creationId xmlns:a16="http://schemas.microsoft.com/office/drawing/2014/main" id="{E56B5FB7-15DF-E249-AD65-E8B1F3F0A12E}"/>
                    </a:ext>
                  </a:extLst>
                </p:cNvPr>
                <p:cNvSpPr/>
                <p:nvPr/>
              </p:nvSpPr>
              <p:spPr>
                <a:xfrm>
                  <a:off x="1667912" y="2213615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23" name="Freeform 2422">
                  <a:extLst>
                    <a:ext uri="{FF2B5EF4-FFF2-40B4-BE49-F238E27FC236}">
                      <a16:creationId xmlns:a16="http://schemas.microsoft.com/office/drawing/2014/main" id="{9C614896-586B-1741-818A-55D1CEFCADA8}"/>
                    </a:ext>
                  </a:extLst>
                </p:cNvPr>
                <p:cNvSpPr/>
                <p:nvPr/>
              </p:nvSpPr>
              <p:spPr>
                <a:xfrm>
                  <a:off x="1651062" y="2245323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24" name="Freeform 2423">
                  <a:extLst>
                    <a:ext uri="{FF2B5EF4-FFF2-40B4-BE49-F238E27FC236}">
                      <a16:creationId xmlns:a16="http://schemas.microsoft.com/office/drawing/2014/main" id="{6E26402D-49D4-844A-9A23-32D2D16D1BE0}"/>
                    </a:ext>
                  </a:extLst>
                </p:cNvPr>
                <p:cNvSpPr/>
                <p:nvPr/>
              </p:nvSpPr>
              <p:spPr>
                <a:xfrm>
                  <a:off x="1670504" y="2224644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25" name="Freeform 2424">
                  <a:extLst>
                    <a:ext uri="{FF2B5EF4-FFF2-40B4-BE49-F238E27FC236}">
                      <a16:creationId xmlns:a16="http://schemas.microsoft.com/office/drawing/2014/main" id="{3019738D-5042-EC42-AA78-AA6968B0EB8B}"/>
                    </a:ext>
                  </a:extLst>
                </p:cNvPr>
                <p:cNvSpPr/>
                <p:nvPr/>
              </p:nvSpPr>
              <p:spPr>
                <a:xfrm>
                  <a:off x="1652358" y="2260487"/>
                  <a:ext cx="40181" cy="5514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26" name="Freeform 2425">
                  <a:extLst>
                    <a:ext uri="{FF2B5EF4-FFF2-40B4-BE49-F238E27FC236}">
                      <a16:creationId xmlns:a16="http://schemas.microsoft.com/office/drawing/2014/main" id="{00EC6061-4934-3941-BEA1-028CFE0677B7}"/>
                    </a:ext>
                  </a:extLst>
                </p:cNvPr>
                <p:cNvSpPr/>
                <p:nvPr/>
              </p:nvSpPr>
              <p:spPr>
                <a:xfrm>
                  <a:off x="1673097" y="223980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27" name="Freeform 2426">
                  <a:extLst>
                    <a:ext uri="{FF2B5EF4-FFF2-40B4-BE49-F238E27FC236}">
                      <a16:creationId xmlns:a16="http://schemas.microsoft.com/office/drawing/2014/main" id="{28E6E1D3-15C3-E14E-951B-FE8E63CD33D7}"/>
                    </a:ext>
                  </a:extLst>
                </p:cNvPr>
                <p:cNvSpPr/>
                <p:nvPr/>
              </p:nvSpPr>
              <p:spPr>
                <a:xfrm>
                  <a:off x="1652358" y="2260487"/>
                  <a:ext cx="40181" cy="5514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28" name="Freeform 2427">
                  <a:extLst>
                    <a:ext uri="{FF2B5EF4-FFF2-40B4-BE49-F238E27FC236}">
                      <a16:creationId xmlns:a16="http://schemas.microsoft.com/office/drawing/2014/main" id="{53D65E05-A949-CC4C-B87A-8B34672EBB04}"/>
                    </a:ext>
                  </a:extLst>
                </p:cNvPr>
                <p:cNvSpPr/>
                <p:nvPr/>
              </p:nvSpPr>
              <p:spPr>
                <a:xfrm>
                  <a:off x="1673097" y="223980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29" name="Freeform 2428">
                  <a:extLst>
                    <a:ext uri="{FF2B5EF4-FFF2-40B4-BE49-F238E27FC236}">
                      <a16:creationId xmlns:a16="http://schemas.microsoft.com/office/drawing/2014/main" id="{75F7C715-C856-3048-B1E4-1EDB9FF5C7A5}"/>
                    </a:ext>
                  </a:extLst>
                </p:cNvPr>
                <p:cNvSpPr/>
                <p:nvPr/>
              </p:nvSpPr>
              <p:spPr>
                <a:xfrm>
                  <a:off x="1652358" y="2260487"/>
                  <a:ext cx="40181" cy="5514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30" name="Freeform 2429">
                  <a:extLst>
                    <a:ext uri="{FF2B5EF4-FFF2-40B4-BE49-F238E27FC236}">
                      <a16:creationId xmlns:a16="http://schemas.microsoft.com/office/drawing/2014/main" id="{D4E0338C-8B6A-D744-89BC-853E151D0711}"/>
                    </a:ext>
                  </a:extLst>
                </p:cNvPr>
                <p:cNvSpPr/>
                <p:nvPr/>
              </p:nvSpPr>
              <p:spPr>
                <a:xfrm>
                  <a:off x="1673097" y="223980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31" name="Freeform 2430">
                  <a:extLst>
                    <a:ext uri="{FF2B5EF4-FFF2-40B4-BE49-F238E27FC236}">
                      <a16:creationId xmlns:a16="http://schemas.microsoft.com/office/drawing/2014/main" id="{4D479275-82DD-0843-A95A-0DC70B163D2E}"/>
                    </a:ext>
                  </a:extLst>
                </p:cNvPr>
                <p:cNvSpPr/>
                <p:nvPr/>
              </p:nvSpPr>
              <p:spPr>
                <a:xfrm>
                  <a:off x="1654950" y="2281166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32" name="Freeform 2431">
                  <a:extLst>
                    <a:ext uri="{FF2B5EF4-FFF2-40B4-BE49-F238E27FC236}">
                      <a16:creationId xmlns:a16="http://schemas.microsoft.com/office/drawing/2014/main" id="{BF52607B-DCC2-D84A-AF0B-C37FA824A789}"/>
                    </a:ext>
                  </a:extLst>
                </p:cNvPr>
                <p:cNvSpPr/>
                <p:nvPr/>
              </p:nvSpPr>
              <p:spPr>
                <a:xfrm>
                  <a:off x="1674393" y="2260487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33" name="Freeform 2432">
                  <a:extLst>
                    <a:ext uri="{FF2B5EF4-FFF2-40B4-BE49-F238E27FC236}">
                      <a16:creationId xmlns:a16="http://schemas.microsoft.com/office/drawing/2014/main" id="{1DBE6ACE-1768-A945-8627-B3EF0B3391A6}"/>
                    </a:ext>
                  </a:extLst>
                </p:cNvPr>
                <p:cNvSpPr/>
                <p:nvPr/>
              </p:nvSpPr>
              <p:spPr>
                <a:xfrm>
                  <a:off x="1654950" y="2281166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34" name="Freeform 2433">
                  <a:extLst>
                    <a:ext uri="{FF2B5EF4-FFF2-40B4-BE49-F238E27FC236}">
                      <a16:creationId xmlns:a16="http://schemas.microsoft.com/office/drawing/2014/main" id="{26A55E9B-333D-644B-BC47-D2102EF642C3}"/>
                    </a:ext>
                  </a:extLst>
                </p:cNvPr>
                <p:cNvSpPr/>
                <p:nvPr/>
              </p:nvSpPr>
              <p:spPr>
                <a:xfrm>
                  <a:off x="1674393" y="2260487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35" name="Freeform 2434">
                  <a:extLst>
                    <a:ext uri="{FF2B5EF4-FFF2-40B4-BE49-F238E27FC236}">
                      <a16:creationId xmlns:a16="http://schemas.microsoft.com/office/drawing/2014/main" id="{1F2139D1-EEE8-714E-A333-4E17F28147BF}"/>
                    </a:ext>
                  </a:extLst>
                </p:cNvPr>
                <p:cNvSpPr/>
                <p:nvPr/>
              </p:nvSpPr>
              <p:spPr>
                <a:xfrm>
                  <a:off x="1664024" y="2296330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36" name="Freeform 2435">
                  <a:extLst>
                    <a:ext uri="{FF2B5EF4-FFF2-40B4-BE49-F238E27FC236}">
                      <a16:creationId xmlns:a16="http://schemas.microsoft.com/office/drawing/2014/main" id="{3CAB01DB-05C0-B54E-B595-F4557DBABB43}"/>
                    </a:ext>
                  </a:extLst>
                </p:cNvPr>
                <p:cNvSpPr/>
                <p:nvPr/>
              </p:nvSpPr>
              <p:spPr>
                <a:xfrm>
                  <a:off x="1683466" y="2275652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37" name="Freeform 2436">
                  <a:extLst>
                    <a:ext uri="{FF2B5EF4-FFF2-40B4-BE49-F238E27FC236}">
                      <a16:creationId xmlns:a16="http://schemas.microsoft.com/office/drawing/2014/main" id="{DD0C49F7-5A23-664D-9C22-99433F1208D6}"/>
                    </a:ext>
                  </a:extLst>
                </p:cNvPr>
                <p:cNvSpPr/>
                <p:nvPr/>
              </p:nvSpPr>
              <p:spPr>
                <a:xfrm>
                  <a:off x="1673097" y="230184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38" name="Freeform 2437">
                  <a:extLst>
                    <a:ext uri="{FF2B5EF4-FFF2-40B4-BE49-F238E27FC236}">
                      <a16:creationId xmlns:a16="http://schemas.microsoft.com/office/drawing/2014/main" id="{C2D036D9-C758-6446-99F7-A4BD605958B8}"/>
                    </a:ext>
                  </a:extLst>
                </p:cNvPr>
                <p:cNvSpPr/>
                <p:nvPr/>
              </p:nvSpPr>
              <p:spPr>
                <a:xfrm>
                  <a:off x="1692539" y="228116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39" name="Freeform 2438">
                  <a:extLst>
                    <a:ext uri="{FF2B5EF4-FFF2-40B4-BE49-F238E27FC236}">
                      <a16:creationId xmlns:a16="http://schemas.microsoft.com/office/drawing/2014/main" id="{7B0673ED-F42B-7C43-9455-CE3EF9B9DC19}"/>
                    </a:ext>
                  </a:extLst>
                </p:cNvPr>
                <p:cNvSpPr/>
                <p:nvPr/>
              </p:nvSpPr>
              <p:spPr>
                <a:xfrm>
                  <a:off x="1675689" y="2301845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40" name="Freeform 2439">
                  <a:extLst>
                    <a:ext uri="{FF2B5EF4-FFF2-40B4-BE49-F238E27FC236}">
                      <a16:creationId xmlns:a16="http://schemas.microsoft.com/office/drawing/2014/main" id="{1B301667-D039-FC4C-B212-2CE164A84C23}"/>
                    </a:ext>
                  </a:extLst>
                </p:cNvPr>
                <p:cNvSpPr/>
                <p:nvPr/>
              </p:nvSpPr>
              <p:spPr>
                <a:xfrm>
                  <a:off x="1695132" y="228116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41" name="Freeform 2440">
                  <a:extLst>
                    <a:ext uri="{FF2B5EF4-FFF2-40B4-BE49-F238E27FC236}">
                      <a16:creationId xmlns:a16="http://schemas.microsoft.com/office/drawing/2014/main" id="{F2BE70D4-3F6A-634C-94FB-949C3EFE0FB7}"/>
                    </a:ext>
                  </a:extLst>
                </p:cNvPr>
                <p:cNvSpPr/>
                <p:nvPr/>
              </p:nvSpPr>
              <p:spPr>
                <a:xfrm>
                  <a:off x="1676986" y="2301845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42" name="Freeform 2441">
                  <a:extLst>
                    <a:ext uri="{FF2B5EF4-FFF2-40B4-BE49-F238E27FC236}">
                      <a16:creationId xmlns:a16="http://schemas.microsoft.com/office/drawing/2014/main" id="{83DF6412-E0AC-9E49-B0D0-2B5C08C05A5A}"/>
                    </a:ext>
                  </a:extLst>
                </p:cNvPr>
                <p:cNvSpPr/>
                <p:nvPr/>
              </p:nvSpPr>
              <p:spPr>
                <a:xfrm>
                  <a:off x="1696428" y="2281166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43" name="Freeform 2442">
                  <a:extLst>
                    <a:ext uri="{FF2B5EF4-FFF2-40B4-BE49-F238E27FC236}">
                      <a16:creationId xmlns:a16="http://schemas.microsoft.com/office/drawing/2014/main" id="{1E73B9DB-489A-9844-8161-0626F42EDC0F}"/>
                    </a:ext>
                  </a:extLst>
                </p:cNvPr>
                <p:cNvSpPr/>
                <p:nvPr/>
              </p:nvSpPr>
              <p:spPr>
                <a:xfrm>
                  <a:off x="1701612" y="2307359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44" name="Freeform 2443">
                  <a:extLst>
                    <a:ext uri="{FF2B5EF4-FFF2-40B4-BE49-F238E27FC236}">
                      <a16:creationId xmlns:a16="http://schemas.microsoft.com/office/drawing/2014/main" id="{815B1631-C7E1-C04A-8D26-50C85C93183E}"/>
                    </a:ext>
                  </a:extLst>
                </p:cNvPr>
                <p:cNvSpPr/>
                <p:nvPr/>
              </p:nvSpPr>
              <p:spPr>
                <a:xfrm>
                  <a:off x="1721055" y="2286680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45" name="Freeform 2444">
                  <a:extLst>
                    <a:ext uri="{FF2B5EF4-FFF2-40B4-BE49-F238E27FC236}">
                      <a16:creationId xmlns:a16="http://schemas.microsoft.com/office/drawing/2014/main" id="{83673644-EE9E-5C4B-9AC6-87BA1FE79EF8}"/>
                    </a:ext>
                  </a:extLst>
                </p:cNvPr>
                <p:cNvSpPr/>
                <p:nvPr/>
              </p:nvSpPr>
              <p:spPr>
                <a:xfrm>
                  <a:off x="1832524" y="2343202"/>
                  <a:ext cx="40180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46" name="Freeform 2445">
                  <a:extLst>
                    <a:ext uri="{FF2B5EF4-FFF2-40B4-BE49-F238E27FC236}">
                      <a16:creationId xmlns:a16="http://schemas.microsoft.com/office/drawing/2014/main" id="{9F2C8483-44CF-DF4B-87C8-0ABFDD795265}"/>
                    </a:ext>
                  </a:extLst>
                </p:cNvPr>
                <p:cNvSpPr/>
                <p:nvPr/>
              </p:nvSpPr>
              <p:spPr>
                <a:xfrm>
                  <a:off x="1851966" y="2322524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47" name="Freeform 2446">
                  <a:extLst>
                    <a:ext uri="{FF2B5EF4-FFF2-40B4-BE49-F238E27FC236}">
                      <a16:creationId xmlns:a16="http://schemas.microsoft.com/office/drawing/2014/main" id="{FCCDB4FB-4720-6140-A224-80DC3C40A21C}"/>
                    </a:ext>
                  </a:extLst>
                </p:cNvPr>
                <p:cNvSpPr/>
                <p:nvPr/>
              </p:nvSpPr>
              <p:spPr>
                <a:xfrm>
                  <a:off x="1851966" y="2343202"/>
                  <a:ext cx="40181" cy="6893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48" name="Freeform 2447">
                  <a:extLst>
                    <a:ext uri="{FF2B5EF4-FFF2-40B4-BE49-F238E27FC236}">
                      <a16:creationId xmlns:a16="http://schemas.microsoft.com/office/drawing/2014/main" id="{9215DD21-3512-A34D-80D6-1C7F28747278}"/>
                    </a:ext>
                  </a:extLst>
                </p:cNvPr>
                <p:cNvSpPr/>
                <p:nvPr/>
              </p:nvSpPr>
              <p:spPr>
                <a:xfrm>
                  <a:off x="1872705" y="2322524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49" name="Freeform 2448">
                  <a:extLst>
                    <a:ext uri="{FF2B5EF4-FFF2-40B4-BE49-F238E27FC236}">
                      <a16:creationId xmlns:a16="http://schemas.microsoft.com/office/drawing/2014/main" id="{284401F6-7409-BC42-96CD-9FBC018A9CF0}"/>
                    </a:ext>
                  </a:extLst>
                </p:cNvPr>
                <p:cNvSpPr/>
                <p:nvPr/>
              </p:nvSpPr>
              <p:spPr>
                <a:xfrm>
                  <a:off x="1999728" y="235974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50" name="Freeform 2449">
                  <a:extLst>
                    <a:ext uri="{FF2B5EF4-FFF2-40B4-BE49-F238E27FC236}">
                      <a16:creationId xmlns:a16="http://schemas.microsoft.com/office/drawing/2014/main" id="{39D025C6-E29E-CF44-B1F7-4E0C24019306}"/>
                    </a:ext>
                  </a:extLst>
                </p:cNvPr>
                <p:cNvSpPr/>
                <p:nvPr/>
              </p:nvSpPr>
              <p:spPr>
                <a:xfrm>
                  <a:off x="2019171" y="2339067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51" name="Freeform 2450">
                  <a:extLst>
                    <a:ext uri="{FF2B5EF4-FFF2-40B4-BE49-F238E27FC236}">
                      <a16:creationId xmlns:a16="http://schemas.microsoft.com/office/drawing/2014/main" id="{BFBDFAE8-6E04-854E-9796-F8820625C5CE}"/>
                    </a:ext>
                  </a:extLst>
                </p:cNvPr>
                <p:cNvSpPr/>
                <p:nvPr/>
              </p:nvSpPr>
              <p:spPr>
                <a:xfrm>
                  <a:off x="2012690" y="2359745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52" name="Freeform 2451">
                  <a:extLst>
                    <a:ext uri="{FF2B5EF4-FFF2-40B4-BE49-F238E27FC236}">
                      <a16:creationId xmlns:a16="http://schemas.microsoft.com/office/drawing/2014/main" id="{1F41AFD3-4E8E-DB4F-BEE1-1B0004E58F49}"/>
                    </a:ext>
                  </a:extLst>
                </p:cNvPr>
                <p:cNvSpPr/>
                <p:nvPr/>
              </p:nvSpPr>
              <p:spPr>
                <a:xfrm>
                  <a:off x="2032133" y="2339067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53" name="Freeform 2452">
                  <a:extLst>
                    <a:ext uri="{FF2B5EF4-FFF2-40B4-BE49-F238E27FC236}">
                      <a16:creationId xmlns:a16="http://schemas.microsoft.com/office/drawing/2014/main" id="{E8DC88A3-61A4-5745-AC1F-781BE8C538F0}"/>
                    </a:ext>
                  </a:extLst>
                </p:cNvPr>
                <p:cNvSpPr/>
                <p:nvPr/>
              </p:nvSpPr>
              <p:spPr>
                <a:xfrm>
                  <a:off x="2013987" y="2365260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54" name="Freeform 2453">
                  <a:extLst>
                    <a:ext uri="{FF2B5EF4-FFF2-40B4-BE49-F238E27FC236}">
                      <a16:creationId xmlns:a16="http://schemas.microsoft.com/office/drawing/2014/main" id="{4A91780E-4237-D54B-97DF-67384F30FDEE}"/>
                    </a:ext>
                  </a:extLst>
                </p:cNvPr>
                <p:cNvSpPr/>
                <p:nvPr/>
              </p:nvSpPr>
              <p:spPr>
                <a:xfrm>
                  <a:off x="2034725" y="2344581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55" name="Freeform 2454">
                  <a:extLst>
                    <a:ext uri="{FF2B5EF4-FFF2-40B4-BE49-F238E27FC236}">
                      <a16:creationId xmlns:a16="http://schemas.microsoft.com/office/drawing/2014/main" id="{B5A111D0-8BC6-7C48-A630-CF52E1BBE379}"/>
                    </a:ext>
                  </a:extLst>
                </p:cNvPr>
                <p:cNvSpPr/>
                <p:nvPr/>
              </p:nvSpPr>
              <p:spPr>
                <a:xfrm>
                  <a:off x="2016579" y="2365260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56" name="Freeform 2455">
                  <a:extLst>
                    <a:ext uri="{FF2B5EF4-FFF2-40B4-BE49-F238E27FC236}">
                      <a16:creationId xmlns:a16="http://schemas.microsoft.com/office/drawing/2014/main" id="{F7F0138F-9912-8B4F-935B-A64EC2732A52}"/>
                    </a:ext>
                  </a:extLst>
                </p:cNvPr>
                <p:cNvSpPr/>
                <p:nvPr/>
              </p:nvSpPr>
              <p:spPr>
                <a:xfrm>
                  <a:off x="2037317" y="2344581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57" name="Freeform 2456">
                  <a:extLst>
                    <a:ext uri="{FF2B5EF4-FFF2-40B4-BE49-F238E27FC236}">
                      <a16:creationId xmlns:a16="http://schemas.microsoft.com/office/drawing/2014/main" id="{667ED5A2-FA12-BB45-9FFA-4C6AF20DB93D}"/>
                    </a:ext>
                  </a:extLst>
                </p:cNvPr>
                <p:cNvSpPr/>
                <p:nvPr/>
              </p:nvSpPr>
              <p:spPr>
                <a:xfrm>
                  <a:off x="2016579" y="2365260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58" name="Freeform 2457">
                  <a:extLst>
                    <a:ext uri="{FF2B5EF4-FFF2-40B4-BE49-F238E27FC236}">
                      <a16:creationId xmlns:a16="http://schemas.microsoft.com/office/drawing/2014/main" id="{F11F5038-C7CE-1243-9632-2E34468713CE}"/>
                    </a:ext>
                  </a:extLst>
                </p:cNvPr>
                <p:cNvSpPr/>
                <p:nvPr/>
              </p:nvSpPr>
              <p:spPr>
                <a:xfrm>
                  <a:off x="2037317" y="2344581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59" name="Freeform 2458">
                  <a:extLst>
                    <a:ext uri="{FF2B5EF4-FFF2-40B4-BE49-F238E27FC236}">
                      <a16:creationId xmlns:a16="http://schemas.microsoft.com/office/drawing/2014/main" id="{1C11C7CA-F336-4442-89DA-ACA30D6F7D32}"/>
                    </a:ext>
                  </a:extLst>
                </p:cNvPr>
                <p:cNvSpPr/>
                <p:nvPr/>
              </p:nvSpPr>
              <p:spPr>
                <a:xfrm>
                  <a:off x="2021763" y="2370774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60" name="Freeform 2459">
                  <a:extLst>
                    <a:ext uri="{FF2B5EF4-FFF2-40B4-BE49-F238E27FC236}">
                      <a16:creationId xmlns:a16="http://schemas.microsoft.com/office/drawing/2014/main" id="{055C9463-A6CA-4F4E-9038-AE8C41DC519F}"/>
                    </a:ext>
                  </a:extLst>
                </p:cNvPr>
                <p:cNvSpPr/>
                <p:nvPr/>
              </p:nvSpPr>
              <p:spPr>
                <a:xfrm>
                  <a:off x="2041205" y="235009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61" name="Freeform 2460">
                  <a:extLst>
                    <a:ext uri="{FF2B5EF4-FFF2-40B4-BE49-F238E27FC236}">
                      <a16:creationId xmlns:a16="http://schemas.microsoft.com/office/drawing/2014/main" id="{A085C9F5-63F0-974B-872F-8BB95E05DAA2}"/>
                    </a:ext>
                  </a:extLst>
                </p:cNvPr>
                <p:cNvSpPr/>
                <p:nvPr/>
              </p:nvSpPr>
              <p:spPr>
                <a:xfrm>
                  <a:off x="2021763" y="2370774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62" name="Freeform 2461">
                  <a:extLst>
                    <a:ext uri="{FF2B5EF4-FFF2-40B4-BE49-F238E27FC236}">
                      <a16:creationId xmlns:a16="http://schemas.microsoft.com/office/drawing/2014/main" id="{D1AA273E-8770-184E-BF23-67FF299E36AF}"/>
                    </a:ext>
                  </a:extLst>
                </p:cNvPr>
                <p:cNvSpPr/>
                <p:nvPr/>
              </p:nvSpPr>
              <p:spPr>
                <a:xfrm>
                  <a:off x="2041205" y="235009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63" name="Freeform 2462">
                  <a:extLst>
                    <a:ext uri="{FF2B5EF4-FFF2-40B4-BE49-F238E27FC236}">
                      <a16:creationId xmlns:a16="http://schemas.microsoft.com/office/drawing/2014/main" id="{D1ACBCFE-995C-C94E-990D-CAFB516F97ED}"/>
                    </a:ext>
                  </a:extLst>
                </p:cNvPr>
                <p:cNvSpPr/>
                <p:nvPr/>
              </p:nvSpPr>
              <p:spPr>
                <a:xfrm>
                  <a:off x="2021763" y="2370774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64" name="Freeform 2463">
                  <a:extLst>
                    <a:ext uri="{FF2B5EF4-FFF2-40B4-BE49-F238E27FC236}">
                      <a16:creationId xmlns:a16="http://schemas.microsoft.com/office/drawing/2014/main" id="{5C739019-4A74-8144-ABE1-6A32A30F1DEC}"/>
                    </a:ext>
                  </a:extLst>
                </p:cNvPr>
                <p:cNvSpPr/>
                <p:nvPr/>
              </p:nvSpPr>
              <p:spPr>
                <a:xfrm>
                  <a:off x="2041205" y="235009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65" name="Freeform 2464">
                  <a:extLst>
                    <a:ext uri="{FF2B5EF4-FFF2-40B4-BE49-F238E27FC236}">
                      <a16:creationId xmlns:a16="http://schemas.microsoft.com/office/drawing/2014/main" id="{51409DB6-7006-0D4B-95B0-6FB3EFCAAD69}"/>
                    </a:ext>
                  </a:extLst>
                </p:cNvPr>
                <p:cNvSpPr/>
                <p:nvPr/>
              </p:nvSpPr>
              <p:spPr>
                <a:xfrm>
                  <a:off x="2023059" y="2370774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66" name="Freeform 2465">
                  <a:extLst>
                    <a:ext uri="{FF2B5EF4-FFF2-40B4-BE49-F238E27FC236}">
                      <a16:creationId xmlns:a16="http://schemas.microsoft.com/office/drawing/2014/main" id="{4E4B1FDA-7510-9E45-B500-843D7E6B86CC}"/>
                    </a:ext>
                  </a:extLst>
                </p:cNvPr>
                <p:cNvSpPr/>
                <p:nvPr/>
              </p:nvSpPr>
              <p:spPr>
                <a:xfrm>
                  <a:off x="2042502" y="2350095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67" name="Freeform 2466">
                  <a:extLst>
                    <a:ext uri="{FF2B5EF4-FFF2-40B4-BE49-F238E27FC236}">
                      <a16:creationId xmlns:a16="http://schemas.microsoft.com/office/drawing/2014/main" id="{F5CB2C7C-153C-9149-B58D-4C09DA60D13A}"/>
                    </a:ext>
                  </a:extLst>
                </p:cNvPr>
                <p:cNvSpPr/>
                <p:nvPr/>
              </p:nvSpPr>
              <p:spPr>
                <a:xfrm>
                  <a:off x="2023059" y="2370774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68" name="Freeform 2467">
                  <a:extLst>
                    <a:ext uri="{FF2B5EF4-FFF2-40B4-BE49-F238E27FC236}">
                      <a16:creationId xmlns:a16="http://schemas.microsoft.com/office/drawing/2014/main" id="{87BCC788-8B2C-A44B-851A-F15ED1FF140F}"/>
                    </a:ext>
                  </a:extLst>
                </p:cNvPr>
                <p:cNvSpPr/>
                <p:nvPr/>
              </p:nvSpPr>
              <p:spPr>
                <a:xfrm>
                  <a:off x="2042502" y="2350095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69" name="Freeform 2468">
                  <a:extLst>
                    <a:ext uri="{FF2B5EF4-FFF2-40B4-BE49-F238E27FC236}">
                      <a16:creationId xmlns:a16="http://schemas.microsoft.com/office/drawing/2014/main" id="{114934EB-F100-2C4D-8901-2C2B9D070FCF}"/>
                    </a:ext>
                  </a:extLst>
                </p:cNvPr>
                <p:cNvSpPr/>
                <p:nvPr/>
              </p:nvSpPr>
              <p:spPr>
                <a:xfrm>
                  <a:off x="2023059" y="2370774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70" name="Freeform 2469">
                  <a:extLst>
                    <a:ext uri="{FF2B5EF4-FFF2-40B4-BE49-F238E27FC236}">
                      <a16:creationId xmlns:a16="http://schemas.microsoft.com/office/drawing/2014/main" id="{4F895C18-628F-5845-9600-C79FF0ED8CDC}"/>
                    </a:ext>
                  </a:extLst>
                </p:cNvPr>
                <p:cNvSpPr/>
                <p:nvPr/>
              </p:nvSpPr>
              <p:spPr>
                <a:xfrm>
                  <a:off x="2042502" y="2350095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71" name="Freeform 2470">
                  <a:extLst>
                    <a:ext uri="{FF2B5EF4-FFF2-40B4-BE49-F238E27FC236}">
                      <a16:creationId xmlns:a16="http://schemas.microsoft.com/office/drawing/2014/main" id="{B9FCEF82-9893-AC46-9709-4987FCC203BE}"/>
                    </a:ext>
                  </a:extLst>
                </p:cNvPr>
                <p:cNvSpPr/>
                <p:nvPr/>
              </p:nvSpPr>
              <p:spPr>
                <a:xfrm>
                  <a:off x="2023059" y="2370774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72" name="Freeform 2471">
                  <a:extLst>
                    <a:ext uri="{FF2B5EF4-FFF2-40B4-BE49-F238E27FC236}">
                      <a16:creationId xmlns:a16="http://schemas.microsoft.com/office/drawing/2014/main" id="{6FDB22D4-CD2F-F743-AD2C-0A1C2E6319E5}"/>
                    </a:ext>
                  </a:extLst>
                </p:cNvPr>
                <p:cNvSpPr/>
                <p:nvPr/>
              </p:nvSpPr>
              <p:spPr>
                <a:xfrm>
                  <a:off x="2042502" y="2350095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73" name="Freeform 2472">
                  <a:extLst>
                    <a:ext uri="{FF2B5EF4-FFF2-40B4-BE49-F238E27FC236}">
                      <a16:creationId xmlns:a16="http://schemas.microsoft.com/office/drawing/2014/main" id="{8272AC9A-6955-F14F-930B-5CBD92FF958F}"/>
                    </a:ext>
                  </a:extLst>
                </p:cNvPr>
                <p:cNvSpPr/>
                <p:nvPr/>
              </p:nvSpPr>
              <p:spPr>
                <a:xfrm>
                  <a:off x="2025652" y="2376288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74" name="Freeform 2473">
                  <a:extLst>
                    <a:ext uri="{FF2B5EF4-FFF2-40B4-BE49-F238E27FC236}">
                      <a16:creationId xmlns:a16="http://schemas.microsoft.com/office/drawing/2014/main" id="{AF9DF68A-4313-1D4B-882D-51A2CEB1F82F}"/>
                    </a:ext>
                  </a:extLst>
                </p:cNvPr>
                <p:cNvSpPr/>
                <p:nvPr/>
              </p:nvSpPr>
              <p:spPr>
                <a:xfrm>
                  <a:off x="2045094" y="2355610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75" name="Freeform 2474">
                  <a:extLst>
                    <a:ext uri="{FF2B5EF4-FFF2-40B4-BE49-F238E27FC236}">
                      <a16:creationId xmlns:a16="http://schemas.microsoft.com/office/drawing/2014/main" id="{D657288B-285E-4546-A5FC-5EC7E7E63E52}"/>
                    </a:ext>
                  </a:extLst>
                </p:cNvPr>
                <p:cNvSpPr/>
                <p:nvPr/>
              </p:nvSpPr>
              <p:spPr>
                <a:xfrm>
                  <a:off x="2025652" y="2376288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76" name="Freeform 2475">
                  <a:extLst>
                    <a:ext uri="{FF2B5EF4-FFF2-40B4-BE49-F238E27FC236}">
                      <a16:creationId xmlns:a16="http://schemas.microsoft.com/office/drawing/2014/main" id="{69DAF69C-44AF-9045-A94D-B46EF6D85581}"/>
                    </a:ext>
                  </a:extLst>
                </p:cNvPr>
                <p:cNvSpPr/>
                <p:nvPr/>
              </p:nvSpPr>
              <p:spPr>
                <a:xfrm>
                  <a:off x="2045094" y="2355610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77" name="Freeform 2476">
                  <a:extLst>
                    <a:ext uri="{FF2B5EF4-FFF2-40B4-BE49-F238E27FC236}">
                      <a16:creationId xmlns:a16="http://schemas.microsoft.com/office/drawing/2014/main" id="{AA9419ED-AFBA-A942-AE26-C7D48E26908F}"/>
                    </a:ext>
                  </a:extLst>
                </p:cNvPr>
                <p:cNvSpPr/>
                <p:nvPr/>
              </p:nvSpPr>
              <p:spPr>
                <a:xfrm>
                  <a:off x="2025652" y="2376288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78" name="Freeform 2477">
                  <a:extLst>
                    <a:ext uri="{FF2B5EF4-FFF2-40B4-BE49-F238E27FC236}">
                      <a16:creationId xmlns:a16="http://schemas.microsoft.com/office/drawing/2014/main" id="{291B1D8C-D282-8847-880F-AE7121E455BB}"/>
                    </a:ext>
                  </a:extLst>
                </p:cNvPr>
                <p:cNvSpPr/>
                <p:nvPr/>
              </p:nvSpPr>
              <p:spPr>
                <a:xfrm>
                  <a:off x="2045094" y="2355610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79" name="Freeform 2478">
                  <a:extLst>
                    <a:ext uri="{FF2B5EF4-FFF2-40B4-BE49-F238E27FC236}">
                      <a16:creationId xmlns:a16="http://schemas.microsoft.com/office/drawing/2014/main" id="{8B0157C1-6330-2144-92F9-418B5F323F3A}"/>
                    </a:ext>
                  </a:extLst>
                </p:cNvPr>
                <p:cNvSpPr/>
                <p:nvPr/>
              </p:nvSpPr>
              <p:spPr>
                <a:xfrm>
                  <a:off x="2025652" y="2376288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80" name="Freeform 2479">
                  <a:extLst>
                    <a:ext uri="{FF2B5EF4-FFF2-40B4-BE49-F238E27FC236}">
                      <a16:creationId xmlns:a16="http://schemas.microsoft.com/office/drawing/2014/main" id="{E0BF3FEA-15EE-2D43-9A10-451B01D45D86}"/>
                    </a:ext>
                  </a:extLst>
                </p:cNvPr>
                <p:cNvSpPr/>
                <p:nvPr/>
              </p:nvSpPr>
              <p:spPr>
                <a:xfrm>
                  <a:off x="2045094" y="2355610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81" name="Freeform 2480">
                  <a:extLst>
                    <a:ext uri="{FF2B5EF4-FFF2-40B4-BE49-F238E27FC236}">
                      <a16:creationId xmlns:a16="http://schemas.microsoft.com/office/drawing/2014/main" id="{5C7AC2F5-0E73-ED4E-A2AB-4F158F201915}"/>
                    </a:ext>
                  </a:extLst>
                </p:cNvPr>
                <p:cNvSpPr/>
                <p:nvPr/>
              </p:nvSpPr>
              <p:spPr>
                <a:xfrm>
                  <a:off x="2025652" y="2376288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82" name="Freeform 2481">
                  <a:extLst>
                    <a:ext uri="{FF2B5EF4-FFF2-40B4-BE49-F238E27FC236}">
                      <a16:creationId xmlns:a16="http://schemas.microsoft.com/office/drawing/2014/main" id="{22D7C712-A055-034F-B2DC-179551F80B84}"/>
                    </a:ext>
                  </a:extLst>
                </p:cNvPr>
                <p:cNvSpPr/>
                <p:nvPr/>
              </p:nvSpPr>
              <p:spPr>
                <a:xfrm>
                  <a:off x="2045094" y="2355610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83" name="Freeform 2482">
                  <a:extLst>
                    <a:ext uri="{FF2B5EF4-FFF2-40B4-BE49-F238E27FC236}">
                      <a16:creationId xmlns:a16="http://schemas.microsoft.com/office/drawing/2014/main" id="{D09EB3D2-24AB-9944-A6CD-207988F7AD73}"/>
                    </a:ext>
                  </a:extLst>
                </p:cNvPr>
                <p:cNvSpPr/>
                <p:nvPr/>
              </p:nvSpPr>
              <p:spPr>
                <a:xfrm>
                  <a:off x="2028244" y="239972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84" name="Freeform 2483">
                  <a:extLst>
                    <a:ext uri="{FF2B5EF4-FFF2-40B4-BE49-F238E27FC236}">
                      <a16:creationId xmlns:a16="http://schemas.microsoft.com/office/drawing/2014/main" id="{5A19A233-0896-D143-8DFC-D8BB7889034D}"/>
                    </a:ext>
                  </a:extLst>
                </p:cNvPr>
                <p:cNvSpPr/>
                <p:nvPr/>
              </p:nvSpPr>
              <p:spPr>
                <a:xfrm>
                  <a:off x="2047687" y="237904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85" name="Freeform 2484">
                  <a:extLst>
                    <a:ext uri="{FF2B5EF4-FFF2-40B4-BE49-F238E27FC236}">
                      <a16:creationId xmlns:a16="http://schemas.microsoft.com/office/drawing/2014/main" id="{43180D9A-A6A5-4B43-87E6-3E2CBC48F8B3}"/>
                    </a:ext>
                  </a:extLst>
                </p:cNvPr>
                <p:cNvSpPr/>
                <p:nvPr/>
              </p:nvSpPr>
              <p:spPr>
                <a:xfrm>
                  <a:off x="2028244" y="239972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86" name="Freeform 2485">
                  <a:extLst>
                    <a:ext uri="{FF2B5EF4-FFF2-40B4-BE49-F238E27FC236}">
                      <a16:creationId xmlns:a16="http://schemas.microsoft.com/office/drawing/2014/main" id="{91BC4D1B-8A17-754D-8156-D524F191CEEA}"/>
                    </a:ext>
                  </a:extLst>
                </p:cNvPr>
                <p:cNvSpPr/>
                <p:nvPr/>
              </p:nvSpPr>
              <p:spPr>
                <a:xfrm>
                  <a:off x="2047687" y="237904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87" name="Freeform 2486">
                  <a:extLst>
                    <a:ext uri="{FF2B5EF4-FFF2-40B4-BE49-F238E27FC236}">
                      <a16:creationId xmlns:a16="http://schemas.microsoft.com/office/drawing/2014/main" id="{55825B54-D3FD-7D42-A72D-D2F84CC204D3}"/>
                    </a:ext>
                  </a:extLst>
                </p:cNvPr>
                <p:cNvSpPr/>
                <p:nvPr/>
              </p:nvSpPr>
              <p:spPr>
                <a:xfrm>
                  <a:off x="2028244" y="239972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88" name="Freeform 2487">
                  <a:extLst>
                    <a:ext uri="{FF2B5EF4-FFF2-40B4-BE49-F238E27FC236}">
                      <a16:creationId xmlns:a16="http://schemas.microsoft.com/office/drawing/2014/main" id="{AFFA4BA6-43EA-6D4A-9E99-5FEC3433ADBD}"/>
                    </a:ext>
                  </a:extLst>
                </p:cNvPr>
                <p:cNvSpPr/>
                <p:nvPr/>
              </p:nvSpPr>
              <p:spPr>
                <a:xfrm>
                  <a:off x="2047687" y="237904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89" name="Freeform 2488">
                  <a:extLst>
                    <a:ext uri="{FF2B5EF4-FFF2-40B4-BE49-F238E27FC236}">
                      <a16:creationId xmlns:a16="http://schemas.microsoft.com/office/drawing/2014/main" id="{09F5A25D-C91A-0D43-ACE4-D04A0CB5BC13}"/>
                    </a:ext>
                  </a:extLst>
                </p:cNvPr>
                <p:cNvSpPr/>
                <p:nvPr/>
              </p:nvSpPr>
              <p:spPr>
                <a:xfrm>
                  <a:off x="2028244" y="239972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90" name="Freeform 2489">
                  <a:extLst>
                    <a:ext uri="{FF2B5EF4-FFF2-40B4-BE49-F238E27FC236}">
                      <a16:creationId xmlns:a16="http://schemas.microsoft.com/office/drawing/2014/main" id="{C25D87C5-1520-3C4C-8A9A-E949A58AAD15}"/>
                    </a:ext>
                  </a:extLst>
                </p:cNvPr>
                <p:cNvSpPr/>
                <p:nvPr/>
              </p:nvSpPr>
              <p:spPr>
                <a:xfrm>
                  <a:off x="2047687" y="237904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91" name="Freeform 2490">
                  <a:extLst>
                    <a:ext uri="{FF2B5EF4-FFF2-40B4-BE49-F238E27FC236}">
                      <a16:creationId xmlns:a16="http://schemas.microsoft.com/office/drawing/2014/main" id="{CEFEA78F-ACEA-3948-BFDB-BAA96E3F0FAE}"/>
                    </a:ext>
                  </a:extLst>
                </p:cNvPr>
                <p:cNvSpPr/>
                <p:nvPr/>
              </p:nvSpPr>
              <p:spPr>
                <a:xfrm>
                  <a:off x="2028244" y="239972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92" name="Freeform 2491">
                  <a:extLst>
                    <a:ext uri="{FF2B5EF4-FFF2-40B4-BE49-F238E27FC236}">
                      <a16:creationId xmlns:a16="http://schemas.microsoft.com/office/drawing/2014/main" id="{EEB11757-C49A-E842-BCA1-578BDD3FA674}"/>
                    </a:ext>
                  </a:extLst>
                </p:cNvPr>
                <p:cNvSpPr/>
                <p:nvPr/>
              </p:nvSpPr>
              <p:spPr>
                <a:xfrm>
                  <a:off x="2047687" y="237904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93" name="Freeform 2492">
                  <a:extLst>
                    <a:ext uri="{FF2B5EF4-FFF2-40B4-BE49-F238E27FC236}">
                      <a16:creationId xmlns:a16="http://schemas.microsoft.com/office/drawing/2014/main" id="{E24AF4B7-2964-C04E-A69F-B4DFE7E40840}"/>
                    </a:ext>
                  </a:extLst>
                </p:cNvPr>
                <p:cNvSpPr/>
                <p:nvPr/>
              </p:nvSpPr>
              <p:spPr>
                <a:xfrm>
                  <a:off x="2028244" y="239972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94" name="Freeform 2493">
                  <a:extLst>
                    <a:ext uri="{FF2B5EF4-FFF2-40B4-BE49-F238E27FC236}">
                      <a16:creationId xmlns:a16="http://schemas.microsoft.com/office/drawing/2014/main" id="{7D2E81A7-6689-1744-AA55-7912AC593E4F}"/>
                    </a:ext>
                  </a:extLst>
                </p:cNvPr>
                <p:cNvSpPr/>
                <p:nvPr/>
              </p:nvSpPr>
              <p:spPr>
                <a:xfrm>
                  <a:off x="2047687" y="237904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95" name="Freeform 2494">
                  <a:extLst>
                    <a:ext uri="{FF2B5EF4-FFF2-40B4-BE49-F238E27FC236}">
                      <a16:creationId xmlns:a16="http://schemas.microsoft.com/office/drawing/2014/main" id="{62659E39-813B-4143-9184-F26BDBE64F89}"/>
                    </a:ext>
                  </a:extLst>
                </p:cNvPr>
                <p:cNvSpPr/>
                <p:nvPr/>
              </p:nvSpPr>
              <p:spPr>
                <a:xfrm>
                  <a:off x="2028244" y="239972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96" name="Freeform 2495">
                  <a:extLst>
                    <a:ext uri="{FF2B5EF4-FFF2-40B4-BE49-F238E27FC236}">
                      <a16:creationId xmlns:a16="http://schemas.microsoft.com/office/drawing/2014/main" id="{C24B7789-5A97-7E45-A006-F4702C5FA93C}"/>
                    </a:ext>
                  </a:extLst>
                </p:cNvPr>
                <p:cNvSpPr/>
                <p:nvPr/>
              </p:nvSpPr>
              <p:spPr>
                <a:xfrm>
                  <a:off x="2047687" y="237904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97" name="Freeform 2496">
                  <a:extLst>
                    <a:ext uri="{FF2B5EF4-FFF2-40B4-BE49-F238E27FC236}">
                      <a16:creationId xmlns:a16="http://schemas.microsoft.com/office/drawing/2014/main" id="{59C05229-35B3-4646-BF42-878D6B0D5B1D}"/>
                    </a:ext>
                  </a:extLst>
                </p:cNvPr>
                <p:cNvSpPr/>
                <p:nvPr/>
              </p:nvSpPr>
              <p:spPr>
                <a:xfrm>
                  <a:off x="2029540" y="2406617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98" name="Freeform 2497">
                  <a:extLst>
                    <a:ext uri="{FF2B5EF4-FFF2-40B4-BE49-F238E27FC236}">
                      <a16:creationId xmlns:a16="http://schemas.microsoft.com/office/drawing/2014/main" id="{46A82E86-8B39-8643-9DA7-FBF7876CC8BF}"/>
                    </a:ext>
                  </a:extLst>
                </p:cNvPr>
                <p:cNvSpPr/>
                <p:nvPr/>
              </p:nvSpPr>
              <p:spPr>
                <a:xfrm>
                  <a:off x="2050279" y="238593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499" name="Freeform 2498">
                  <a:extLst>
                    <a:ext uri="{FF2B5EF4-FFF2-40B4-BE49-F238E27FC236}">
                      <a16:creationId xmlns:a16="http://schemas.microsoft.com/office/drawing/2014/main" id="{9BB36943-82E1-0347-9F3F-654C30E17180}"/>
                    </a:ext>
                  </a:extLst>
                </p:cNvPr>
                <p:cNvSpPr/>
                <p:nvPr/>
              </p:nvSpPr>
              <p:spPr>
                <a:xfrm>
                  <a:off x="2029540" y="2406617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00" name="Freeform 2499">
                  <a:extLst>
                    <a:ext uri="{FF2B5EF4-FFF2-40B4-BE49-F238E27FC236}">
                      <a16:creationId xmlns:a16="http://schemas.microsoft.com/office/drawing/2014/main" id="{1399AC27-28B2-3841-9F2D-644D4B544C7A}"/>
                    </a:ext>
                  </a:extLst>
                </p:cNvPr>
                <p:cNvSpPr/>
                <p:nvPr/>
              </p:nvSpPr>
              <p:spPr>
                <a:xfrm>
                  <a:off x="2050279" y="238593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01" name="Freeform 2500">
                  <a:extLst>
                    <a:ext uri="{FF2B5EF4-FFF2-40B4-BE49-F238E27FC236}">
                      <a16:creationId xmlns:a16="http://schemas.microsoft.com/office/drawing/2014/main" id="{2BA59189-B623-684F-9D9C-B1ADF2F22840}"/>
                    </a:ext>
                  </a:extLst>
                </p:cNvPr>
                <p:cNvSpPr/>
                <p:nvPr/>
              </p:nvSpPr>
              <p:spPr>
                <a:xfrm>
                  <a:off x="2029540" y="2406617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02" name="Freeform 2501">
                  <a:extLst>
                    <a:ext uri="{FF2B5EF4-FFF2-40B4-BE49-F238E27FC236}">
                      <a16:creationId xmlns:a16="http://schemas.microsoft.com/office/drawing/2014/main" id="{CE03720F-72A6-0943-AAA3-C6A80C21C14B}"/>
                    </a:ext>
                  </a:extLst>
                </p:cNvPr>
                <p:cNvSpPr/>
                <p:nvPr/>
              </p:nvSpPr>
              <p:spPr>
                <a:xfrm>
                  <a:off x="2050279" y="238593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03" name="Freeform 2502">
                  <a:extLst>
                    <a:ext uri="{FF2B5EF4-FFF2-40B4-BE49-F238E27FC236}">
                      <a16:creationId xmlns:a16="http://schemas.microsoft.com/office/drawing/2014/main" id="{806CB475-4711-C047-AEF1-4021A3366248}"/>
                    </a:ext>
                  </a:extLst>
                </p:cNvPr>
                <p:cNvSpPr/>
                <p:nvPr/>
              </p:nvSpPr>
              <p:spPr>
                <a:xfrm>
                  <a:off x="2029540" y="2406617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04" name="Freeform 2503">
                  <a:extLst>
                    <a:ext uri="{FF2B5EF4-FFF2-40B4-BE49-F238E27FC236}">
                      <a16:creationId xmlns:a16="http://schemas.microsoft.com/office/drawing/2014/main" id="{629FB40A-445B-E040-9A7A-81145F58BA00}"/>
                    </a:ext>
                  </a:extLst>
                </p:cNvPr>
                <p:cNvSpPr/>
                <p:nvPr/>
              </p:nvSpPr>
              <p:spPr>
                <a:xfrm>
                  <a:off x="2050279" y="238593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05" name="Freeform 2504">
                  <a:extLst>
                    <a:ext uri="{FF2B5EF4-FFF2-40B4-BE49-F238E27FC236}">
                      <a16:creationId xmlns:a16="http://schemas.microsoft.com/office/drawing/2014/main" id="{A54D4789-D259-F046-B9AB-8E9B4526392F}"/>
                    </a:ext>
                  </a:extLst>
                </p:cNvPr>
                <p:cNvSpPr/>
                <p:nvPr/>
              </p:nvSpPr>
              <p:spPr>
                <a:xfrm>
                  <a:off x="2038613" y="2419025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06" name="Freeform 2505">
                  <a:extLst>
                    <a:ext uri="{FF2B5EF4-FFF2-40B4-BE49-F238E27FC236}">
                      <a16:creationId xmlns:a16="http://schemas.microsoft.com/office/drawing/2014/main" id="{09FA9935-49D6-604B-BA79-C24CE9C2BDC1}"/>
                    </a:ext>
                  </a:extLst>
                </p:cNvPr>
                <p:cNvSpPr/>
                <p:nvPr/>
              </p:nvSpPr>
              <p:spPr>
                <a:xfrm>
                  <a:off x="2059352" y="239834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07" name="Freeform 2506">
                  <a:extLst>
                    <a:ext uri="{FF2B5EF4-FFF2-40B4-BE49-F238E27FC236}">
                      <a16:creationId xmlns:a16="http://schemas.microsoft.com/office/drawing/2014/main" id="{CAD08CA7-B985-E640-B28B-00B4C1622CC4}"/>
                    </a:ext>
                  </a:extLst>
                </p:cNvPr>
                <p:cNvSpPr/>
                <p:nvPr/>
              </p:nvSpPr>
              <p:spPr>
                <a:xfrm>
                  <a:off x="2041205" y="2431432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08" name="Freeform 2507">
                  <a:extLst>
                    <a:ext uri="{FF2B5EF4-FFF2-40B4-BE49-F238E27FC236}">
                      <a16:creationId xmlns:a16="http://schemas.microsoft.com/office/drawing/2014/main" id="{E713BF1C-729A-9640-A7AC-9F2FC27541E1}"/>
                    </a:ext>
                  </a:extLst>
                </p:cNvPr>
                <p:cNvSpPr/>
                <p:nvPr/>
              </p:nvSpPr>
              <p:spPr>
                <a:xfrm>
                  <a:off x="2060648" y="2410753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09" name="Freeform 2508">
                  <a:extLst>
                    <a:ext uri="{FF2B5EF4-FFF2-40B4-BE49-F238E27FC236}">
                      <a16:creationId xmlns:a16="http://schemas.microsoft.com/office/drawing/2014/main" id="{9D47579B-1E78-D74F-8DDC-93A42EE7FA1B}"/>
                    </a:ext>
                  </a:extLst>
                </p:cNvPr>
                <p:cNvSpPr/>
                <p:nvPr/>
              </p:nvSpPr>
              <p:spPr>
                <a:xfrm>
                  <a:off x="2050279" y="2431432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10" name="Freeform 2509">
                  <a:extLst>
                    <a:ext uri="{FF2B5EF4-FFF2-40B4-BE49-F238E27FC236}">
                      <a16:creationId xmlns:a16="http://schemas.microsoft.com/office/drawing/2014/main" id="{DB443F70-0859-FB40-9800-697C3B52DF5D}"/>
                    </a:ext>
                  </a:extLst>
                </p:cNvPr>
                <p:cNvSpPr/>
                <p:nvPr/>
              </p:nvSpPr>
              <p:spPr>
                <a:xfrm>
                  <a:off x="2069721" y="2410753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11" name="Freeform 2510">
                  <a:extLst>
                    <a:ext uri="{FF2B5EF4-FFF2-40B4-BE49-F238E27FC236}">
                      <a16:creationId xmlns:a16="http://schemas.microsoft.com/office/drawing/2014/main" id="{7AFA87DF-F108-E048-887E-713FEEC0C8A8}"/>
                    </a:ext>
                  </a:extLst>
                </p:cNvPr>
                <p:cNvSpPr/>
                <p:nvPr/>
              </p:nvSpPr>
              <p:spPr>
                <a:xfrm>
                  <a:off x="2059352" y="2431432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12" name="Freeform 2511">
                  <a:extLst>
                    <a:ext uri="{FF2B5EF4-FFF2-40B4-BE49-F238E27FC236}">
                      <a16:creationId xmlns:a16="http://schemas.microsoft.com/office/drawing/2014/main" id="{06F9A852-B7AF-464F-BD88-546ADC68753C}"/>
                    </a:ext>
                  </a:extLst>
                </p:cNvPr>
                <p:cNvSpPr/>
                <p:nvPr/>
              </p:nvSpPr>
              <p:spPr>
                <a:xfrm>
                  <a:off x="2078794" y="24107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13" name="Freeform 2512">
                  <a:extLst>
                    <a:ext uri="{FF2B5EF4-FFF2-40B4-BE49-F238E27FC236}">
                      <a16:creationId xmlns:a16="http://schemas.microsoft.com/office/drawing/2014/main" id="{EE525DD3-3040-4344-B420-8C44668345C3}"/>
                    </a:ext>
                  </a:extLst>
                </p:cNvPr>
                <p:cNvSpPr/>
                <p:nvPr/>
              </p:nvSpPr>
              <p:spPr>
                <a:xfrm>
                  <a:off x="2060648" y="2431432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14" name="Freeform 2513">
                  <a:extLst>
                    <a:ext uri="{FF2B5EF4-FFF2-40B4-BE49-F238E27FC236}">
                      <a16:creationId xmlns:a16="http://schemas.microsoft.com/office/drawing/2014/main" id="{531CF69A-3907-2043-A832-C0AC22DD7597}"/>
                    </a:ext>
                  </a:extLst>
                </p:cNvPr>
                <p:cNvSpPr/>
                <p:nvPr/>
              </p:nvSpPr>
              <p:spPr>
                <a:xfrm>
                  <a:off x="2081387" y="2410753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15" name="Freeform 2514">
                  <a:extLst>
                    <a:ext uri="{FF2B5EF4-FFF2-40B4-BE49-F238E27FC236}">
                      <a16:creationId xmlns:a16="http://schemas.microsoft.com/office/drawing/2014/main" id="{26B4D9E3-4A36-694D-A6C8-1D082E0A7537}"/>
                    </a:ext>
                  </a:extLst>
                </p:cNvPr>
                <p:cNvSpPr/>
                <p:nvPr/>
              </p:nvSpPr>
              <p:spPr>
                <a:xfrm>
                  <a:off x="2091756" y="2443839"/>
                  <a:ext cx="40180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16" name="Freeform 2515">
                  <a:extLst>
                    <a:ext uri="{FF2B5EF4-FFF2-40B4-BE49-F238E27FC236}">
                      <a16:creationId xmlns:a16="http://schemas.microsoft.com/office/drawing/2014/main" id="{7D1D1CD2-8803-5543-BAF7-01AEC14D1CD1}"/>
                    </a:ext>
                  </a:extLst>
                </p:cNvPr>
                <p:cNvSpPr/>
                <p:nvPr/>
              </p:nvSpPr>
              <p:spPr>
                <a:xfrm>
                  <a:off x="2112494" y="2423160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17" name="Freeform 2516">
                  <a:extLst>
                    <a:ext uri="{FF2B5EF4-FFF2-40B4-BE49-F238E27FC236}">
                      <a16:creationId xmlns:a16="http://schemas.microsoft.com/office/drawing/2014/main" id="{3B3D8589-D897-114C-97B5-195F258BC4CD}"/>
                    </a:ext>
                  </a:extLst>
                </p:cNvPr>
                <p:cNvSpPr/>
                <p:nvPr/>
              </p:nvSpPr>
              <p:spPr>
                <a:xfrm>
                  <a:off x="2200633" y="2457625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18" name="Freeform 2517">
                  <a:extLst>
                    <a:ext uri="{FF2B5EF4-FFF2-40B4-BE49-F238E27FC236}">
                      <a16:creationId xmlns:a16="http://schemas.microsoft.com/office/drawing/2014/main" id="{DD9F5BD4-C788-2948-AEF6-D648158F183A}"/>
                    </a:ext>
                  </a:extLst>
                </p:cNvPr>
                <p:cNvSpPr/>
                <p:nvPr/>
              </p:nvSpPr>
              <p:spPr>
                <a:xfrm>
                  <a:off x="2221372" y="243694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19" name="Freeform 2518">
                  <a:extLst>
                    <a:ext uri="{FF2B5EF4-FFF2-40B4-BE49-F238E27FC236}">
                      <a16:creationId xmlns:a16="http://schemas.microsoft.com/office/drawing/2014/main" id="{B796FA27-6183-544C-BF6D-B40E2F613CA0}"/>
                    </a:ext>
                  </a:extLst>
                </p:cNvPr>
                <p:cNvSpPr/>
                <p:nvPr/>
              </p:nvSpPr>
              <p:spPr>
                <a:xfrm>
                  <a:off x="2352283" y="2490711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20" name="Freeform 2519">
                  <a:extLst>
                    <a:ext uri="{FF2B5EF4-FFF2-40B4-BE49-F238E27FC236}">
                      <a16:creationId xmlns:a16="http://schemas.microsoft.com/office/drawing/2014/main" id="{0C147673-1C11-304B-A852-F708036703C0}"/>
                    </a:ext>
                  </a:extLst>
                </p:cNvPr>
                <p:cNvSpPr/>
                <p:nvPr/>
              </p:nvSpPr>
              <p:spPr>
                <a:xfrm>
                  <a:off x="2371726" y="2468654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21" name="Freeform 2520">
                  <a:extLst>
                    <a:ext uri="{FF2B5EF4-FFF2-40B4-BE49-F238E27FC236}">
                      <a16:creationId xmlns:a16="http://schemas.microsoft.com/office/drawing/2014/main" id="{8217456B-D382-074D-82EE-6733824D0E38}"/>
                    </a:ext>
                  </a:extLst>
                </p:cNvPr>
                <p:cNvSpPr/>
                <p:nvPr/>
              </p:nvSpPr>
              <p:spPr>
                <a:xfrm>
                  <a:off x="2370429" y="2490711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22" name="Freeform 2521">
                  <a:extLst>
                    <a:ext uri="{FF2B5EF4-FFF2-40B4-BE49-F238E27FC236}">
                      <a16:creationId xmlns:a16="http://schemas.microsoft.com/office/drawing/2014/main" id="{545CB29B-B3BE-BA4E-818D-3D35C3DC7AA4}"/>
                    </a:ext>
                  </a:extLst>
                </p:cNvPr>
                <p:cNvSpPr/>
                <p:nvPr/>
              </p:nvSpPr>
              <p:spPr>
                <a:xfrm>
                  <a:off x="2389872" y="2468654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23" name="Freeform 2522">
                  <a:extLst>
                    <a:ext uri="{FF2B5EF4-FFF2-40B4-BE49-F238E27FC236}">
                      <a16:creationId xmlns:a16="http://schemas.microsoft.com/office/drawing/2014/main" id="{5E2BCF77-7617-7E40-8AFD-D89AAF7D7E2D}"/>
                    </a:ext>
                  </a:extLst>
                </p:cNvPr>
                <p:cNvSpPr/>
                <p:nvPr/>
              </p:nvSpPr>
              <p:spPr>
                <a:xfrm>
                  <a:off x="2385983" y="2490711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24" name="Freeform 2523">
                  <a:extLst>
                    <a:ext uri="{FF2B5EF4-FFF2-40B4-BE49-F238E27FC236}">
                      <a16:creationId xmlns:a16="http://schemas.microsoft.com/office/drawing/2014/main" id="{09F19D8A-1903-3D44-85C0-E28890079DCA}"/>
                    </a:ext>
                  </a:extLst>
                </p:cNvPr>
                <p:cNvSpPr/>
                <p:nvPr/>
              </p:nvSpPr>
              <p:spPr>
                <a:xfrm>
                  <a:off x="2405426" y="2468654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25" name="Freeform 2524">
                  <a:extLst>
                    <a:ext uri="{FF2B5EF4-FFF2-40B4-BE49-F238E27FC236}">
                      <a16:creationId xmlns:a16="http://schemas.microsoft.com/office/drawing/2014/main" id="{BC9DF8FF-62DA-744A-A6D3-157155451C94}"/>
                    </a:ext>
                  </a:extLst>
                </p:cNvPr>
                <p:cNvSpPr/>
                <p:nvPr/>
              </p:nvSpPr>
              <p:spPr>
                <a:xfrm>
                  <a:off x="2385983" y="2490711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26" name="Freeform 2525">
                  <a:extLst>
                    <a:ext uri="{FF2B5EF4-FFF2-40B4-BE49-F238E27FC236}">
                      <a16:creationId xmlns:a16="http://schemas.microsoft.com/office/drawing/2014/main" id="{BC1CB31C-8700-4B46-BB83-DDB3A56F8343}"/>
                    </a:ext>
                  </a:extLst>
                </p:cNvPr>
                <p:cNvSpPr/>
                <p:nvPr/>
              </p:nvSpPr>
              <p:spPr>
                <a:xfrm>
                  <a:off x="2405426" y="2468654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27" name="Freeform 2526">
                  <a:extLst>
                    <a:ext uri="{FF2B5EF4-FFF2-40B4-BE49-F238E27FC236}">
                      <a16:creationId xmlns:a16="http://schemas.microsoft.com/office/drawing/2014/main" id="{30EE1CA5-8B94-C34B-94DA-1F2F0B0F4FA6}"/>
                    </a:ext>
                  </a:extLst>
                </p:cNvPr>
                <p:cNvSpPr/>
                <p:nvPr/>
              </p:nvSpPr>
              <p:spPr>
                <a:xfrm>
                  <a:off x="2387280" y="2504497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28" name="Freeform 2527">
                  <a:extLst>
                    <a:ext uri="{FF2B5EF4-FFF2-40B4-BE49-F238E27FC236}">
                      <a16:creationId xmlns:a16="http://schemas.microsoft.com/office/drawing/2014/main" id="{82BC9567-73EE-0347-B73F-E4D2237CF8AB}"/>
                    </a:ext>
                  </a:extLst>
                </p:cNvPr>
                <p:cNvSpPr/>
                <p:nvPr/>
              </p:nvSpPr>
              <p:spPr>
                <a:xfrm>
                  <a:off x="2408018" y="248244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29" name="Freeform 2528">
                  <a:extLst>
                    <a:ext uri="{FF2B5EF4-FFF2-40B4-BE49-F238E27FC236}">
                      <a16:creationId xmlns:a16="http://schemas.microsoft.com/office/drawing/2014/main" id="{F4C91123-3340-8140-A385-3F5273516243}"/>
                    </a:ext>
                  </a:extLst>
                </p:cNvPr>
                <p:cNvSpPr/>
                <p:nvPr/>
              </p:nvSpPr>
              <p:spPr>
                <a:xfrm>
                  <a:off x="2387280" y="2504497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30" name="Freeform 2529">
                  <a:extLst>
                    <a:ext uri="{FF2B5EF4-FFF2-40B4-BE49-F238E27FC236}">
                      <a16:creationId xmlns:a16="http://schemas.microsoft.com/office/drawing/2014/main" id="{A7477119-A30F-2145-892B-7AE77403284C}"/>
                    </a:ext>
                  </a:extLst>
                </p:cNvPr>
                <p:cNvSpPr/>
                <p:nvPr/>
              </p:nvSpPr>
              <p:spPr>
                <a:xfrm>
                  <a:off x="2408018" y="248244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31" name="Freeform 2530">
                  <a:extLst>
                    <a:ext uri="{FF2B5EF4-FFF2-40B4-BE49-F238E27FC236}">
                      <a16:creationId xmlns:a16="http://schemas.microsoft.com/office/drawing/2014/main" id="{1D437589-AD53-4A4A-BFE0-7241AAE5240E}"/>
                    </a:ext>
                  </a:extLst>
                </p:cNvPr>
                <p:cNvSpPr/>
                <p:nvPr/>
              </p:nvSpPr>
              <p:spPr>
                <a:xfrm>
                  <a:off x="2387280" y="2504497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32" name="Freeform 2531">
                  <a:extLst>
                    <a:ext uri="{FF2B5EF4-FFF2-40B4-BE49-F238E27FC236}">
                      <a16:creationId xmlns:a16="http://schemas.microsoft.com/office/drawing/2014/main" id="{C62491DF-F13B-6A4F-9F18-A0390E1D6EE2}"/>
                    </a:ext>
                  </a:extLst>
                </p:cNvPr>
                <p:cNvSpPr/>
                <p:nvPr/>
              </p:nvSpPr>
              <p:spPr>
                <a:xfrm>
                  <a:off x="2408018" y="248244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33" name="Freeform 2532">
                  <a:extLst>
                    <a:ext uri="{FF2B5EF4-FFF2-40B4-BE49-F238E27FC236}">
                      <a16:creationId xmlns:a16="http://schemas.microsoft.com/office/drawing/2014/main" id="{D0AB4517-1DA8-334E-9BE7-D82203DA0ECE}"/>
                    </a:ext>
                  </a:extLst>
                </p:cNvPr>
                <p:cNvSpPr/>
                <p:nvPr/>
              </p:nvSpPr>
              <p:spPr>
                <a:xfrm>
                  <a:off x="2389872" y="250449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34" name="Freeform 2533">
                  <a:extLst>
                    <a:ext uri="{FF2B5EF4-FFF2-40B4-BE49-F238E27FC236}">
                      <a16:creationId xmlns:a16="http://schemas.microsoft.com/office/drawing/2014/main" id="{F17A0E4F-4DDE-2A49-A92B-24D0171235DA}"/>
                    </a:ext>
                  </a:extLst>
                </p:cNvPr>
                <p:cNvSpPr/>
                <p:nvPr/>
              </p:nvSpPr>
              <p:spPr>
                <a:xfrm>
                  <a:off x="2409314" y="2482440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35" name="Freeform 2534">
                  <a:extLst>
                    <a:ext uri="{FF2B5EF4-FFF2-40B4-BE49-F238E27FC236}">
                      <a16:creationId xmlns:a16="http://schemas.microsoft.com/office/drawing/2014/main" id="{908304EF-A419-2A4A-A91C-05E9568AB036}"/>
                    </a:ext>
                  </a:extLst>
                </p:cNvPr>
                <p:cNvSpPr/>
                <p:nvPr/>
              </p:nvSpPr>
              <p:spPr>
                <a:xfrm>
                  <a:off x="2389872" y="250449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36" name="Freeform 2535">
                  <a:extLst>
                    <a:ext uri="{FF2B5EF4-FFF2-40B4-BE49-F238E27FC236}">
                      <a16:creationId xmlns:a16="http://schemas.microsoft.com/office/drawing/2014/main" id="{E7A3D242-43E9-134D-99BB-DD062AF0D8F7}"/>
                    </a:ext>
                  </a:extLst>
                </p:cNvPr>
                <p:cNvSpPr/>
                <p:nvPr/>
              </p:nvSpPr>
              <p:spPr>
                <a:xfrm>
                  <a:off x="2409314" y="2482440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37" name="Freeform 2536">
                  <a:extLst>
                    <a:ext uri="{FF2B5EF4-FFF2-40B4-BE49-F238E27FC236}">
                      <a16:creationId xmlns:a16="http://schemas.microsoft.com/office/drawing/2014/main" id="{70117C59-175D-2C47-92D8-ABFFEE49A764}"/>
                    </a:ext>
                  </a:extLst>
                </p:cNvPr>
                <p:cNvSpPr/>
                <p:nvPr/>
              </p:nvSpPr>
              <p:spPr>
                <a:xfrm>
                  <a:off x="2389872" y="250449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38" name="Freeform 2537">
                  <a:extLst>
                    <a:ext uri="{FF2B5EF4-FFF2-40B4-BE49-F238E27FC236}">
                      <a16:creationId xmlns:a16="http://schemas.microsoft.com/office/drawing/2014/main" id="{2F79D639-9AE3-6644-8188-C6F567A67347}"/>
                    </a:ext>
                  </a:extLst>
                </p:cNvPr>
                <p:cNvSpPr/>
                <p:nvPr/>
              </p:nvSpPr>
              <p:spPr>
                <a:xfrm>
                  <a:off x="2409314" y="2482440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39" name="Freeform 2538">
                  <a:extLst>
                    <a:ext uri="{FF2B5EF4-FFF2-40B4-BE49-F238E27FC236}">
                      <a16:creationId xmlns:a16="http://schemas.microsoft.com/office/drawing/2014/main" id="{252512D5-F36A-E544-A651-46FD6DC622E2}"/>
                    </a:ext>
                  </a:extLst>
                </p:cNvPr>
                <p:cNvSpPr/>
                <p:nvPr/>
              </p:nvSpPr>
              <p:spPr>
                <a:xfrm>
                  <a:off x="2392464" y="250449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40" name="Freeform 2539">
                  <a:extLst>
                    <a:ext uri="{FF2B5EF4-FFF2-40B4-BE49-F238E27FC236}">
                      <a16:creationId xmlns:a16="http://schemas.microsoft.com/office/drawing/2014/main" id="{E59C1C1E-915D-D743-84DD-0F1049E32965}"/>
                    </a:ext>
                  </a:extLst>
                </p:cNvPr>
                <p:cNvSpPr/>
                <p:nvPr/>
              </p:nvSpPr>
              <p:spPr>
                <a:xfrm>
                  <a:off x="2411906" y="248244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41" name="Freeform 2540">
                  <a:extLst>
                    <a:ext uri="{FF2B5EF4-FFF2-40B4-BE49-F238E27FC236}">
                      <a16:creationId xmlns:a16="http://schemas.microsoft.com/office/drawing/2014/main" id="{8C76F3BC-AC3C-5A4E-9425-84CDEAC6B1A2}"/>
                    </a:ext>
                  </a:extLst>
                </p:cNvPr>
                <p:cNvSpPr/>
                <p:nvPr/>
              </p:nvSpPr>
              <p:spPr>
                <a:xfrm>
                  <a:off x="2392464" y="250449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42" name="Freeform 2541">
                  <a:extLst>
                    <a:ext uri="{FF2B5EF4-FFF2-40B4-BE49-F238E27FC236}">
                      <a16:creationId xmlns:a16="http://schemas.microsoft.com/office/drawing/2014/main" id="{918E7FD0-66FB-164E-980C-EF10B3A89D32}"/>
                    </a:ext>
                  </a:extLst>
                </p:cNvPr>
                <p:cNvSpPr/>
                <p:nvPr/>
              </p:nvSpPr>
              <p:spPr>
                <a:xfrm>
                  <a:off x="2411906" y="248244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43" name="Freeform 2542">
                  <a:extLst>
                    <a:ext uri="{FF2B5EF4-FFF2-40B4-BE49-F238E27FC236}">
                      <a16:creationId xmlns:a16="http://schemas.microsoft.com/office/drawing/2014/main" id="{B30A606A-DF4F-0743-8812-FF5A4AF1A881}"/>
                    </a:ext>
                  </a:extLst>
                </p:cNvPr>
                <p:cNvSpPr/>
                <p:nvPr/>
              </p:nvSpPr>
              <p:spPr>
                <a:xfrm>
                  <a:off x="2392464" y="250449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44" name="Freeform 2543">
                  <a:extLst>
                    <a:ext uri="{FF2B5EF4-FFF2-40B4-BE49-F238E27FC236}">
                      <a16:creationId xmlns:a16="http://schemas.microsoft.com/office/drawing/2014/main" id="{27D3DDAA-D6F2-8F49-AF3E-A48F09AE2EC9}"/>
                    </a:ext>
                  </a:extLst>
                </p:cNvPr>
                <p:cNvSpPr/>
                <p:nvPr/>
              </p:nvSpPr>
              <p:spPr>
                <a:xfrm>
                  <a:off x="2411906" y="2482440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45" name="Freeform 2544">
                  <a:extLst>
                    <a:ext uri="{FF2B5EF4-FFF2-40B4-BE49-F238E27FC236}">
                      <a16:creationId xmlns:a16="http://schemas.microsoft.com/office/drawing/2014/main" id="{5045ECA9-18FE-2E43-88CF-A425838E9A8D}"/>
                    </a:ext>
                  </a:extLst>
                </p:cNvPr>
                <p:cNvSpPr/>
                <p:nvPr/>
              </p:nvSpPr>
              <p:spPr>
                <a:xfrm>
                  <a:off x="2393760" y="2511390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46" name="Freeform 2545">
                  <a:extLst>
                    <a:ext uri="{FF2B5EF4-FFF2-40B4-BE49-F238E27FC236}">
                      <a16:creationId xmlns:a16="http://schemas.microsoft.com/office/drawing/2014/main" id="{E2A6C832-0493-804E-979F-A4E683093525}"/>
                    </a:ext>
                  </a:extLst>
                </p:cNvPr>
                <p:cNvSpPr/>
                <p:nvPr/>
              </p:nvSpPr>
              <p:spPr>
                <a:xfrm>
                  <a:off x="2414499" y="2490711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47" name="Freeform 2546">
                  <a:extLst>
                    <a:ext uri="{FF2B5EF4-FFF2-40B4-BE49-F238E27FC236}">
                      <a16:creationId xmlns:a16="http://schemas.microsoft.com/office/drawing/2014/main" id="{130D30BC-8742-684C-9B20-8528E75B24B6}"/>
                    </a:ext>
                  </a:extLst>
                </p:cNvPr>
                <p:cNvSpPr/>
                <p:nvPr/>
              </p:nvSpPr>
              <p:spPr>
                <a:xfrm>
                  <a:off x="2393760" y="2511390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48" name="Freeform 2547">
                  <a:extLst>
                    <a:ext uri="{FF2B5EF4-FFF2-40B4-BE49-F238E27FC236}">
                      <a16:creationId xmlns:a16="http://schemas.microsoft.com/office/drawing/2014/main" id="{8B7D69F3-CD89-E644-BF75-66B9BD519202}"/>
                    </a:ext>
                  </a:extLst>
                </p:cNvPr>
                <p:cNvSpPr/>
                <p:nvPr/>
              </p:nvSpPr>
              <p:spPr>
                <a:xfrm>
                  <a:off x="2414499" y="2490711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49" name="Freeform 2548">
                  <a:extLst>
                    <a:ext uri="{FF2B5EF4-FFF2-40B4-BE49-F238E27FC236}">
                      <a16:creationId xmlns:a16="http://schemas.microsoft.com/office/drawing/2014/main" id="{4790357B-54FF-694F-B281-5F9AE5EE2113}"/>
                    </a:ext>
                  </a:extLst>
                </p:cNvPr>
                <p:cNvSpPr/>
                <p:nvPr/>
              </p:nvSpPr>
              <p:spPr>
                <a:xfrm>
                  <a:off x="2396353" y="2518283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50" name="Freeform 2549">
                  <a:extLst>
                    <a:ext uri="{FF2B5EF4-FFF2-40B4-BE49-F238E27FC236}">
                      <a16:creationId xmlns:a16="http://schemas.microsoft.com/office/drawing/2014/main" id="{9B9D4299-B0D2-FB4D-92E0-2E8773658162}"/>
                    </a:ext>
                  </a:extLst>
                </p:cNvPr>
                <p:cNvSpPr/>
                <p:nvPr/>
              </p:nvSpPr>
              <p:spPr>
                <a:xfrm>
                  <a:off x="2415795" y="2497604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51" name="Freeform 2550">
                  <a:extLst>
                    <a:ext uri="{FF2B5EF4-FFF2-40B4-BE49-F238E27FC236}">
                      <a16:creationId xmlns:a16="http://schemas.microsoft.com/office/drawing/2014/main" id="{7AEDA37E-2CEB-0B4F-8AE2-87887F63FC3D}"/>
                    </a:ext>
                  </a:extLst>
                </p:cNvPr>
                <p:cNvSpPr/>
                <p:nvPr/>
              </p:nvSpPr>
              <p:spPr>
                <a:xfrm>
                  <a:off x="2396353" y="2518283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52" name="Freeform 2551">
                  <a:extLst>
                    <a:ext uri="{FF2B5EF4-FFF2-40B4-BE49-F238E27FC236}">
                      <a16:creationId xmlns:a16="http://schemas.microsoft.com/office/drawing/2014/main" id="{C6DC926D-B410-024E-8323-A4C5DBA18F51}"/>
                    </a:ext>
                  </a:extLst>
                </p:cNvPr>
                <p:cNvSpPr/>
                <p:nvPr/>
              </p:nvSpPr>
              <p:spPr>
                <a:xfrm>
                  <a:off x="2415795" y="2497604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53" name="Freeform 2552">
                  <a:extLst>
                    <a:ext uri="{FF2B5EF4-FFF2-40B4-BE49-F238E27FC236}">
                      <a16:creationId xmlns:a16="http://schemas.microsoft.com/office/drawing/2014/main" id="{95F52A7B-FBCC-7B40-90F2-5C180C0210C4}"/>
                    </a:ext>
                  </a:extLst>
                </p:cNvPr>
                <p:cNvSpPr/>
                <p:nvPr/>
              </p:nvSpPr>
              <p:spPr>
                <a:xfrm>
                  <a:off x="2398945" y="2525176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54" name="Freeform 2553">
                  <a:extLst>
                    <a:ext uri="{FF2B5EF4-FFF2-40B4-BE49-F238E27FC236}">
                      <a16:creationId xmlns:a16="http://schemas.microsoft.com/office/drawing/2014/main" id="{646A9EC1-1BCE-E94E-970E-3D2B92829CEB}"/>
                    </a:ext>
                  </a:extLst>
                </p:cNvPr>
                <p:cNvSpPr/>
                <p:nvPr/>
              </p:nvSpPr>
              <p:spPr>
                <a:xfrm>
                  <a:off x="2418388" y="2504497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55" name="Freeform 2554">
                  <a:extLst>
                    <a:ext uri="{FF2B5EF4-FFF2-40B4-BE49-F238E27FC236}">
                      <a16:creationId xmlns:a16="http://schemas.microsoft.com/office/drawing/2014/main" id="{027A75EB-092C-614B-8D1C-08CD096525AF}"/>
                    </a:ext>
                  </a:extLst>
                </p:cNvPr>
                <p:cNvSpPr/>
                <p:nvPr/>
              </p:nvSpPr>
              <p:spPr>
                <a:xfrm>
                  <a:off x="2398945" y="2525176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56" name="Freeform 2555">
                  <a:extLst>
                    <a:ext uri="{FF2B5EF4-FFF2-40B4-BE49-F238E27FC236}">
                      <a16:creationId xmlns:a16="http://schemas.microsoft.com/office/drawing/2014/main" id="{ADE91639-A04B-D84B-AE5F-E5067F3EFD6F}"/>
                    </a:ext>
                  </a:extLst>
                </p:cNvPr>
                <p:cNvSpPr/>
                <p:nvPr/>
              </p:nvSpPr>
              <p:spPr>
                <a:xfrm>
                  <a:off x="2418388" y="2504497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57" name="Freeform 2556">
                  <a:extLst>
                    <a:ext uri="{FF2B5EF4-FFF2-40B4-BE49-F238E27FC236}">
                      <a16:creationId xmlns:a16="http://schemas.microsoft.com/office/drawing/2014/main" id="{560B3BC9-5377-2A4D-8BF4-6590457EA659}"/>
                    </a:ext>
                  </a:extLst>
                </p:cNvPr>
                <p:cNvSpPr/>
                <p:nvPr/>
              </p:nvSpPr>
              <p:spPr>
                <a:xfrm>
                  <a:off x="2398945" y="2525176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58" name="Freeform 2557">
                  <a:extLst>
                    <a:ext uri="{FF2B5EF4-FFF2-40B4-BE49-F238E27FC236}">
                      <a16:creationId xmlns:a16="http://schemas.microsoft.com/office/drawing/2014/main" id="{DF74B1B7-5E6F-2241-B059-C13A3D1CFD51}"/>
                    </a:ext>
                  </a:extLst>
                </p:cNvPr>
                <p:cNvSpPr/>
                <p:nvPr/>
              </p:nvSpPr>
              <p:spPr>
                <a:xfrm>
                  <a:off x="2418388" y="2504497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59" name="Freeform 2558">
                  <a:extLst>
                    <a:ext uri="{FF2B5EF4-FFF2-40B4-BE49-F238E27FC236}">
                      <a16:creationId xmlns:a16="http://schemas.microsoft.com/office/drawing/2014/main" id="{12448F39-0ADC-A04C-9043-4C447BA35135}"/>
                    </a:ext>
                  </a:extLst>
                </p:cNvPr>
                <p:cNvSpPr/>
                <p:nvPr/>
              </p:nvSpPr>
              <p:spPr>
                <a:xfrm>
                  <a:off x="2398945" y="2525176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0" name="Freeform 2559">
                  <a:extLst>
                    <a:ext uri="{FF2B5EF4-FFF2-40B4-BE49-F238E27FC236}">
                      <a16:creationId xmlns:a16="http://schemas.microsoft.com/office/drawing/2014/main" id="{937F0494-0175-2042-AB7B-D96BF41A1516}"/>
                    </a:ext>
                  </a:extLst>
                </p:cNvPr>
                <p:cNvSpPr/>
                <p:nvPr/>
              </p:nvSpPr>
              <p:spPr>
                <a:xfrm>
                  <a:off x="2418388" y="2504497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1" name="Freeform 2560">
                  <a:extLst>
                    <a:ext uri="{FF2B5EF4-FFF2-40B4-BE49-F238E27FC236}">
                      <a16:creationId xmlns:a16="http://schemas.microsoft.com/office/drawing/2014/main" id="{7B43FB16-C59D-F34A-9E04-461BDF1D6C45}"/>
                    </a:ext>
                  </a:extLst>
                </p:cNvPr>
                <p:cNvSpPr/>
                <p:nvPr/>
              </p:nvSpPr>
              <p:spPr>
                <a:xfrm>
                  <a:off x="2398945" y="2525176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2" name="Freeform 2561">
                  <a:extLst>
                    <a:ext uri="{FF2B5EF4-FFF2-40B4-BE49-F238E27FC236}">
                      <a16:creationId xmlns:a16="http://schemas.microsoft.com/office/drawing/2014/main" id="{48EDA578-32D3-1742-B200-691EF4B9C809}"/>
                    </a:ext>
                  </a:extLst>
                </p:cNvPr>
                <p:cNvSpPr/>
                <p:nvPr/>
              </p:nvSpPr>
              <p:spPr>
                <a:xfrm>
                  <a:off x="2418388" y="2504497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3" name="Freeform 2562">
                  <a:extLst>
                    <a:ext uri="{FF2B5EF4-FFF2-40B4-BE49-F238E27FC236}">
                      <a16:creationId xmlns:a16="http://schemas.microsoft.com/office/drawing/2014/main" id="{9DDE6536-D30C-8045-812E-3ABCD53F5B59}"/>
                    </a:ext>
                  </a:extLst>
                </p:cNvPr>
                <p:cNvSpPr/>
                <p:nvPr/>
              </p:nvSpPr>
              <p:spPr>
                <a:xfrm>
                  <a:off x="2398945" y="2525176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4" name="Freeform 2563">
                  <a:extLst>
                    <a:ext uri="{FF2B5EF4-FFF2-40B4-BE49-F238E27FC236}">
                      <a16:creationId xmlns:a16="http://schemas.microsoft.com/office/drawing/2014/main" id="{63D93F9B-9265-2A46-BE81-5B07D1B7A654}"/>
                    </a:ext>
                  </a:extLst>
                </p:cNvPr>
                <p:cNvSpPr/>
                <p:nvPr/>
              </p:nvSpPr>
              <p:spPr>
                <a:xfrm>
                  <a:off x="2418388" y="2504497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5" name="Freeform 2564">
                  <a:extLst>
                    <a:ext uri="{FF2B5EF4-FFF2-40B4-BE49-F238E27FC236}">
                      <a16:creationId xmlns:a16="http://schemas.microsoft.com/office/drawing/2014/main" id="{202C0E64-5623-BC4F-950F-CCB6820068D2}"/>
                    </a:ext>
                  </a:extLst>
                </p:cNvPr>
                <p:cNvSpPr/>
                <p:nvPr/>
              </p:nvSpPr>
              <p:spPr>
                <a:xfrm>
                  <a:off x="2398945" y="2525176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6" name="Freeform 2565">
                  <a:extLst>
                    <a:ext uri="{FF2B5EF4-FFF2-40B4-BE49-F238E27FC236}">
                      <a16:creationId xmlns:a16="http://schemas.microsoft.com/office/drawing/2014/main" id="{0315DF99-6EFE-A642-848B-DCA836D91BED}"/>
                    </a:ext>
                  </a:extLst>
                </p:cNvPr>
                <p:cNvSpPr/>
                <p:nvPr/>
              </p:nvSpPr>
              <p:spPr>
                <a:xfrm>
                  <a:off x="2418388" y="2504497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7" name="Freeform 2566">
                  <a:extLst>
                    <a:ext uri="{FF2B5EF4-FFF2-40B4-BE49-F238E27FC236}">
                      <a16:creationId xmlns:a16="http://schemas.microsoft.com/office/drawing/2014/main" id="{1F3A3359-28DD-6240-9608-0A0CC494A8AC}"/>
                    </a:ext>
                  </a:extLst>
                </p:cNvPr>
                <p:cNvSpPr/>
                <p:nvPr/>
              </p:nvSpPr>
              <p:spPr>
                <a:xfrm>
                  <a:off x="2400241" y="2533447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8" name="Freeform 2567">
                  <a:extLst>
                    <a:ext uri="{FF2B5EF4-FFF2-40B4-BE49-F238E27FC236}">
                      <a16:creationId xmlns:a16="http://schemas.microsoft.com/office/drawing/2014/main" id="{B4872328-0849-3946-8B43-CDC9E38DFD30}"/>
                    </a:ext>
                  </a:extLst>
                </p:cNvPr>
                <p:cNvSpPr/>
                <p:nvPr/>
              </p:nvSpPr>
              <p:spPr>
                <a:xfrm>
                  <a:off x="2420980" y="251276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69" name="Freeform 2568">
                  <a:extLst>
                    <a:ext uri="{FF2B5EF4-FFF2-40B4-BE49-F238E27FC236}">
                      <a16:creationId xmlns:a16="http://schemas.microsoft.com/office/drawing/2014/main" id="{2FCF1A53-9EE0-2E4D-9929-CA2CEC513A30}"/>
                    </a:ext>
                  </a:extLst>
                </p:cNvPr>
                <p:cNvSpPr/>
                <p:nvPr/>
              </p:nvSpPr>
              <p:spPr>
                <a:xfrm>
                  <a:off x="2400241" y="2533447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70" name="Freeform 2569">
                  <a:extLst>
                    <a:ext uri="{FF2B5EF4-FFF2-40B4-BE49-F238E27FC236}">
                      <a16:creationId xmlns:a16="http://schemas.microsoft.com/office/drawing/2014/main" id="{DD89C91F-8208-C649-A678-1E6115F415EE}"/>
                    </a:ext>
                  </a:extLst>
                </p:cNvPr>
                <p:cNvSpPr/>
                <p:nvPr/>
              </p:nvSpPr>
              <p:spPr>
                <a:xfrm>
                  <a:off x="2420980" y="251276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71" name="Freeform 2570">
                  <a:extLst>
                    <a:ext uri="{FF2B5EF4-FFF2-40B4-BE49-F238E27FC236}">
                      <a16:creationId xmlns:a16="http://schemas.microsoft.com/office/drawing/2014/main" id="{BF15BB9B-BD36-6443-B73F-29D452E20517}"/>
                    </a:ext>
                  </a:extLst>
                </p:cNvPr>
                <p:cNvSpPr/>
                <p:nvPr/>
              </p:nvSpPr>
              <p:spPr>
                <a:xfrm>
                  <a:off x="2400241" y="2533447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72" name="Freeform 2571">
                  <a:extLst>
                    <a:ext uri="{FF2B5EF4-FFF2-40B4-BE49-F238E27FC236}">
                      <a16:creationId xmlns:a16="http://schemas.microsoft.com/office/drawing/2014/main" id="{8B33BD90-F573-7747-AFAA-1C2FBD3CF90F}"/>
                    </a:ext>
                  </a:extLst>
                </p:cNvPr>
                <p:cNvSpPr/>
                <p:nvPr/>
              </p:nvSpPr>
              <p:spPr>
                <a:xfrm>
                  <a:off x="2420980" y="251276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73" name="Freeform 2572">
                  <a:extLst>
                    <a:ext uri="{FF2B5EF4-FFF2-40B4-BE49-F238E27FC236}">
                      <a16:creationId xmlns:a16="http://schemas.microsoft.com/office/drawing/2014/main" id="{A52DEB25-67B5-1149-8570-A9D3EF2F3C62}"/>
                    </a:ext>
                  </a:extLst>
                </p:cNvPr>
                <p:cNvSpPr/>
                <p:nvPr/>
              </p:nvSpPr>
              <p:spPr>
                <a:xfrm>
                  <a:off x="2400241" y="2533447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74" name="Freeform 2573">
                  <a:extLst>
                    <a:ext uri="{FF2B5EF4-FFF2-40B4-BE49-F238E27FC236}">
                      <a16:creationId xmlns:a16="http://schemas.microsoft.com/office/drawing/2014/main" id="{25618E60-BED4-8340-B5C5-8BB0CFBA41AB}"/>
                    </a:ext>
                  </a:extLst>
                </p:cNvPr>
                <p:cNvSpPr/>
                <p:nvPr/>
              </p:nvSpPr>
              <p:spPr>
                <a:xfrm>
                  <a:off x="2420980" y="251276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75" name="Freeform 2574">
                  <a:extLst>
                    <a:ext uri="{FF2B5EF4-FFF2-40B4-BE49-F238E27FC236}">
                      <a16:creationId xmlns:a16="http://schemas.microsoft.com/office/drawing/2014/main" id="{FA455963-2805-5341-B257-7C8E516701EE}"/>
                    </a:ext>
                  </a:extLst>
                </p:cNvPr>
                <p:cNvSpPr/>
                <p:nvPr/>
              </p:nvSpPr>
              <p:spPr>
                <a:xfrm>
                  <a:off x="2400241" y="2533447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76" name="Freeform 2575">
                  <a:extLst>
                    <a:ext uri="{FF2B5EF4-FFF2-40B4-BE49-F238E27FC236}">
                      <a16:creationId xmlns:a16="http://schemas.microsoft.com/office/drawing/2014/main" id="{ECB8FF7E-D2D1-B74C-A3B4-73D9C1B89736}"/>
                    </a:ext>
                  </a:extLst>
                </p:cNvPr>
                <p:cNvSpPr/>
                <p:nvPr/>
              </p:nvSpPr>
              <p:spPr>
                <a:xfrm>
                  <a:off x="2420980" y="251276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77" name="Freeform 2576">
                  <a:extLst>
                    <a:ext uri="{FF2B5EF4-FFF2-40B4-BE49-F238E27FC236}">
                      <a16:creationId xmlns:a16="http://schemas.microsoft.com/office/drawing/2014/main" id="{D80F15BF-6088-EA48-95B0-652DA68BDF38}"/>
                    </a:ext>
                  </a:extLst>
                </p:cNvPr>
                <p:cNvSpPr/>
                <p:nvPr/>
              </p:nvSpPr>
              <p:spPr>
                <a:xfrm>
                  <a:off x="2400241" y="2533447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78" name="Freeform 2577">
                  <a:extLst>
                    <a:ext uri="{FF2B5EF4-FFF2-40B4-BE49-F238E27FC236}">
                      <a16:creationId xmlns:a16="http://schemas.microsoft.com/office/drawing/2014/main" id="{F66E409F-EA67-6046-B8F4-359FEB0A09FA}"/>
                    </a:ext>
                  </a:extLst>
                </p:cNvPr>
                <p:cNvSpPr/>
                <p:nvPr/>
              </p:nvSpPr>
              <p:spPr>
                <a:xfrm>
                  <a:off x="2420980" y="251276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79" name="Freeform 2578">
                  <a:extLst>
                    <a:ext uri="{FF2B5EF4-FFF2-40B4-BE49-F238E27FC236}">
                      <a16:creationId xmlns:a16="http://schemas.microsoft.com/office/drawing/2014/main" id="{CD143C5F-020B-5149-B675-BD3DA5DA05A6}"/>
                    </a:ext>
                  </a:extLst>
                </p:cNvPr>
                <p:cNvSpPr/>
                <p:nvPr/>
              </p:nvSpPr>
              <p:spPr>
                <a:xfrm>
                  <a:off x="2400241" y="2533447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80" name="Freeform 2579">
                  <a:extLst>
                    <a:ext uri="{FF2B5EF4-FFF2-40B4-BE49-F238E27FC236}">
                      <a16:creationId xmlns:a16="http://schemas.microsoft.com/office/drawing/2014/main" id="{B9E4FEA6-1A7C-4045-8C78-10D67C44DD2B}"/>
                    </a:ext>
                  </a:extLst>
                </p:cNvPr>
                <p:cNvSpPr/>
                <p:nvPr/>
              </p:nvSpPr>
              <p:spPr>
                <a:xfrm>
                  <a:off x="2420980" y="251276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81" name="Freeform 2580">
                  <a:extLst>
                    <a:ext uri="{FF2B5EF4-FFF2-40B4-BE49-F238E27FC236}">
                      <a16:creationId xmlns:a16="http://schemas.microsoft.com/office/drawing/2014/main" id="{A2AA47AD-04AC-DA40-ACD1-0FF836A568B0}"/>
                    </a:ext>
                  </a:extLst>
                </p:cNvPr>
                <p:cNvSpPr/>
                <p:nvPr/>
              </p:nvSpPr>
              <p:spPr>
                <a:xfrm>
                  <a:off x="2402834" y="2551369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82" name="Freeform 2581">
                  <a:extLst>
                    <a:ext uri="{FF2B5EF4-FFF2-40B4-BE49-F238E27FC236}">
                      <a16:creationId xmlns:a16="http://schemas.microsoft.com/office/drawing/2014/main" id="{ABCFD117-DC10-3E4B-ABE6-23A01CB5D5AF}"/>
                    </a:ext>
                  </a:extLst>
                </p:cNvPr>
                <p:cNvSpPr/>
                <p:nvPr/>
              </p:nvSpPr>
              <p:spPr>
                <a:xfrm>
                  <a:off x="2423572" y="2529312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83" name="Freeform 2582">
                  <a:extLst>
                    <a:ext uri="{FF2B5EF4-FFF2-40B4-BE49-F238E27FC236}">
                      <a16:creationId xmlns:a16="http://schemas.microsoft.com/office/drawing/2014/main" id="{3F92E803-6389-1149-8E89-03C13D52560F}"/>
                    </a:ext>
                  </a:extLst>
                </p:cNvPr>
                <p:cNvSpPr/>
                <p:nvPr/>
              </p:nvSpPr>
              <p:spPr>
                <a:xfrm>
                  <a:off x="2402834" y="2551369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84" name="Freeform 2583">
                  <a:extLst>
                    <a:ext uri="{FF2B5EF4-FFF2-40B4-BE49-F238E27FC236}">
                      <a16:creationId xmlns:a16="http://schemas.microsoft.com/office/drawing/2014/main" id="{C9376678-C9EF-9F45-9572-39DC5B28E039}"/>
                    </a:ext>
                  </a:extLst>
                </p:cNvPr>
                <p:cNvSpPr/>
                <p:nvPr/>
              </p:nvSpPr>
              <p:spPr>
                <a:xfrm>
                  <a:off x="2423572" y="2529312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85" name="Freeform 2584">
                  <a:extLst>
                    <a:ext uri="{FF2B5EF4-FFF2-40B4-BE49-F238E27FC236}">
                      <a16:creationId xmlns:a16="http://schemas.microsoft.com/office/drawing/2014/main" id="{94674952-E7B0-354C-8081-E37FBA122DD3}"/>
                    </a:ext>
                  </a:extLst>
                </p:cNvPr>
                <p:cNvSpPr/>
                <p:nvPr/>
              </p:nvSpPr>
              <p:spPr>
                <a:xfrm>
                  <a:off x="2408018" y="2551369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86" name="Freeform 2585">
                  <a:extLst>
                    <a:ext uri="{FF2B5EF4-FFF2-40B4-BE49-F238E27FC236}">
                      <a16:creationId xmlns:a16="http://schemas.microsoft.com/office/drawing/2014/main" id="{B9F07EC6-7B37-FC46-8002-D4FF33BC5C72}"/>
                    </a:ext>
                  </a:extLst>
                </p:cNvPr>
                <p:cNvSpPr/>
                <p:nvPr/>
              </p:nvSpPr>
              <p:spPr>
                <a:xfrm>
                  <a:off x="2427460" y="2529312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87" name="Freeform 2586">
                  <a:extLst>
                    <a:ext uri="{FF2B5EF4-FFF2-40B4-BE49-F238E27FC236}">
                      <a16:creationId xmlns:a16="http://schemas.microsoft.com/office/drawing/2014/main" id="{CA669D9E-776C-7C44-91F6-453841ACC963}"/>
                    </a:ext>
                  </a:extLst>
                </p:cNvPr>
                <p:cNvSpPr/>
                <p:nvPr/>
              </p:nvSpPr>
              <p:spPr>
                <a:xfrm>
                  <a:off x="2408018" y="2551369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88" name="Freeform 2587">
                  <a:extLst>
                    <a:ext uri="{FF2B5EF4-FFF2-40B4-BE49-F238E27FC236}">
                      <a16:creationId xmlns:a16="http://schemas.microsoft.com/office/drawing/2014/main" id="{B8F6E6C5-4C6D-5E4C-8297-27403F715C46}"/>
                    </a:ext>
                  </a:extLst>
                </p:cNvPr>
                <p:cNvSpPr/>
                <p:nvPr/>
              </p:nvSpPr>
              <p:spPr>
                <a:xfrm>
                  <a:off x="2427460" y="2529312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89" name="Freeform 2588">
                  <a:extLst>
                    <a:ext uri="{FF2B5EF4-FFF2-40B4-BE49-F238E27FC236}">
                      <a16:creationId xmlns:a16="http://schemas.microsoft.com/office/drawing/2014/main" id="{17B1F5FC-B44C-2648-8EAE-EEE60B3806C1}"/>
                    </a:ext>
                  </a:extLst>
                </p:cNvPr>
                <p:cNvSpPr/>
                <p:nvPr/>
              </p:nvSpPr>
              <p:spPr>
                <a:xfrm>
                  <a:off x="2409314" y="2551369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90" name="Freeform 2589">
                  <a:extLst>
                    <a:ext uri="{FF2B5EF4-FFF2-40B4-BE49-F238E27FC236}">
                      <a16:creationId xmlns:a16="http://schemas.microsoft.com/office/drawing/2014/main" id="{E99BA7C6-A4BB-E240-A902-18A2F97A03A4}"/>
                    </a:ext>
                  </a:extLst>
                </p:cNvPr>
                <p:cNvSpPr/>
                <p:nvPr/>
              </p:nvSpPr>
              <p:spPr>
                <a:xfrm>
                  <a:off x="2430053" y="2529312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91" name="Freeform 2590">
                  <a:extLst>
                    <a:ext uri="{FF2B5EF4-FFF2-40B4-BE49-F238E27FC236}">
                      <a16:creationId xmlns:a16="http://schemas.microsoft.com/office/drawing/2014/main" id="{06BAAFFF-C33C-EA42-9AD4-A0F1062687F9}"/>
                    </a:ext>
                  </a:extLst>
                </p:cNvPr>
                <p:cNvSpPr/>
                <p:nvPr/>
              </p:nvSpPr>
              <p:spPr>
                <a:xfrm>
                  <a:off x="2409314" y="2551369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92" name="Freeform 2591">
                  <a:extLst>
                    <a:ext uri="{FF2B5EF4-FFF2-40B4-BE49-F238E27FC236}">
                      <a16:creationId xmlns:a16="http://schemas.microsoft.com/office/drawing/2014/main" id="{8CE92D71-E0C9-6649-8FAC-EF44441F0DAC}"/>
                    </a:ext>
                  </a:extLst>
                </p:cNvPr>
                <p:cNvSpPr/>
                <p:nvPr/>
              </p:nvSpPr>
              <p:spPr>
                <a:xfrm>
                  <a:off x="2430053" y="2529312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93" name="Freeform 2592">
                  <a:extLst>
                    <a:ext uri="{FF2B5EF4-FFF2-40B4-BE49-F238E27FC236}">
                      <a16:creationId xmlns:a16="http://schemas.microsoft.com/office/drawing/2014/main" id="{B20079DF-0EB6-C341-88FE-322A4B7FAC87}"/>
                    </a:ext>
                  </a:extLst>
                </p:cNvPr>
                <p:cNvSpPr/>
                <p:nvPr/>
              </p:nvSpPr>
              <p:spPr>
                <a:xfrm>
                  <a:off x="2411906" y="2559641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94" name="Freeform 2593">
                  <a:extLst>
                    <a:ext uri="{FF2B5EF4-FFF2-40B4-BE49-F238E27FC236}">
                      <a16:creationId xmlns:a16="http://schemas.microsoft.com/office/drawing/2014/main" id="{C6D9FCD0-7046-BF48-8C75-DEFFE5DB4C61}"/>
                    </a:ext>
                  </a:extLst>
                </p:cNvPr>
                <p:cNvSpPr/>
                <p:nvPr/>
              </p:nvSpPr>
              <p:spPr>
                <a:xfrm>
                  <a:off x="2431349" y="2538961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95" name="Freeform 2594">
                  <a:extLst>
                    <a:ext uri="{FF2B5EF4-FFF2-40B4-BE49-F238E27FC236}">
                      <a16:creationId xmlns:a16="http://schemas.microsoft.com/office/drawing/2014/main" id="{717EEADD-6EA3-B047-96C2-D7D1E5D0994E}"/>
                    </a:ext>
                  </a:extLst>
                </p:cNvPr>
                <p:cNvSpPr/>
                <p:nvPr/>
              </p:nvSpPr>
              <p:spPr>
                <a:xfrm>
                  <a:off x="2415795" y="2559641"/>
                  <a:ext cx="40180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96" name="Freeform 2595">
                  <a:extLst>
                    <a:ext uri="{FF2B5EF4-FFF2-40B4-BE49-F238E27FC236}">
                      <a16:creationId xmlns:a16="http://schemas.microsoft.com/office/drawing/2014/main" id="{B64ACD78-A0D1-324C-ACB7-1E288EC3A323}"/>
                    </a:ext>
                  </a:extLst>
                </p:cNvPr>
                <p:cNvSpPr/>
                <p:nvPr/>
              </p:nvSpPr>
              <p:spPr>
                <a:xfrm>
                  <a:off x="2436534" y="2538961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97" name="Freeform 2596">
                  <a:extLst>
                    <a:ext uri="{FF2B5EF4-FFF2-40B4-BE49-F238E27FC236}">
                      <a16:creationId xmlns:a16="http://schemas.microsoft.com/office/drawing/2014/main" id="{71CB13E6-3057-8A49-9E82-0762CE4DE22F}"/>
                    </a:ext>
                  </a:extLst>
                </p:cNvPr>
                <p:cNvSpPr/>
                <p:nvPr/>
              </p:nvSpPr>
              <p:spPr>
                <a:xfrm>
                  <a:off x="2415795" y="2559641"/>
                  <a:ext cx="40180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98" name="Freeform 2597">
                  <a:extLst>
                    <a:ext uri="{FF2B5EF4-FFF2-40B4-BE49-F238E27FC236}">
                      <a16:creationId xmlns:a16="http://schemas.microsoft.com/office/drawing/2014/main" id="{8A129777-77CE-8747-B9E6-B7D1E840FE16}"/>
                    </a:ext>
                  </a:extLst>
                </p:cNvPr>
                <p:cNvSpPr/>
                <p:nvPr/>
              </p:nvSpPr>
              <p:spPr>
                <a:xfrm>
                  <a:off x="2436534" y="2538961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599" name="Freeform 2598">
                  <a:extLst>
                    <a:ext uri="{FF2B5EF4-FFF2-40B4-BE49-F238E27FC236}">
                      <a16:creationId xmlns:a16="http://schemas.microsoft.com/office/drawing/2014/main" id="{C690CFA8-5445-A745-8599-DA94AE3F21D1}"/>
                    </a:ext>
                  </a:extLst>
                </p:cNvPr>
                <p:cNvSpPr/>
                <p:nvPr/>
              </p:nvSpPr>
              <p:spPr>
                <a:xfrm>
                  <a:off x="2415795" y="2559641"/>
                  <a:ext cx="40180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00" name="Freeform 2599">
                  <a:extLst>
                    <a:ext uri="{FF2B5EF4-FFF2-40B4-BE49-F238E27FC236}">
                      <a16:creationId xmlns:a16="http://schemas.microsoft.com/office/drawing/2014/main" id="{C16C0322-6220-5D49-9C92-A4898465CA30}"/>
                    </a:ext>
                  </a:extLst>
                </p:cNvPr>
                <p:cNvSpPr/>
                <p:nvPr/>
              </p:nvSpPr>
              <p:spPr>
                <a:xfrm>
                  <a:off x="2436534" y="2538961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01" name="Freeform 2600">
                  <a:extLst>
                    <a:ext uri="{FF2B5EF4-FFF2-40B4-BE49-F238E27FC236}">
                      <a16:creationId xmlns:a16="http://schemas.microsoft.com/office/drawing/2014/main" id="{D73BA073-1DCB-4544-B1B3-CB10FF07B23E}"/>
                    </a:ext>
                  </a:extLst>
                </p:cNvPr>
                <p:cNvSpPr/>
                <p:nvPr/>
              </p:nvSpPr>
              <p:spPr>
                <a:xfrm>
                  <a:off x="2446903" y="2569290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02" name="Freeform 2601">
                  <a:extLst>
                    <a:ext uri="{FF2B5EF4-FFF2-40B4-BE49-F238E27FC236}">
                      <a16:creationId xmlns:a16="http://schemas.microsoft.com/office/drawing/2014/main" id="{55E8B027-3B67-8B4F-8D0E-41E1044D87AD}"/>
                    </a:ext>
                  </a:extLst>
                </p:cNvPr>
                <p:cNvSpPr/>
                <p:nvPr/>
              </p:nvSpPr>
              <p:spPr>
                <a:xfrm>
                  <a:off x="2467642" y="2548612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03" name="Freeform 2602">
                  <a:extLst>
                    <a:ext uri="{FF2B5EF4-FFF2-40B4-BE49-F238E27FC236}">
                      <a16:creationId xmlns:a16="http://schemas.microsoft.com/office/drawing/2014/main" id="{F50E78C2-B75F-574B-8181-20BB602440F7}"/>
                    </a:ext>
                  </a:extLst>
                </p:cNvPr>
                <p:cNvSpPr/>
                <p:nvPr/>
              </p:nvSpPr>
              <p:spPr>
                <a:xfrm>
                  <a:off x="2757981" y="2588591"/>
                  <a:ext cx="40180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04" name="Freeform 2603">
                  <a:extLst>
                    <a:ext uri="{FF2B5EF4-FFF2-40B4-BE49-F238E27FC236}">
                      <a16:creationId xmlns:a16="http://schemas.microsoft.com/office/drawing/2014/main" id="{AC5B8544-6778-BC44-BEE0-3B25110F007E}"/>
                    </a:ext>
                  </a:extLst>
                </p:cNvPr>
                <p:cNvSpPr/>
                <p:nvPr/>
              </p:nvSpPr>
              <p:spPr>
                <a:xfrm>
                  <a:off x="2777423" y="2567912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05" name="Freeform 2604">
                  <a:extLst>
                    <a:ext uri="{FF2B5EF4-FFF2-40B4-BE49-F238E27FC236}">
                      <a16:creationId xmlns:a16="http://schemas.microsoft.com/office/drawing/2014/main" id="{1FCD36B6-8551-7447-BA80-82EE29F58203}"/>
                    </a:ext>
                  </a:extLst>
                </p:cNvPr>
                <p:cNvSpPr/>
                <p:nvPr/>
              </p:nvSpPr>
              <p:spPr>
                <a:xfrm>
                  <a:off x="2757981" y="2588591"/>
                  <a:ext cx="40180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06" name="Freeform 2605">
                  <a:extLst>
                    <a:ext uri="{FF2B5EF4-FFF2-40B4-BE49-F238E27FC236}">
                      <a16:creationId xmlns:a16="http://schemas.microsoft.com/office/drawing/2014/main" id="{9E726279-26A2-5A45-8C8B-55DD1C2B0AC8}"/>
                    </a:ext>
                  </a:extLst>
                </p:cNvPr>
                <p:cNvSpPr/>
                <p:nvPr/>
              </p:nvSpPr>
              <p:spPr>
                <a:xfrm>
                  <a:off x="2777423" y="2567912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07" name="Freeform 2606">
                  <a:extLst>
                    <a:ext uri="{FF2B5EF4-FFF2-40B4-BE49-F238E27FC236}">
                      <a16:creationId xmlns:a16="http://schemas.microsoft.com/office/drawing/2014/main" id="{FE37F59D-4AEB-4540-97A7-DB606E1A2A3D}"/>
                    </a:ext>
                  </a:extLst>
                </p:cNvPr>
                <p:cNvSpPr/>
                <p:nvPr/>
              </p:nvSpPr>
              <p:spPr>
                <a:xfrm>
                  <a:off x="2757981" y="2588591"/>
                  <a:ext cx="40180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08" name="Freeform 2607">
                  <a:extLst>
                    <a:ext uri="{FF2B5EF4-FFF2-40B4-BE49-F238E27FC236}">
                      <a16:creationId xmlns:a16="http://schemas.microsoft.com/office/drawing/2014/main" id="{600046C4-9F27-0048-8CA2-EBF5C46745F8}"/>
                    </a:ext>
                  </a:extLst>
                </p:cNvPr>
                <p:cNvSpPr/>
                <p:nvPr/>
              </p:nvSpPr>
              <p:spPr>
                <a:xfrm>
                  <a:off x="2777423" y="2567912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09" name="Freeform 2608">
                  <a:extLst>
                    <a:ext uri="{FF2B5EF4-FFF2-40B4-BE49-F238E27FC236}">
                      <a16:creationId xmlns:a16="http://schemas.microsoft.com/office/drawing/2014/main" id="{88C7D880-4DDA-A147-9813-D4FD874677FE}"/>
                    </a:ext>
                  </a:extLst>
                </p:cNvPr>
                <p:cNvSpPr/>
                <p:nvPr/>
              </p:nvSpPr>
              <p:spPr>
                <a:xfrm>
                  <a:off x="2760573" y="2588591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10" name="Freeform 2609">
                  <a:extLst>
                    <a:ext uri="{FF2B5EF4-FFF2-40B4-BE49-F238E27FC236}">
                      <a16:creationId xmlns:a16="http://schemas.microsoft.com/office/drawing/2014/main" id="{81151D81-2763-8049-94BC-01D817DC9C5A}"/>
                    </a:ext>
                  </a:extLst>
                </p:cNvPr>
                <p:cNvSpPr/>
                <p:nvPr/>
              </p:nvSpPr>
              <p:spPr>
                <a:xfrm>
                  <a:off x="2780015" y="2567912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11" name="Freeform 2610">
                  <a:extLst>
                    <a:ext uri="{FF2B5EF4-FFF2-40B4-BE49-F238E27FC236}">
                      <a16:creationId xmlns:a16="http://schemas.microsoft.com/office/drawing/2014/main" id="{DBD6BA07-D3C1-CD43-A818-B2FCAC452C53}"/>
                    </a:ext>
                  </a:extLst>
                </p:cNvPr>
                <p:cNvSpPr/>
                <p:nvPr/>
              </p:nvSpPr>
              <p:spPr>
                <a:xfrm>
                  <a:off x="2763166" y="2588591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12" name="Freeform 2611">
                  <a:extLst>
                    <a:ext uri="{FF2B5EF4-FFF2-40B4-BE49-F238E27FC236}">
                      <a16:creationId xmlns:a16="http://schemas.microsoft.com/office/drawing/2014/main" id="{E6779527-4168-784E-848C-C300581BC291}"/>
                    </a:ext>
                  </a:extLst>
                </p:cNvPr>
                <p:cNvSpPr/>
                <p:nvPr/>
              </p:nvSpPr>
              <p:spPr>
                <a:xfrm>
                  <a:off x="2782607" y="2567912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13" name="Freeform 2612">
                  <a:extLst>
                    <a:ext uri="{FF2B5EF4-FFF2-40B4-BE49-F238E27FC236}">
                      <a16:creationId xmlns:a16="http://schemas.microsoft.com/office/drawing/2014/main" id="{7CA3F9DF-2C00-E84C-A6B1-70E54BC97E1F}"/>
                    </a:ext>
                  </a:extLst>
                </p:cNvPr>
                <p:cNvSpPr/>
                <p:nvPr/>
              </p:nvSpPr>
              <p:spPr>
                <a:xfrm>
                  <a:off x="2764461" y="2607891"/>
                  <a:ext cx="40181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14" name="Freeform 2613">
                  <a:extLst>
                    <a:ext uri="{FF2B5EF4-FFF2-40B4-BE49-F238E27FC236}">
                      <a16:creationId xmlns:a16="http://schemas.microsoft.com/office/drawing/2014/main" id="{895E2715-22F7-D24A-AA65-F6023C45C22F}"/>
                    </a:ext>
                  </a:extLst>
                </p:cNvPr>
                <p:cNvSpPr/>
                <p:nvPr/>
              </p:nvSpPr>
              <p:spPr>
                <a:xfrm>
                  <a:off x="2785200" y="2587212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15" name="Freeform 2614">
                  <a:extLst>
                    <a:ext uri="{FF2B5EF4-FFF2-40B4-BE49-F238E27FC236}">
                      <a16:creationId xmlns:a16="http://schemas.microsoft.com/office/drawing/2014/main" id="{B0C2D84B-0FCC-7040-AB27-EC8A507FEE5A}"/>
                    </a:ext>
                  </a:extLst>
                </p:cNvPr>
                <p:cNvSpPr/>
                <p:nvPr/>
              </p:nvSpPr>
              <p:spPr>
                <a:xfrm>
                  <a:off x="2767054" y="2607891"/>
                  <a:ext cx="40181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16" name="Freeform 2615">
                  <a:extLst>
                    <a:ext uri="{FF2B5EF4-FFF2-40B4-BE49-F238E27FC236}">
                      <a16:creationId xmlns:a16="http://schemas.microsoft.com/office/drawing/2014/main" id="{40FBAE47-67BE-5B41-BCF2-1366659FE0AA}"/>
                    </a:ext>
                  </a:extLst>
                </p:cNvPr>
                <p:cNvSpPr/>
                <p:nvPr/>
              </p:nvSpPr>
              <p:spPr>
                <a:xfrm>
                  <a:off x="2786496" y="2587212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17" name="Freeform 2616">
                  <a:extLst>
                    <a:ext uri="{FF2B5EF4-FFF2-40B4-BE49-F238E27FC236}">
                      <a16:creationId xmlns:a16="http://schemas.microsoft.com/office/drawing/2014/main" id="{36F7E070-19C2-E143-B850-F949A33286DC}"/>
                    </a:ext>
                  </a:extLst>
                </p:cNvPr>
                <p:cNvSpPr/>
                <p:nvPr/>
              </p:nvSpPr>
              <p:spPr>
                <a:xfrm>
                  <a:off x="2767054" y="2607891"/>
                  <a:ext cx="40181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18" name="Freeform 2617">
                  <a:extLst>
                    <a:ext uri="{FF2B5EF4-FFF2-40B4-BE49-F238E27FC236}">
                      <a16:creationId xmlns:a16="http://schemas.microsoft.com/office/drawing/2014/main" id="{6BB45986-2A2D-9546-BB35-F448693223A4}"/>
                    </a:ext>
                  </a:extLst>
                </p:cNvPr>
                <p:cNvSpPr/>
                <p:nvPr/>
              </p:nvSpPr>
              <p:spPr>
                <a:xfrm>
                  <a:off x="2786496" y="2587212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19" name="Freeform 2618">
                  <a:extLst>
                    <a:ext uri="{FF2B5EF4-FFF2-40B4-BE49-F238E27FC236}">
                      <a16:creationId xmlns:a16="http://schemas.microsoft.com/office/drawing/2014/main" id="{1BD649F9-C080-F24C-A4E1-EA4D31533854}"/>
                    </a:ext>
                  </a:extLst>
                </p:cNvPr>
                <p:cNvSpPr/>
                <p:nvPr/>
              </p:nvSpPr>
              <p:spPr>
                <a:xfrm>
                  <a:off x="2767054" y="2607891"/>
                  <a:ext cx="40181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20" name="Freeform 2619">
                  <a:extLst>
                    <a:ext uri="{FF2B5EF4-FFF2-40B4-BE49-F238E27FC236}">
                      <a16:creationId xmlns:a16="http://schemas.microsoft.com/office/drawing/2014/main" id="{F72EC23F-22B3-834A-8F39-1858D6F3EE98}"/>
                    </a:ext>
                  </a:extLst>
                </p:cNvPr>
                <p:cNvSpPr/>
                <p:nvPr/>
              </p:nvSpPr>
              <p:spPr>
                <a:xfrm>
                  <a:off x="2786496" y="2587212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21" name="Freeform 2620">
                  <a:extLst>
                    <a:ext uri="{FF2B5EF4-FFF2-40B4-BE49-F238E27FC236}">
                      <a16:creationId xmlns:a16="http://schemas.microsoft.com/office/drawing/2014/main" id="{C7059122-56F8-AB43-871B-971FA87CF744}"/>
                    </a:ext>
                  </a:extLst>
                </p:cNvPr>
                <p:cNvSpPr/>
                <p:nvPr/>
              </p:nvSpPr>
              <p:spPr>
                <a:xfrm>
                  <a:off x="2769646" y="2607891"/>
                  <a:ext cx="40181" cy="6893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22" name="Freeform 2621">
                  <a:extLst>
                    <a:ext uri="{FF2B5EF4-FFF2-40B4-BE49-F238E27FC236}">
                      <a16:creationId xmlns:a16="http://schemas.microsoft.com/office/drawing/2014/main" id="{F4A50D9C-0B69-DD47-8CB0-746C4DC3060E}"/>
                    </a:ext>
                  </a:extLst>
                </p:cNvPr>
                <p:cNvSpPr/>
                <p:nvPr/>
              </p:nvSpPr>
              <p:spPr>
                <a:xfrm>
                  <a:off x="2789089" y="2587212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23" name="Freeform 2622">
                  <a:extLst>
                    <a:ext uri="{FF2B5EF4-FFF2-40B4-BE49-F238E27FC236}">
                      <a16:creationId xmlns:a16="http://schemas.microsoft.com/office/drawing/2014/main" id="{4837E389-2BF1-9D4B-8334-DF9FAC93D3CB}"/>
                    </a:ext>
                  </a:extLst>
                </p:cNvPr>
                <p:cNvSpPr/>
                <p:nvPr/>
              </p:nvSpPr>
              <p:spPr>
                <a:xfrm>
                  <a:off x="2769646" y="2607891"/>
                  <a:ext cx="40181" cy="6893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24" name="Freeform 2623">
                  <a:extLst>
                    <a:ext uri="{FF2B5EF4-FFF2-40B4-BE49-F238E27FC236}">
                      <a16:creationId xmlns:a16="http://schemas.microsoft.com/office/drawing/2014/main" id="{5FAAA197-2B80-8145-B5F6-B317DFBD5BEC}"/>
                    </a:ext>
                  </a:extLst>
                </p:cNvPr>
                <p:cNvSpPr/>
                <p:nvPr/>
              </p:nvSpPr>
              <p:spPr>
                <a:xfrm>
                  <a:off x="2789089" y="2587212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25" name="Freeform 2624">
                  <a:extLst>
                    <a:ext uri="{FF2B5EF4-FFF2-40B4-BE49-F238E27FC236}">
                      <a16:creationId xmlns:a16="http://schemas.microsoft.com/office/drawing/2014/main" id="{4B03BC3D-E89B-5244-87F5-9E8B1372C430}"/>
                    </a:ext>
                  </a:extLst>
                </p:cNvPr>
                <p:cNvSpPr/>
                <p:nvPr/>
              </p:nvSpPr>
              <p:spPr>
                <a:xfrm>
                  <a:off x="2773535" y="2607891"/>
                  <a:ext cx="40180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26" name="Freeform 2625">
                  <a:extLst>
                    <a:ext uri="{FF2B5EF4-FFF2-40B4-BE49-F238E27FC236}">
                      <a16:creationId xmlns:a16="http://schemas.microsoft.com/office/drawing/2014/main" id="{987499A7-2748-4645-B981-5997F979D81C}"/>
                    </a:ext>
                  </a:extLst>
                </p:cNvPr>
                <p:cNvSpPr/>
                <p:nvPr/>
              </p:nvSpPr>
              <p:spPr>
                <a:xfrm>
                  <a:off x="2794273" y="2587212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27" name="Freeform 2626">
                  <a:extLst>
                    <a:ext uri="{FF2B5EF4-FFF2-40B4-BE49-F238E27FC236}">
                      <a16:creationId xmlns:a16="http://schemas.microsoft.com/office/drawing/2014/main" id="{58340585-E040-F041-8999-D6208742CF4F}"/>
                    </a:ext>
                  </a:extLst>
                </p:cNvPr>
                <p:cNvSpPr/>
                <p:nvPr/>
              </p:nvSpPr>
              <p:spPr>
                <a:xfrm>
                  <a:off x="2773535" y="2607891"/>
                  <a:ext cx="40180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28" name="Freeform 2627">
                  <a:extLst>
                    <a:ext uri="{FF2B5EF4-FFF2-40B4-BE49-F238E27FC236}">
                      <a16:creationId xmlns:a16="http://schemas.microsoft.com/office/drawing/2014/main" id="{5B3BDB6D-B612-9745-844F-B6CF3C01C438}"/>
                    </a:ext>
                  </a:extLst>
                </p:cNvPr>
                <p:cNvSpPr/>
                <p:nvPr/>
              </p:nvSpPr>
              <p:spPr>
                <a:xfrm>
                  <a:off x="2794273" y="2587212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29" name="Freeform 2628">
                  <a:extLst>
                    <a:ext uri="{FF2B5EF4-FFF2-40B4-BE49-F238E27FC236}">
                      <a16:creationId xmlns:a16="http://schemas.microsoft.com/office/drawing/2014/main" id="{8D1A64C6-C5BB-A244-9312-AF7B710E8DF0}"/>
                    </a:ext>
                  </a:extLst>
                </p:cNvPr>
                <p:cNvSpPr/>
                <p:nvPr/>
              </p:nvSpPr>
              <p:spPr>
                <a:xfrm>
                  <a:off x="2776127" y="2607891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30" name="Freeform 2629">
                  <a:extLst>
                    <a:ext uri="{FF2B5EF4-FFF2-40B4-BE49-F238E27FC236}">
                      <a16:creationId xmlns:a16="http://schemas.microsoft.com/office/drawing/2014/main" id="{A0CEF801-1BB9-B040-BA38-AFEF3813C30E}"/>
                    </a:ext>
                  </a:extLst>
                </p:cNvPr>
                <p:cNvSpPr/>
                <p:nvPr/>
              </p:nvSpPr>
              <p:spPr>
                <a:xfrm>
                  <a:off x="2795569" y="2587212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31" name="Freeform 2630">
                  <a:extLst>
                    <a:ext uri="{FF2B5EF4-FFF2-40B4-BE49-F238E27FC236}">
                      <a16:creationId xmlns:a16="http://schemas.microsoft.com/office/drawing/2014/main" id="{012C5147-6B86-B340-8672-ED50E2AA1513}"/>
                    </a:ext>
                  </a:extLst>
                </p:cNvPr>
                <p:cNvSpPr/>
                <p:nvPr/>
              </p:nvSpPr>
              <p:spPr>
                <a:xfrm>
                  <a:off x="2776127" y="2607891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32" name="Freeform 2631">
                  <a:extLst>
                    <a:ext uri="{FF2B5EF4-FFF2-40B4-BE49-F238E27FC236}">
                      <a16:creationId xmlns:a16="http://schemas.microsoft.com/office/drawing/2014/main" id="{EFC4FB26-8DE7-B342-889C-C2E5635944AB}"/>
                    </a:ext>
                  </a:extLst>
                </p:cNvPr>
                <p:cNvSpPr/>
                <p:nvPr/>
              </p:nvSpPr>
              <p:spPr>
                <a:xfrm>
                  <a:off x="2795569" y="2587212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33" name="Freeform 2632">
                  <a:extLst>
                    <a:ext uri="{FF2B5EF4-FFF2-40B4-BE49-F238E27FC236}">
                      <a16:creationId xmlns:a16="http://schemas.microsoft.com/office/drawing/2014/main" id="{4D24BBA5-1BB7-8546-8900-731B58F06B8E}"/>
                    </a:ext>
                  </a:extLst>
                </p:cNvPr>
                <p:cNvSpPr/>
                <p:nvPr/>
              </p:nvSpPr>
              <p:spPr>
                <a:xfrm>
                  <a:off x="2776127" y="2607891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34" name="Freeform 2633">
                  <a:extLst>
                    <a:ext uri="{FF2B5EF4-FFF2-40B4-BE49-F238E27FC236}">
                      <a16:creationId xmlns:a16="http://schemas.microsoft.com/office/drawing/2014/main" id="{AF6B79C9-4E1F-A84A-9F16-4D9C496C6C65}"/>
                    </a:ext>
                  </a:extLst>
                </p:cNvPr>
                <p:cNvSpPr/>
                <p:nvPr/>
              </p:nvSpPr>
              <p:spPr>
                <a:xfrm>
                  <a:off x="2795569" y="2587212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35" name="Freeform 2634">
                  <a:extLst>
                    <a:ext uri="{FF2B5EF4-FFF2-40B4-BE49-F238E27FC236}">
                      <a16:creationId xmlns:a16="http://schemas.microsoft.com/office/drawing/2014/main" id="{F5EABCB8-B50E-CB41-B5CB-78785DE65EFF}"/>
                    </a:ext>
                  </a:extLst>
                </p:cNvPr>
                <p:cNvSpPr/>
                <p:nvPr/>
              </p:nvSpPr>
              <p:spPr>
                <a:xfrm>
                  <a:off x="2776127" y="2607891"/>
                  <a:ext cx="38885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36" name="Freeform 2635">
                  <a:extLst>
                    <a:ext uri="{FF2B5EF4-FFF2-40B4-BE49-F238E27FC236}">
                      <a16:creationId xmlns:a16="http://schemas.microsoft.com/office/drawing/2014/main" id="{F5746754-6262-DD4F-98E9-FCFA986EC494}"/>
                    </a:ext>
                  </a:extLst>
                </p:cNvPr>
                <p:cNvSpPr/>
                <p:nvPr/>
              </p:nvSpPr>
              <p:spPr>
                <a:xfrm>
                  <a:off x="2795569" y="2587212"/>
                  <a:ext cx="9074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37" name="Freeform 2636">
                  <a:extLst>
                    <a:ext uri="{FF2B5EF4-FFF2-40B4-BE49-F238E27FC236}">
                      <a16:creationId xmlns:a16="http://schemas.microsoft.com/office/drawing/2014/main" id="{EFA81B6F-100C-D64A-BAFA-8CE63758B182}"/>
                    </a:ext>
                  </a:extLst>
                </p:cNvPr>
                <p:cNvSpPr/>
                <p:nvPr/>
              </p:nvSpPr>
              <p:spPr>
                <a:xfrm>
                  <a:off x="2780015" y="2607891"/>
                  <a:ext cx="40181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38" name="Freeform 2637">
                  <a:extLst>
                    <a:ext uri="{FF2B5EF4-FFF2-40B4-BE49-F238E27FC236}">
                      <a16:creationId xmlns:a16="http://schemas.microsoft.com/office/drawing/2014/main" id="{935EC3CD-2EBA-414D-BF35-5A97BC43774B}"/>
                    </a:ext>
                  </a:extLst>
                </p:cNvPr>
                <p:cNvSpPr/>
                <p:nvPr/>
              </p:nvSpPr>
              <p:spPr>
                <a:xfrm>
                  <a:off x="2800754" y="2587212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39" name="Freeform 2638">
                  <a:extLst>
                    <a:ext uri="{FF2B5EF4-FFF2-40B4-BE49-F238E27FC236}">
                      <a16:creationId xmlns:a16="http://schemas.microsoft.com/office/drawing/2014/main" id="{27C58130-CC12-904E-8F49-5E29EBCE4225}"/>
                    </a:ext>
                  </a:extLst>
                </p:cNvPr>
                <p:cNvSpPr/>
                <p:nvPr/>
              </p:nvSpPr>
              <p:spPr>
                <a:xfrm>
                  <a:off x="2782607" y="2607891"/>
                  <a:ext cx="40181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40" name="Freeform 2639">
                  <a:extLst>
                    <a:ext uri="{FF2B5EF4-FFF2-40B4-BE49-F238E27FC236}">
                      <a16:creationId xmlns:a16="http://schemas.microsoft.com/office/drawing/2014/main" id="{ADDB201D-EF0B-F749-BAC9-713BD5A8AB7E}"/>
                    </a:ext>
                  </a:extLst>
                </p:cNvPr>
                <p:cNvSpPr/>
                <p:nvPr/>
              </p:nvSpPr>
              <p:spPr>
                <a:xfrm>
                  <a:off x="2802050" y="2587212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41" name="Freeform 2640">
                  <a:extLst>
                    <a:ext uri="{FF2B5EF4-FFF2-40B4-BE49-F238E27FC236}">
                      <a16:creationId xmlns:a16="http://schemas.microsoft.com/office/drawing/2014/main" id="{22BB72A9-E09D-C34E-9DF5-F14242DC7DC9}"/>
                    </a:ext>
                  </a:extLst>
                </p:cNvPr>
                <p:cNvSpPr/>
                <p:nvPr/>
              </p:nvSpPr>
              <p:spPr>
                <a:xfrm>
                  <a:off x="2782607" y="2607891"/>
                  <a:ext cx="40181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42" name="Freeform 2641">
                  <a:extLst>
                    <a:ext uri="{FF2B5EF4-FFF2-40B4-BE49-F238E27FC236}">
                      <a16:creationId xmlns:a16="http://schemas.microsoft.com/office/drawing/2014/main" id="{D916973D-EBCF-2E4C-8FE4-ACA4B9B71ADA}"/>
                    </a:ext>
                  </a:extLst>
                </p:cNvPr>
                <p:cNvSpPr/>
                <p:nvPr/>
              </p:nvSpPr>
              <p:spPr>
                <a:xfrm>
                  <a:off x="2802050" y="2587212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43" name="Freeform 2642">
                  <a:extLst>
                    <a:ext uri="{FF2B5EF4-FFF2-40B4-BE49-F238E27FC236}">
                      <a16:creationId xmlns:a16="http://schemas.microsoft.com/office/drawing/2014/main" id="{08C816DB-83B2-7744-805D-4958FB0B9B08}"/>
                    </a:ext>
                  </a:extLst>
                </p:cNvPr>
                <p:cNvSpPr/>
                <p:nvPr/>
              </p:nvSpPr>
              <p:spPr>
                <a:xfrm>
                  <a:off x="2786496" y="2607891"/>
                  <a:ext cx="40180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44" name="Freeform 2643">
                  <a:extLst>
                    <a:ext uri="{FF2B5EF4-FFF2-40B4-BE49-F238E27FC236}">
                      <a16:creationId xmlns:a16="http://schemas.microsoft.com/office/drawing/2014/main" id="{D411B05F-CCCA-744B-A91B-09639DF4AD5D}"/>
                    </a:ext>
                  </a:extLst>
                </p:cNvPr>
                <p:cNvSpPr/>
                <p:nvPr/>
              </p:nvSpPr>
              <p:spPr>
                <a:xfrm>
                  <a:off x="2807235" y="2587212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45" name="Freeform 2644">
                  <a:extLst>
                    <a:ext uri="{FF2B5EF4-FFF2-40B4-BE49-F238E27FC236}">
                      <a16:creationId xmlns:a16="http://schemas.microsoft.com/office/drawing/2014/main" id="{2866FA1D-45CA-F444-96CF-09C5E0D31E01}"/>
                    </a:ext>
                  </a:extLst>
                </p:cNvPr>
                <p:cNvSpPr/>
                <p:nvPr/>
              </p:nvSpPr>
              <p:spPr>
                <a:xfrm>
                  <a:off x="2786496" y="2607891"/>
                  <a:ext cx="40180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46" name="Freeform 2645">
                  <a:extLst>
                    <a:ext uri="{FF2B5EF4-FFF2-40B4-BE49-F238E27FC236}">
                      <a16:creationId xmlns:a16="http://schemas.microsoft.com/office/drawing/2014/main" id="{CF7210A7-BDAE-404A-981A-E0BEB67C6A06}"/>
                    </a:ext>
                  </a:extLst>
                </p:cNvPr>
                <p:cNvSpPr/>
                <p:nvPr/>
              </p:nvSpPr>
              <p:spPr>
                <a:xfrm>
                  <a:off x="2807235" y="2587212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47" name="Freeform 2646">
                  <a:extLst>
                    <a:ext uri="{FF2B5EF4-FFF2-40B4-BE49-F238E27FC236}">
                      <a16:creationId xmlns:a16="http://schemas.microsoft.com/office/drawing/2014/main" id="{68E8056C-088A-C547-BF77-1D1A78304F72}"/>
                    </a:ext>
                  </a:extLst>
                </p:cNvPr>
                <p:cNvSpPr/>
                <p:nvPr/>
              </p:nvSpPr>
              <p:spPr>
                <a:xfrm>
                  <a:off x="2786496" y="2607891"/>
                  <a:ext cx="40180" cy="6893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48" name="Freeform 2647">
                  <a:extLst>
                    <a:ext uri="{FF2B5EF4-FFF2-40B4-BE49-F238E27FC236}">
                      <a16:creationId xmlns:a16="http://schemas.microsoft.com/office/drawing/2014/main" id="{21844208-4CB6-8E4C-84AB-C8BB487585CB}"/>
                    </a:ext>
                  </a:extLst>
                </p:cNvPr>
                <p:cNvSpPr/>
                <p:nvPr/>
              </p:nvSpPr>
              <p:spPr>
                <a:xfrm>
                  <a:off x="2807235" y="2587212"/>
                  <a:ext cx="7777" cy="42736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49" name="Freeform 2648">
                  <a:extLst>
                    <a:ext uri="{FF2B5EF4-FFF2-40B4-BE49-F238E27FC236}">
                      <a16:creationId xmlns:a16="http://schemas.microsoft.com/office/drawing/2014/main" id="{4B81BC80-8EFD-7C44-95AD-62F29B779ECE}"/>
                    </a:ext>
                  </a:extLst>
                </p:cNvPr>
                <p:cNvSpPr/>
                <p:nvPr/>
              </p:nvSpPr>
              <p:spPr>
                <a:xfrm>
                  <a:off x="2804643" y="26354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50" name="Freeform 2649">
                  <a:extLst>
                    <a:ext uri="{FF2B5EF4-FFF2-40B4-BE49-F238E27FC236}">
                      <a16:creationId xmlns:a16="http://schemas.microsoft.com/office/drawing/2014/main" id="{98290275-241F-A14E-840F-69E90A522B47}"/>
                    </a:ext>
                  </a:extLst>
                </p:cNvPr>
                <p:cNvSpPr/>
                <p:nvPr/>
              </p:nvSpPr>
              <p:spPr>
                <a:xfrm>
                  <a:off x="2824085" y="2613405"/>
                  <a:ext cx="9074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51" name="Freeform 2650">
                  <a:extLst>
                    <a:ext uri="{FF2B5EF4-FFF2-40B4-BE49-F238E27FC236}">
                      <a16:creationId xmlns:a16="http://schemas.microsoft.com/office/drawing/2014/main" id="{93E3D4A3-292A-F948-869E-012F21DF435A}"/>
                    </a:ext>
                  </a:extLst>
                </p:cNvPr>
                <p:cNvSpPr/>
                <p:nvPr/>
              </p:nvSpPr>
              <p:spPr>
                <a:xfrm>
                  <a:off x="2818900" y="2635463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52" name="Freeform 2651">
                  <a:extLst>
                    <a:ext uri="{FF2B5EF4-FFF2-40B4-BE49-F238E27FC236}">
                      <a16:creationId xmlns:a16="http://schemas.microsoft.com/office/drawing/2014/main" id="{D6CD9F73-E4E7-EA47-B60D-C3A9D669D651}"/>
                    </a:ext>
                  </a:extLst>
                </p:cNvPr>
                <p:cNvSpPr/>
                <p:nvPr/>
              </p:nvSpPr>
              <p:spPr>
                <a:xfrm>
                  <a:off x="2838343" y="2613405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53" name="Freeform 2652">
                  <a:extLst>
                    <a:ext uri="{FF2B5EF4-FFF2-40B4-BE49-F238E27FC236}">
                      <a16:creationId xmlns:a16="http://schemas.microsoft.com/office/drawing/2014/main" id="{D2139E0C-9A70-D04B-9052-312BCA13DE31}"/>
                    </a:ext>
                  </a:extLst>
                </p:cNvPr>
                <p:cNvSpPr/>
                <p:nvPr/>
              </p:nvSpPr>
              <p:spPr>
                <a:xfrm>
                  <a:off x="2820196" y="263546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54" name="Freeform 2653">
                  <a:extLst>
                    <a:ext uri="{FF2B5EF4-FFF2-40B4-BE49-F238E27FC236}">
                      <a16:creationId xmlns:a16="http://schemas.microsoft.com/office/drawing/2014/main" id="{25AC49C6-E639-4F45-A555-29220B677A44}"/>
                    </a:ext>
                  </a:extLst>
                </p:cNvPr>
                <p:cNvSpPr/>
                <p:nvPr/>
              </p:nvSpPr>
              <p:spPr>
                <a:xfrm>
                  <a:off x="2840935" y="2613405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55" name="Freeform 2654">
                  <a:extLst>
                    <a:ext uri="{FF2B5EF4-FFF2-40B4-BE49-F238E27FC236}">
                      <a16:creationId xmlns:a16="http://schemas.microsoft.com/office/drawing/2014/main" id="{1204C5F8-5C34-CF48-8DF6-6BCE8DFF207E}"/>
                    </a:ext>
                  </a:extLst>
                </p:cNvPr>
                <p:cNvSpPr/>
                <p:nvPr/>
              </p:nvSpPr>
              <p:spPr>
                <a:xfrm>
                  <a:off x="2822789" y="2649248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56" name="Freeform 2655">
                  <a:extLst>
                    <a:ext uri="{FF2B5EF4-FFF2-40B4-BE49-F238E27FC236}">
                      <a16:creationId xmlns:a16="http://schemas.microsoft.com/office/drawing/2014/main" id="{D801E508-089A-654A-9DDF-E3B0F17A98B8}"/>
                    </a:ext>
                  </a:extLst>
                </p:cNvPr>
                <p:cNvSpPr/>
                <p:nvPr/>
              </p:nvSpPr>
              <p:spPr>
                <a:xfrm>
                  <a:off x="2842231" y="2627191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57" name="Freeform 2656">
                  <a:extLst>
                    <a:ext uri="{FF2B5EF4-FFF2-40B4-BE49-F238E27FC236}">
                      <a16:creationId xmlns:a16="http://schemas.microsoft.com/office/drawing/2014/main" id="{D0E49C27-FCBB-9042-85D2-08A68C34BB84}"/>
                    </a:ext>
                  </a:extLst>
                </p:cNvPr>
                <p:cNvSpPr/>
                <p:nvPr/>
              </p:nvSpPr>
              <p:spPr>
                <a:xfrm>
                  <a:off x="2951108" y="2663034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58" name="Freeform 2657">
                  <a:extLst>
                    <a:ext uri="{FF2B5EF4-FFF2-40B4-BE49-F238E27FC236}">
                      <a16:creationId xmlns:a16="http://schemas.microsoft.com/office/drawing/2014/main" id="{AA530CE2-DB9A-7040-9E5F-F96AFDEFF27F}"/>
                    </a:ext>
                  </a:extLst>
                </p:cNvPr>
                <p:cNvSpPr/>
                <p:nvPr/>
              </p:nvSpPr>
              <p:spPr>
                <a:xfrm>
                  <a:off x="2971846" y="2640977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59" name="Freeform 2658">
                  <a:extLst>
                    <a:ext uri="{FF2B5EF4-FFF2-40B4-BE49-F238E27FC236}">
                      <a16:creationId xmlns:a16="http://schemas.microsoft.com/office/drawing/2014/main" id="{B3873CBB-7FF5-DD4C-9070-573BC13E1B5D}"/>
                    </a:ext>
                  </a:extLst>
                </p:cNvPr>
                <p:cNvSpPr/>
                <p:nvPr/>
              </p:nvSpPr>
              <p:spPr>
                <a:xfrm>
                  <a:off x="2964070" y="2663034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60" name="Freeform 2659">
                  <a:extLst>
                    <a:ext uri="{FF2B5EF4-FFF2-40B4-BE49-F238E27FC236}">
                      <a16:creationId xmlns:a16="http://schemas.microsoft.com/office/drawing/2014/main" id="{DA220900-EB14-E341-BB1E-6DDD67AE17E3}"/>
                    </a:ext>
                  </a:extLst>
                </p:cNvPr>
                <p:cNvSpPr/>
                <p:nvPr/>
              </p:nvSpPr>
              <p:spPr>
                <a:xfrm>
                  <a:off x="2984808" y="2640977"/>
                  <a:ext cx="7777" cy="42737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61" name="Freeform 2660">
                  <a:extLst>
                    <a:ext uri="{FF2B5EF4-FFF2-40B4-BE49-F238E27FC236}">
                      <a16:creationId xmlns:a16="http://schemas.microsoft.com/office/drawing/2014/main" id="{29E3D927-E7A2-AB42-8341-C2388F0816A6}"/>
                    </a:ext>
                  </a:extLst>
                </p:cNvPr>
                <p:cNvSpPr/>
                <p:nvPr/>
              </p:nvSpPr>
              <p:spPr>
                <a:xfrm>
                  <a:off x="3091093" y="2676820"/>
                  <a:ext cx="40181" cy="6893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62" name="Freeform 2661">
                  <a:extLst>
                    <a:ext uri="{FF2B5EF4-FFF2-40B4-BE49-F238E27FC236}">
                      <a16:creationId xmlns:a16="http://schemas.microsoft.com/office/drawing/2014/main" id="{453AC10C-333C-FA42-893C-D2358C51E9B7}"/>
                    </a:ext>
                  </a:extLst>
                </p:cNvPr>
                <p:cNvSpPr/>
                <p:nvPr/>
              </p:nvSpPr>
              <p:spPr>
                <a:xfrm>
                  <a:off x="3110536" y="2656142"/>
                  <a:ext cx="9073" cy="42736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63" name="Freeform 2662">
                  <a:extLst>
                    <a:ext uri="{FF2B5EF4-FFF2-40B4-BE49-F238E27FC236}">
                      <a16:creationId xmlns:a16="http://schemas.microsoft.com/office/drawing/2014/main" id="{F9BFE10F-8829-8E4A-94B7-F57D2B11F8EB}"/>
                    </a:ext>
                  </a:extLst>
                </p:cNvPr>
                <p:cNvSpPr/>
                <p:nvPr/>
              </p:nvSpPr>
              <p:spPr>
                <a:xfrm>
                  <a:off x="3131274" y="269198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64" name="Freeform 2663">
                  <a:extLst>
                    <a:ext uri="{FF2B5EF4-FFF2-40B4-BE49-F238E27FC236}">
                      <a16:creationId xmlns:a16="http://schemas.microsoft.com/office/drawing/2014/main" id="{26927475-39B2-EA4F-8135-52D924E7315E}"/>
                    </a:ext>
                  </a:extLst>
                </p:cNvPr>
                <p:cNvSpPr/>
                <p:nvPr/>
              </p:nvSpPr>
              <p:spPr>
                <a:xfrm>
                  <a:off x="3150716" y="2671306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65" name="Freeform 2664">
                  <a:extLst>
                    <a:ext uri="{FF2B5EF4-FFF2-40B4-BE49-F238E27FC236}">
                      <a16:creationId xmlns:a16="http://schemas.microsoft.com/office/drawing/2014/main" id="{77C4F351-5204-3346-B901-C71AD258167D}"/>
                    </a:ext>
                  </a:extLst>
                </p:cNvPr>
                <p:cNvSpPr/>
                <p:nvPr/>
              </p:nvSpPr>
              <p:spPr>
                <a:xfrm>
                  <a:off x="3131274" y="269198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66" name="Freeform 2665">
                  <a:extLst>
                    <a:ext uri="{FF2B5EF4-FFF2-40B4-BE49-F238E27FC236}">
                      <a16:creationId xmlns:a16="http://schemas.microsoft.com/office/drawing/2014/main" id="{AD226755-C05C-A84F-A952-B18181CF62D4}"/>
                    </a:ext>
                  </a:extLst>
                </p:cNvPr>
                <p:cNvSpPr/>
                <p:nvPr/>
              </p:nvSpPr>
              <p:spPr>
                <a:xfrm>
                  <a:off x="3150716" y="2671306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67" name="Freeform 2666">
                  <a:extLst>
                    <a:ext uri="{FF2B5EF4-FFF2-40B4-BE49-F238E27FC236}">
                      <a16:creationId xmlns:a16="http://schemas.microsoft.com/office/drawing/2014/main" id="{4952A807-ED84-3A48-B447-A3A95909D9D1}"/>
                    </a:ext>
                  </a:extLst>
                </p:cNvPr>
                <p:cNvSpPr/>
                <p:nvPr/>
              </p:nvSpPr>
              <p:spPr>
                <a:xfrm>
                  <a:off x="3131274" y="269198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68" name="Freeform 2667">
                  <a:extLst>
                    <a:ext uri="{FF2B5EF4-FFF2-40B4-BE49-F238E27FC236}">
                      <a16:creationId xmlns:a16="http://schemas.microsoft.com/office/drawing/2014/main" id="{74F5655E-7C76-2247-81E2-D69D328FB898}"/>
                    </a:ext>
                  </a:extLst>
                </p:cNvPr>
                <p:cNvSpPr/>
                <p:nvPr/>
              </p:nvSpPr>
              <p:spPr>
                <a:xfrm>
                  <a:off x="3150716" y="2671306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69" name="Freeform 2668">
                  <a:extLst>
                    <a:ext uri="{FF2B5EF4-FFF2-40B4-BE49-F238E27FC236}">
                      <a16:creationId xmlns:a16="http://schemas.microsoft.com/office/drawing/2014/main" id="{3CBEC31F-A651-0D46-A45A-51695789FEAC}"/>
                    </a:ext>
                  </a:extLst>
                </p:cNvPr>
                <p:cNvSpPr/>
                <p:nvPr/>
              </p:nvSpPr>
              <p:spPr>
                <a:xfrm>
                  <a:off x="3131274" y="269198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70" name="Freeform 2669">
                  <a:extLst>
                    <a:ext uri="{FF2B5EF4-FFF2-40B4-BE49-F238E27FC236}">
                      <a16:creationId xmlns:a16="http://schemas.microsoft.com/office/drawing/2014/main" id="{C6D802F2-BB91-DC49-B240-18ADE53FC65E}"/>
                    </a:ext>
                  </a:extLst>
                </p:cNvPr>
                <p:cNvSpPr/>
                <p:nvPr/>
              </p:nvSpPr>
              <p:spPr>
                <a:xfrm>
                  <a:off x="3150716" y="2671306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71" name="Freeform 2670">
                  <a:extLst>
                    <a:ext uri="{FF2B5EF4-FFF2-40B4-BE49-F238E27FC236}">
                      <a16:creationId xmlns:a16="http://schemas.microsoft.com/office/drawing/2014/main" id="{A32A03FD-72AE-CE48-AFF2-3E2C227CAB2A}"/>
                    </a:ext>
                  </a:extLst>
                </p:cNvPr>
                <p:cNvSpPr/>
                <p:nvPr/>
              </p:nvSpPr>
              <p:spPr>
                <a:xfrm>
                  <a:off x="3133867" y="2691985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72" name="Freeform 2671">
                  <a:extLst>
                    <a:ext uri="{FF2B5EF4-FFF2-40B4-BE49-F238E27FC236}">
                      <a16:creationId xmlns:a16="http://schemas.microsoft.com/office/drawing/2014/main" id="{104273AF-CC18-064E-B5D8-3F3D3274CEE2}"/>
                    </a:ext>
                  </a:extLst>
                </p:cNvPr>
                <p:cNvSpPr/>
                <p:nvPr/>
              </p:nvSpPr>
              <p:spPr>
                <a:xfrm>
                  <a:off x="3153309" y="26713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73" name="Freeform 2672">
                  <a:extLst>
                    <a:ext uri="{FF2B5EF4-FFF2-40B4-BE49-F238E27FC236}">
                      <a16:creationId xmlns:a16="http://schemas.microsoft.com/office/drawing/2014/main" id="{CEC2FEDA-8A3E-B44A-9998-DE67D719CFAA}"/>
                    </a:ext>
                  </a:extLst>
                </p:cNvPr>
                <p:cNvSpPr/>
                <p:nvPr/>
              </p:nvSpPr>
              <p:spPr>
                <a:xfrm>
                  <a:off x="3133867" y="2691985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74" name="Freeform 2673">
                  <a:extLst>
                    <a:ext uri="{FF2B5EF4-FFF2-40B4-BE49-F238E27FC236}">
                      <a16:creationId xmlns:a16="http://schemas.microsoft.com/office/drawing/2014/main" id="{EFEDE336-30E6-A448-B762-2C4A02E1C634}"/>
                    </a:ext>
                  </a:extLst>
                </p:cNvPr>
                <p:cNvSpPr/>
                <p:nvPr/>
              </p:nvSpPr>
              <p:spPr>
                <a:xfrm>
                  <a:off x="3153309" y="26713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75" name="Freeform 2674">
                  <a:extLst>
                    <a:ext uri="{FF2B5EF4-FFF2-40B4-BE49-F238E27FC236}">
                      <a16:creationId xmlns:a16="http://schemas.microsoft.com/office/drawing/2014/main" id="{572F2B23-A1E6-8E47-8E5B-7F3D2A7A734D}"/>
                    </a:ext>
                  </a:extLst>
                </p:cNvPr>
                <p:cNvSpPr/>
                <p:nvPr/>
              </p:nvSpPr>
              <p:spPr>
                <a:xfrm>
                  <a:off x="3133867" y="2691985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76" name="Freeform 2675">
                  <a:extLst>
                    <a:ext uri="{FF2B5EF4-FFF2-40B4-BE49-F238E27FC236}">
                      <a16:creationId xmlns:a16="http://schemas.microsoft.com/office/drawing/2014/main" id="{9A86DF63-3768-0146-B247-638130D21A3A}"/>
                    </a:ext>
                  </a:extLst>
                </p:cNvPr>
                <p:cNvSpPr/>
                <p:nvPr/>
              </p:nvSpPr>
              <p:spPr>
                <a:xfrm>
                  <a:off x="3153309" y="26713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77" name="Freeform 2676">
                  <a:extLst>
                    <a:ext uri="{FF2B5EF4-FFF2-40B4-BE49-F238E27FC236}">
                      <a16:creationId xmlns:a16="http://schemas.microsoft.com/office/drawing/2014/main" id="{AC56EA23-A466-6948-83C7-A0F407C1582E}"/>
                    </a:ext>
                  </a:extLst>
                </p:cNvPr>
                <p:cNvSpPr/>
                <p:nvPr/>
              </p:nvSpPr>
              <p:spPr>
                <a:xfrm>
                  <a:off x="3135162" y="2691985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78" name="Freeform 2677">
                  <a:extLst>
                    <a:ext uri="{FF2B5EF4-FFF2-40B4-BE49-F238E27FC236}">
                      <a16:creationId xmlns:a16="http://schemas.microsoft.com/office/drawing/2014/main" id="{D73B76F7-523E-354E-9440-0A7926292423}"/>
                    </a:ext>
                  </a:extLst>
                </p:cNvPr>
                <p:cNvSpPr/>
                <p:nvPr/>
              </p:nvSpPr>
              <p:spPr>
                <a:xfrm>
                  <a:off x="3155901" y="26713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79" name="Freeform 2678">
                  <a:extLst>
                    <a:ext uri="{FF2B5EF4-FFF2-40B4-BE49-F238E27FC236}">
                      <a16:creationId xmlns:a16="http://schemas.microsoft.com/office/drawing/2014/main" id="{C655B7D2-145F-1C45-A9D9-7C4E640ECE09}"/>
                    </a:ext>
                  </a:extLst>
                </p:cNvPr>
                <p:cNvSpPr/>
                <p:nvPr/>
              </p:nvSpPr>
              <p:spPr>
                <a:xfrm>
                  <a:off x="3135162" y="2691985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80" name="Freeform 2679">
                  <a:extLst>
                    <a:ext uri="{FF2B5EF4-FFF2-40B4-BE49-F238E27FC236}">
                      <a16:creationId xmlns:a16="http://schemas.microsoft.com/office/drawing/2014/main" id="{BE5F0DA1-0AD0-9749-BC6B-0F35671886C6}"/>
                    </a:ext>
                  </a:extLst>
                </p:cNvPr>
                <p:cNvSpPr/>
                <p:nvPr/>
              </p:nvSpPr>
              <p:spPr>
                <a:xfrm>
                  <a:off x="3155901" y="26713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81" name="Freeform 2680">
                  <a:extLst>
                    <a:ext uri="{FF2B5EF4-FFF2-40B4-BE49-F238E27FC236}">
                      <a16:creationId xmlns:a16="http://schemas.microsoft.com/office/drawing/2014/main" id="{EBFADC23-878F-5A48-A219-CDF1AFC3CA6D}"/>
                    </a:ext>
                  </a:extLst>
                </p:cNvPr>
                <p:cNvSpPr/>
                <p:nvPr/>
              </p:nvSpPr>
              <p:spPr>
                <a:xfrm>
                  <a:off x="3137755" y="2691985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82" name="Freeform 2681">
                  <a:extLst>
                    <a:ext uri="{FF2B5EF4-FFF2-40B4-BE49-F238E27FC236}">
                      <a16:creationId xmlns:a16="http://schemas.microsoft.com/office/drawing/2014/main" id="{4C35F28B-5B7E-9848-81BD-4C6535039D53}"/>
                    </a:ext>
                  </a:extLst>
                </p:cNvPr>
                <p:cNvSpPr/>
                <p:nvPr/>
              </p:nvSpPr>
              <p:spPr>
                <a:xfrm>
                  <a:off x="3157197" y="2671306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146"/>
                    <a:gd name="connsiteX1" fmla="*/ 0 w 9505"/>
                    <a:gd name="connsiteY1" fmla="*/ 69146 h 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146">
                      <a:moveTo>
                        <a:pt x="0" y="0"/>
                      </a:moveTo>
                      <a:lnTo>
                        <a:pt x="0" y="69146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83" name="Freeform 2682">
                  <a:extLst>
                    <a:ext uri="{FF2B5EF4-FFF2-40B4-BE49-F238E27FC236}">
                      <a16:creationId xmlns:a16="http://schemas.microsoft.com/office/drawing/2014/main" id="{BB1EBF39-7913-0C48-BACC-90899908765B}"/>
                    </a:ext>
                  </a:extLst>
                </p:cNvPr>
                <p:cNvSpPr/>
                <p:nvPr/>
              </p:nvSpPr>
              <p:spPr>
                <a:xfrm>
                  <a:off x="3142939" y="271128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84" name="Freeform 2683">
                  <a:extLst>
                    <a:ext uri="{FF2B5EF4-FFF2-40B4-BE49-F238E27FC236}">
                      <a16:creationId xmlns:a16="http://schemas.microsoft.com/office/drawing/2014/main" id="{696079A6-E50A-0D4E-96D5-EB84C8BB9FB0}"/>
                    </a:ext>
                  </a:extLst>
                </p:cNvPr>
                <p:cNvSpPr/>
                <p:nvPr/>
              </p:nvSpPr>
              <p:spPr>
                <a:xfrm>
                  <a:off x="3162382" y="26906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85" name="Freeform 2684">
                  <a:extLst>
                    <a:ext uri="{FF2B5EF4-FFF2-40B4-BE49-F238E27FC236}">
                      <a16:creationId xmlns:a16="http://schemas.microsoft.com/office/drawing/2014/main" id="{42FE6D6B-880C-3046-B4E1-D432217CB77B}"/>
                    </a:ext>
                  </a:extLst>
                </p:cNvPr>
                <p:cNvSpPr/>
                <p:nvPr/>
              </p:nvSpPr>
              <p:spPr>
                <a:xfrm>
                  <a:off x="3142939" y="271128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86" name="Freeform 2685">
                  <a:extLst>
                    <a:ext uri="{FF2B5EF4-FFF2-40B4-BE49-F238E27FC236}">
                      <a16:creationId xmlns:a16="http://schemas.microsoft.com/office/drawing/2014/main" id="{B85A4E9E-7AEF-6643-B14C-74B4AE6E56D4}"/>
                    </a:ext>
                  </a:extLst>
                </p:cNvPr>
                <p:cNvSpPr/>
                <p:nvPr/>
              </p:nvSpPr>
              <p:spPr>
                <a:xfrm>
                  <a:off x="3162382" y="26906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87" name="Freeform 2686">
                  <a:extLst>
                    <a:ext uri="{FF2B5EF4-FFF2-40B4-BE49-F238E27FC236}">
                      <a16:creationId xmlns:a16="http://schemas.microsoft.com/office/drawing/2014/main" id="{C1B7F410-2F98-E64D-A384-B1F516B9C80A}"/>
                    </a:ext>
                  </a:extLst>
                </p:cNvPr>
                <p:cNvSpPr/>
                <p:nvPr/>
              </p:nvSpPr>
              <p:spPr>
                <a:xfrm>
                  <a:off x="3142939" y="271128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88" name="Freeform 2687">
                  <a:extLst>
                    <a:ext uri="{FF2B5EF4-FFF2-40B4-BE49-F238E27FC236}">
                      <a16:creationId xmlns:a16="http://schemas.microsoft.com/office/drawing/2014/main" id="{0D767F99-F160-B84B-8ECB-3F367F764294}"/>
                    </a:ext>
                  </a:extLst>
                </p:cNvPr>
                <p:cNvSpPr/>
                <p:nvPr/>
              </p:nvSpPr>
              <p:spPr>
                <a:xfrm>
                  <a:off x="3162382" y="26906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89" name="Freeform 2688">
                  <a:extLst>
                    <a:ext uri="{FF2B5EF4-FFF2-40B4-BE49-F238E27FC236}">
                      <a16:creationId xmlns:a16="http://schemas.microsoft.com/office/drawing/2014/main" id="{4D6F5F9D-0490-E84C-BFE8-C16BD0A9AC3C}"/>
                    </a:ext>
                  </a:extLst>
                </p:cNvPr>
                <p:cNvSpPr/>
                <p:nvPr/>
              </p:nvSpPr>
              <p:spPr>
                <a:xfrm>
                  <a:off x="3144236" y="271128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90" name="Freeform 2689">
                  <a:extLst>
                    <a:ext uri="{FF2B5EF4-FFF2-40B4-BE49-F238E27FC236}">
                      <a16:creationId xmlns:a16="http://schemas.microsoft.com/office/drawing/2014/main" id="{7455EC8F-5A30-F747-BB5C-963A13EB93ED}"/>
                    </a:ext>
                  </a:extLst>
                </p:cNvPr>
                <p:cNvSpPr/>
                <p:nvPr/>
              </p:nvSpPr>
              <p:spPr>
                <a:xfrm>
                  <a:off x="3164974" y="26906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91" name="Freeform 2690">
                  <a:extLst>
                    <a:ext uri="{FF2B5EF4-FFF2-40B4-BE49-F238E27FC236}">
                      <a16:creationId xmlns:a16="http://schemas.microsoft.com/office/drawing/2014/main" id="{5B050E55-346B-4F40-8750-6BEF7A43C9AB}"/>
                    </a:ext>
                  </a:extLst>
                </p:cNvPr>
                <p:cNvSpPr/>
                <p:nvPr/>
              </p:nvSpPr>
              <p:spPr>
                <a:xfrm>
                  <a:off x="3144236" y="271128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92" name="Freeform 2691">
                  <a:extLst>
                    <a:ext uri="{FF2B5EF4-FFF2-40B4-BE49-F238E27FC236}">
                      <a16:creationId xmlns:a16="http://schemas.microsoft.com/office/drawing/2014/main" id="{1540ED39-F309-CD4F-9D0B-FD975A2C41BC}"/>
                    </a:ext>
                  </a:extLst>
                </p:cNvPr>
                <p:cNvSpPr/>
                <p:nvPr/>
              </p:nvSpPr>
              <p:spPr>
                <a:xfrm>
                  <a:off x="3164974" y="26906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93" name="Freeform 2692">
                  <a:extLst>
                    <a:ext uri="{FF2B5EF4-FFF2-40B4-BE49-F238E27FC236}">
                      <a16:creationId xmlns:a16="http://schemas.microsoft.com/office/drawing/2014/main" id="{94F1340B-2074-B04C-B57C-58888725FDE7}"/>
                    </a:ext>
                  </a:extLst>
                </p:cNvPr>
                <p:cNvSpPr/>
                <p:nvPr/>
              </p:nvSpPr>
              <p:spPr>
                <a:xfrm>
                  <a:off x="3149420" y="271128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94" name="Freeform 2693">
                  <a:extLst>
                    <a:ext uri="{FF2B5EF4-FFF2-40B4-BE49-F238E27FC236}">
                      <a16:creationId xmlns:a16="http://schemas.microsoft.com/office/drawing/2014/main" id="{A1DC75D9-C222-E148-A6F8-CC943E6C1FCE}"/>
                    </a:ext>
                  </a:extLst>
                </p:cNvPr>
                <p:cNvSpPr/>
                <p:nvPr/>
              </p:nvSpPr>
              <p:spPr>
                <a:xfrm>
                  <a:off x="3168862" y="26906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95" name="Freeform 2694">
                  <a:extLst>
                    <a:ext uri="{FF2B5EF4-FFF2-40B4-BE49-F238E27FC236}">
                      <a16:creationId xmlns:a16="http://schemas.microsoft.com/office/drawing/2014/main" id="{4D1AD0B9-6CD8-E640-93F4-CA137A4D334E}"/>
                    </a:ext>
                  </a:extLst>
                </p:cNvPr>
                <p:cNvSpPr/>
                <p:nvPr/>
              </p:nvSpPr>
              <p:spPr>
                <a:xfrm>
                  <a:off x="3149420" y="2711285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96" name="Freeform 2695">
                  <a:extLst>
                    <a:ext uri="{FF2B5EF4-FFF2-40B4-BE49-F238E27FC236}">
                      <a16:creationId xmlns:a16="http://schemas.microsoft.com/office/drawing/2014/main" id="{7647BB08-4277-2845-A454-5FDE89D4FB7A}"/>
                    </a:ext>
                  </a:extLst>
                </p:cNvPr>
                <p:cNvSpPr/>
                <p:nvPr/>
              </p:nvSpPr>
              <p:spPr>
                <a:xfrm>
                  <a:off x="3168862" y="26906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97" name="Freeform 2696">
                  <a:extLst>
                    <a:ext uri="{FF2B5EF4-FFF2-40B4-BE49-F238E27FC236}">
                      <a16:creationId xmlns:a16="http://schemas.microsoft.com/office/drawing/2014/main" id="{957F76B7-851D-274D-B1A8-D9C5BCA728AE}"/>
                    </a:ext>
                  </a:extLst>
                </p:cNvPr>
                <p:cNvSpPr/>
                <p:nvPr/>
              </p:nvSpPr>
              <p:spPr>
                <a:xfrm>
                  <a:off x="3157197" y="271128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98" name="Freeform 2697">
                  <a:extLst>
                    <a:ext uri="{FF2B5EF4-FFF2-40B4-BE49-F238E27FC236}">
                      <a16:creationId xmlns:a16="http://schemas.microsoft.com/office/drawing/2014/main" id="{237F30BA-D5C8-8B47-831D-C4E0E322E1B7}"/>
                    </a:ext>
                  </a:extLst>
                </p:cNvPr>
                <p:cNvSpPr/>
                <p:nvPr/>
              </p:nvSpPr>
              <p:spPr>
                <a:xfrm>
                  <a:off x="3177936" y="26906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699" name="Freeform 2698">
                  <a:extLst>
                    <a:ext uri="{FF2B5EF4-FFF2-40B4-BE49-F238E27FC236}">
                      <a16:creationId xmlns:a16="http://schemas.microsoft.com/office/drawing/2014/main" id="{7FF61044-E361-5D4D-9E46-ADFA227215E3}"/>
                    </a:ext>
                  </a:extLst>
                </p:cNvPr>
                <p:cNvSpPr/>
                <p:nvPr/>
              </p:nvSpPr>
              <p:spPr>
                <a:xfrm>
                  <a:off x="3157197" y="271128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00" name="Freeform 2699">
                  <a:extLst>
                    <a:ext uri="{FF2B5EF4-FFF2-40B4-BE49-F238E27FC236}">
                      <a16:creationId xmlns:a16="http://schemas.microsoft.com/office/drawing/2014/main" id="{3CC010DA-978C-2D41-94C4-5561F02B93BC}"/>
                    </a:ext>
                  </a:extLst>
                </p:cNvPr>
                <p:cNvSpPr/>
                <p:nvPr/>
              </p:nvSpPr>
              <p:spPr>
                <a:xfrm>
                  <a:off x="3177936" y="26906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01" name="Freeform 2700">
                  <a:extLst>
                    <a:ext uri="{FF2B5EF4-FFF2-40B4-BE49-F238E27FC236}">
                      <a16:creationId xmlns:a16="http://schemas.microsoft.com/office/drawing/2014/main" id="{8990F3BF-7576-D54A-BDD5-763B2485DCED}"/>
                    </a:ext>
                  </a:extLst>
                </p:cNvPr>
                <p:cNvSpPr/>
                <p:nvPr/>
              </p:nvSpPr>
              <p:spPr>
                <a:xfrm>
                  <a:off x="3159790" y="271128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02" name="Freeform 2701">
                  <a:extLst>
                    <a:ext uri="{FF2B5EF4-FFF2-40B4-BE49-F238E27FC236}">
                      <a16:creationId xmlns:a16="http://schemas.microsoft.com/office/drawing/2014/main" id="{7F53CFB1-F67D-DD4D-B078-36CEB226CE74}"/>
                    </a:ext>
                  </a:extLst>
                </p:cNvPr>
                <p:cNvSpPr/>
                <p:nvPr/>
              </p:nvSpPr>
              <p:spPr>
                <a:xfrm>
                  <a:off x="3180528" y="26906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03" name="Freeform 2702">
                  <a:extLst>
                    <a:ext uri="{FF2B5EF4-FFF2-40B4-BE49-F238E27FC236}">
                      <a16:creationId xmlns:a16="http://schemas.microsoft.com/office/drawing/2014/main" id="{0171D742-2A88-CF42-B8CF-CEA32B6914F2}"/>
                    </a:ext>
                  </a:extLst>
                </p:cNvPr>
                <p:cNvSpPr/>
                <p:nvPr/>
              </p:nvSpPr>
              <p:spPr>
                <a:xfrm>
                  <a:off x="3159790" y="2711285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04" name="Freeform 2703">
                  <a:extLst>
                    <a:ext uri="{FF2B5EF4-FFF2-40B4-BE49-F238E27FC236}">
                      <a16:creationId xmlns:a16="http://schemas.microsoft.com/office/drawing/2014/main" id="{61F31CD4-544C-0446-B2D4-F20487D303B8}"/>
                    </a:ext>
                  </a:extLst>
                </p:cNvPr>
                <p:cNvSpPr/>
                <p:nvPr/>
              </p:nvSpPr>
              <p:spPr>
                <a:xfrm>
                  <a:off x="3180528" y="2690606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05" name="Freeform 2704">
                  <a:extLst>
                    <a:ext uri="{FF2B5EF4-FFF2-40B4-BE49-F238E27FC236}">
                      <a16:creationId xmlns:a16="http://schemas.microsoft.com/office/drawing/2014/main" id="{B0013378-5EB5-1B47-AAFE-A008908A08A7}"/>
                    </a:ext>
                  </a:extLst>
                </p:cNvPr>
                <p:cNvSpPr/>
                <p:nvPr/>
              </p:nvSpPr>
              <p:spPr>
                <a:xfrm>
                  <a:off x="3168862" y="2711285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06" name="Freeform 2705">
                  <a:extLst>
                    <a:ext uri="{FF2B5EF4-FFF2-40B4-BE49-F238E27FC236}">
                      <a16:creationId xmlns:a16="http://schemas.microsoft.com/office/drawing/2014/main" id="{7C93F2BA-0CB5-7A4D-AA08-9C250CB3C609}"/>
                    </a:ext>
                  </a:extLst>
                </p:cNvPr>
                <p:cNvSpPr/>
                <p:nvPr/>
              </p:nvSpPr>
              <p:spPr>
                <a:xfrm>
                  <a:off x="3188305" y="2690606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07" name="Freeform 2706">
                  <a:extLst>
                    <a:ext uri="{FF2B5EF4-FFF2-40B4-BE49-F238E27FC236}">
                      <a16:creationId xmlns:a16="http://schemas.microsoft.com/office/drawing/2014/main" id="{6E774969-7DBA-9B44-8F31-DC51404F7210}"/>
                    </a:ext>
                  </a:extLst>
                </p:cNvPr>
                <p:cNvSpPr/>
                <p:nvPr/>
              </p:nvSpPr>
              <p:spPr>
                <a:xfrm>
                  <a:off x="3317921" y="273885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08" name="Freeform 2707">
                  <a:extLst>
                    <a:ext uri="{FF2B5EF4-FFF2-40B4-BE49-F238E27FC236}">
                      <a16:creationId xmlns:a16="http://schemas.microsoft.com/office/drawing/2014/main" id="{F9FEA995-9907-5449-ABEA-74E6053928D3}"/>
                    </a:ext>
                  </a:extLst>
                </p:cNvPr>
                <p:cNvSpPr/>
                <p:nvPr/>
              </p:nvSpPr>
              <p:spPr>
                <a:xfrm>
                  <a:off x="3337363" y="2718178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09" name="Freeform 2708">
                  <a:extLst>
                    <a:ext uri="{FF2B5EF4-FFF2-40B4-BE49-F238E27FC236}">
                      <a16:creationId xmlns:a16="http://schemas.microsoft.com/office/drawing/2014/main" id="{4EEEC1DE-7AA4-2641-83B8-57ED89500A9F}"/>
                    </a:ext>
                  </a:extLst>
                </p:cNvPr>
                <p:cNvSpPr/>
                <p:nvPr/>
              </p:nvSpPr>
              <p:spPr>
                <a:xfrm>
                  <a:off x="3333475" y="2767807"/>
                  <a:ext cx="40180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10" name="Freeform 2709">
                  <a:extLst>
                    <a:ext uri="{FF2B5EF4-FFF2-40B4-BE49-F238E27FC236}">
                      <a16:creationId xmlns:a16="http://schemas.microsoft.com/office/drawing/2014/main" id="{F43C9AC6-948A-184E-9515-C20947B32DEA}"/>
                    </a:ext>
                  </a:extLst>
                </p:cNvPr>
                <p:cNvSpPr/>
                <p:nvPr/>
              </p:nvSpPr>
              <p:spPr>
                <a:xfrm>
                  <a:off x="3352917" y="2747129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11" name="Freeform 2710">
                  <a:extLst>
                    <a:ext uri="{FF2B5EF4-FFF2-40B4-BE49-F238E27FC236}">
                      <a16:creationId xmlns:a16="http://schemas.microsoft.com/office/drawing/2014/main" id="{FCA15D09-CCE2-E943-8514-84173774762F}"/>
                    </a:ext>
                  </a:extLst>
                </p:cNvPr>
                <p:cNvSpPr/>
                <p:nvPr/>
              </p:nvSpPr>
              <p:spPr>
                <a:xfrm>
                  <a:off x="3333475" y="2767807"/>
                  <a:ext cx="40180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12" name="Freeform 2711">
                  <a:extLst>
                    <a:ext uri="{FF2B5EF4-FFF2-40B4-BE49-F238E27FC236}">
                      <a16:creationId xmlns:a16="http://schemas.microsoft.com/office/drawing/2014/main" id="{F5B9449E-D291-ED4B-AAA5-33C280DAFFD0}"/>
                    </a:ext>
                  </a:extLst>
                </p:cNvPr>
                <p:cNvSpPr/>
                <p:nvPr/>
              </p:nvSpPr>
              <p:spPr>
                <a:xfrm>
                  <a:off x="3352917" y="2747129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13" name="Freeform 2712">
                  <a:extLst>
                    <a:ext uri="{FF2B5EF4-FFF2-40B4-BE49-F238E27FC236}">
                      <a16:creationId xmlns:a16="http://schemas.microsoft.com/office/drawing/2014/main" id="{7322CAC0-BF2A-234A-8B01-55938D0EDDD3}"/>
                    </a:ext>
                  </a:extLst>
                </p:cNvPr>
                <p:cNvSpPr/>
                <p:nvPr/>
              </p:nvSpPr>
              <p:spPr>
                <a:xfrm>
                  <a:off x="3492902" y="2767807"/>
                  <a:ext cx="40181" cy="5514"/>
                </a:xfrm>
                <a:custGeom>
                  <a:avLst/>
                  <a:gdLst>
                    <a:gd name="connsiteX0" fmla="*/ 0 w 46104"/>
                    <a:gd name="connsiteY0" fmla="*/ 0 h 9511"/>
                    <a:gd name="connsiteX1" fmla="*/ 46104 w 46104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104" h="9511">
                      <a:moveTo>
                        <a:pt x="0" y="0"/>
                      </a:moveTo>
                      <a:lnTo>
                        <a:pt x="4610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14" name="Freeform 2713">
                  <a:extLst>
                    <a:ext uri="{FF2B5EF4-FFF2-40B4-BE49-F238E27FC236}">
                      <a16:creationId xmlns:a16="http://schemas.microsoft.com/office/drawing/2014/main" id="{B936D923-E028-C54E-91AF-6C72D9D04A7E}"/>
                    </a:ext>
                  </a:extLst>
                </p:cNvPr>
                <p:cNvSpPr/>
                <p:nvPr/>
              </p:nvSpPr>
              <p:spPr>
                <a:xfrm>
                  <a:off x="3512345" y="2747129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15" name="Freeform 2714">
                  <a:extLst>
                    <a:ext uri="{FF2B5EF4-FFF2-40B4-BE49-F238E27FC236}">
                      <a16:creationId xmlns:a16="http://schemas.microsoft.com/office/drawing/2014/main" id="{B5C3A2B2-1C84-184B-8CB4-B2D247D92F23}"/>
                    </a:ext>
                  </a:extLst>
                </p:cNvPr>
                <p:cNvSpPr/>
                <p:nvPr/>
              </p:nvSpPr>
              <p:spPr>
                <a:xfrm>
                  <a:off x="3508456" y="276780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16" name="Freeform 2715">
                  <a:extLst>
                    <a:ext uri="{FF2B5EF4-FFF2-40B4-BE49-F238E27FC236}">
                      <a16:creationId xmlns:a16="http://schemas.microsoft.com/office/drawing/2014/main" id="{F8A60BD0-6FAB-4D42-A621-A21BF9EF824E}"/>
                    </a:ext>
                  </a:extLst>
                </p:cNvPr>
                <p:cNvSpPr/>
                <p:nvPr/>
              </p:nvSpPr>
              <p:spPr>
                <a:xfrm>
                  <a:off x="3529194" y="274712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17" name="Freeform 2716">
                  <a:extLst>
                    <a:ext uri="{FF2B5EF4-FFF2-40B4-BE49-F238E27FC236}">
                      <a16:creationId xmlns:a16="http://schemas.microsoft.com/office/drawing/2014/main" id="{A4163321-BD03-3140-AE44-8323096E30C8}"/>
                    </a:ext>
                  </a:extLst>
                </p:cNvPr>
                <p:cNvSpPr/>
                <p:nvPr/>
              </p:nvSpPr>
              <p:spPr>
                <a:xfrm>
                  <a:off x="3508456" y="276780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18" name="Freeform 2717">
                  <a:extLst>
                    <a:ext uri="{FF2B5EF4-FFF2-40B4-BE49-F238E27FC236}">
                      <a16:creationId xmlns:a16="http://schemas.microsoft.com/office/drawing/2014/main" id="{F1787B28-4C6D-6C48-B2F7-E5A07859C2E5}"/>
                    </a:ext>
                  </a:extLst>
                </p:cNvPr>
                <p:cNvSpPr/>
                <p:nvPr/>
              </p:nvSpPr>
              <p:spPr>
                <a:xfrm>
                  <a:off x="3529194" y="274712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19" name="Freeform 2718">
                  <a:extLst>
                    <a:ext uri="{FF2B5EF4-FFF2-40B4-BE49-F238E27FC236}">
                      <a16:creationId xmlns:a16="http://schemas.microsoft.com/office/drawing/2014/main" id="{C1A19DF5-4A82-5745-B2CC-12354E830A8A}"/>
                    </a:ext>
                  </a:extLst>
                </p:cNvPr>
                <p:cNvSpPr/>
                <p:nvPr/>
              </p:nvSpPr>
              <p:spPr>
                <a:xfrm>
                  <a:off x="3511048" y="276780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20" name="Freeform 2719">
                  <a:extLst>
                    <a:ext uri="{FF2B5EF4-FFF2-40B4-BE49-F238E27FC236}">
                      <a16:creationId xmlns:a16="http://schemas.microsoft.com/office/drawing/2014/main" id="{9D349409-0DB9-2841-9DFA-544786732FD4}"/>
                    </a:ext>
                  </a:extLst>
                </p:cNvPr>
                <p:cNvSpPr/>
                <p:nvPr/>
              </p:nvSpPr>
              <p:spPr>
                <a:xfrm>
                  <a:off x="3530491" y="274712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21" name="Freeform 2720">
                  <a:extLst>
                    <a:ext uri="{FF2B5EF4-FFF2-40B4-BE49-F238E27FC236}">
                      <a16:creationId xmlns:a16="http://schemas.microsoft.com/office/drawing/2014/main" id="{5329CE27-8B5C-2946-A015-3C9F2A98EB6B}"/>
                    </a:ext>
                  </a:extLst>
                </p:cNvPr>
                <p:cNvSpPr/>
                <p:nvPr/>
              </p:nvSpPr>
              <p:spPr>
                <a:xfrm>
                  <a:off x="3511048" y="276780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22" name="Freeform 2721">
                  <a:extLst>
                    <a:ext uri="{FF2B5EF4-FFF2-40B4-BE49-F238E27FC236}">
                      <a16:creationId xmlns:a16="http://schemas.microsoft.com/office/drawing/2014/main" id="{711E32C6-49CB-E047-A200-2911524E1445}"/>
                    </a:ext>
                  </a:extLst>
                </p:cNvPr>
                <p:cNvSpPr/>
                <p:nvPr/>
              </p:nvSpPr>
              <p:spPr>
                <a:xfrm>
                  <a:off x="3530491" y="274712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23" name="Freeform 2722">
                  <a:extLst>
                    <a:ext uri="{FF2B5EF4-FFF2-40B4-BE49-F238E27FC236}">
                      <a16:creationId xmlns:a16="http://schemas.microsoft.com/office/drawing/2014/main" id="{CCC9F075-8EC5-E341-9275-BB3C66D41E0F}"/>
                    </a:ext>
                  </a:extLst>
                </p:cNvPr>
                <p:cNvSpPr/>
                <p:nvPr/>
              </p:nvSpPr>
              <p:spPr>
                <a:xfrm>
                  <a:off x="3511048" y="276780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24" name="Freeform 2723">
                  <a:extLst>
                    <a:ext uri="{FF2B5EF4-FFF2-40B4-BE49-F238E27FC236}">
                      <a16:creationId xmlns:a16="http://schemas.microsoft.com/office/drawing/2014/main" id="{3B8C2178-5466-0643-957D-79B6356A2CFF}"/>
                    </a:ext>
                  </a:extLst>
                </p:cNvPr>
                <p:cNvSpPr/>
                <p:nvPr/>
              </p:nvSpPr>
              <p:spPr>
                <a:xfrm>
                  <a:off x="3530491" y="274712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25" name="Freeform 2724">
                  <a:extLst>
                    <a:ext uri="{FF2B5EF4-FFF2-40B4-BE49-F238E27FC236}">
                      <a16:creationId xmlns:a16="http://schemas.microsoft.com/office/drawing/2014/main" id="{4B22420C-661D-A441-8549-3C217426045F}"/>
                    </a:ext>
                  </a:extLst>
                </p:cNvPr>
                <p:cNvSpPr/>
                <p:nvPr/>
              </p:nvSpPr>
              <p:spPr>
                <a:xfrm>
                  <a:off x="3514937" y="2767807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26" name="Freeform 2725">
                  <a:extLst>
                    <a:ext uri="{FF2B5EF4-FFF2-40B4-BE49-F238E27FC236}">
                      <a16:creationId xmlns:a16="http://schemas.microsoft.com/office/drawing/2014/main" id="{84D9C0FD-2B51-1B40-BEEB-A98AE164CEB0}"/>
                    </a:ext>
                  </a:extLst>
                </p:cNvPr>
                <p:cNvSpPr/>
                <p:nvPr/>
              </p:nvSpPr>
              <p:spPr>
                <a:xfrm>
                  <a:off x="3535675" y="274712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27" name="Freeform 2726">
                  <a:extLst>
                    <a:ext uri="{FF2B5EF4-FFF2-40B4-BE49-F238E27FC236}">
                      <a16:creationId xmlns:a16="http://schemas.microsoft.com/office/drawing/2014/main" id="{CB619190-1564-BE40-BD2D-535704875258}"/>
                    </a:ext>
                  </a:extLst>
                </p:cNvPr>
                <p:cNvSpPr/>
                <p:nvPr/>
              </p:nvSpPr>
              <p:spPr>
                <a:xfrm>
                  <a:off x="3520121" y="2767807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28" name="Freeform 2727">
                  <a:extLst>
                    <a:ext uri="{FF2B5EF4-FFF2-40B4-BE49-F238E27FC236}">
                      <a16:creationId xmlns:a16="http://schemas.microsoft.com/office/drawing/2014/main" id="{391B02E3-A3DB-194C-B5BF-7A552447119D}"/>
                    </a:ext>
                  </a:extLst>
                </p:cNvPr>
                <p:cNvSpPr/>
                <p:nvPr/>
              </p:nvSpPr>
              <p:spPr>
                <a:xfrm>
                  <a:off x="3539563" y="274712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29" name="Freeform 2728">
                  <a:extLst>
                    <a:ext uri="{FF2B5EF4-FFF2-40B4-BE49-F238E27FC236}">
                      <a16:creationId xmlns:a16="http://schemas.microsoft.com/office/drawing/2014/main" id="{95325032-3259-7449-8A8E-E1DD2E57B3F3}"/>
                    </a:ext>
                  </a:extLst>
                </p:cNvPr>
                <p:cNvSpPr/>
                <p:nvPr/>
              </p:nvSpPr>
              <p:spPr>
                <a:xfrm>
                  <a:off x="3524010" y="276780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30" name="Freeform 2729">
                  <a:extLst>
                    <a:ext uri="{FF2B5EF4-FFF2-40B4-BE49-F238E27FC236}">
                      <a16:creationId xmlns:a16="http://schemas.microsoft.com/office/drawing/2014/main" id="{BC08C1EB-76C6-3D48-A82D-A68496E129BB}"/>
                    </a:ext>
                  </a:extLst>
                </p:cNvPr>
                <p:cNvSpPr/>
                <p:nvPr/>
              </p:nvSpPr>
              <p:spPr>
                <a:xfrm>
                  <a:off x="3543452" y="2747129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31" name="Freeform 2730">
                  <a:extLst>
                    <a:ext uri="{FF2B5EF4-FFF2-40B4-BE49-F238E27FC236}">
                      <a16:creationId xmlns:a16="http://schemas.microsoft.com/office/drawing/2014/main" id="{B507EBCC-1B80-5244-AFBA-637D28CCA53D}"/>
                    </a:ext>
                  </a:extLst>
                </p:cNvPr>
                <p:cNvSpPr/>
                <p:nvPr/>
              </p:nvSpPr>
              <p:spPr>
                <a:xfrm>
                  <a:off x="3524010" y="2767807"/>
                  <a:ext cx="40181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32" name="Freeform 2731">
                  <a:extLst>
                    <a:ext uri="{FF2B5EF4-FFF2-40B4-BE49-F238E27FC236}">
                      <a16:creationId xmlns:a16="http://schemas.microsoft.com/office/drawing/2014/main" id="{B1BAB9DC-6FD6-AD47-8FA6-3537DD669969}"/>
                    </a:ext>
                  </a:extLst>
                </p:cNvPr>
                <p:cNvSpPr/>
                <p:nvPr/>
              </p:nvSpPr>
              <p:spPr>
                <a:xfrm>
                  <a:off x="3543452" y="2747129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33" name="Freeform 2732">
                  <a:extLst>
                    <a:ext uri="{FF2B5EF4-FFF2-40B4-BE49-F238E27FC236}">
                      <a16:creationId xmlns:a16="http://schemas.microsoft.com/office/drawing/2014/main" id="{D2DE37D4-5D8B-D44F-A096-16745B32A337}"/>
                    </a:ext>
                  </a:extLst>
                </p:cNvPr>
                <p:cNvSpPr/>
                <p:nvPr/>
              </p:nvSpPr>
              <p:spPr>
                <a:xfrm>
                  <a:off x="3529194" y="2767807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34" name="Freeform 2733">
                  <a:extLst>
                    <a:ext uri="{FF2B5EF4-FFF2-40B4-BE49-F238E27FC236}">
                      <a16:creationId xmlns:a16="http://schemas.microsoft.com/office/drawing/2014/main" id="{14B16F61-E0AB-034F-B979-76E148A45FC1}"/>
                    </a:ext>
                  </a:extLst>
                </p:cNvPr>
                <p:cNvSpPr/>
                <p:nvPr/>
              </p:nvSpPr>
              <p:spPr>
                <a:xfrm>
                  <a:off x="3548637" y="2747129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35" name="Freeform 2734">
                  <a:extLst>
                    <a:ext uri="{FF2B5EF4-FFF2-40B4-BE49-F238E27FC236}">
                      <a16:creationId xmlns:a16="http://schemas.microsoft.com/office/drawing/2014/main" id="{D2AF1EF9-42F4-B34D-B52D-4E273BA93679}"/>
                    </a:ext>
                  </a:extLst>
                </p:cNvPr>
                <p:cNvSpPr/>
                <p:nvPr/>
              </p:nvSpPr>
              <p:spPr>
                <a:xfrm>
                  <a:off x="3530491" y="2839493"/>
                  <a:ext cx="40180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36" name="Freeform 2735">
                  <a:extLst>
                    <a:ext uri="{FF2B5EF4-FFF2-40B4-BE49-F238E27FC236}">
                      <a16:creationId xmlns:a16="http://schemas.microsoft.com/office/drawing/2014/main" id="{7CF951E8-97C1-DA4E-A8CF-FD870DD9BAB6}"/>
                    </a:ext>
                  </a:extLst>
                </p:cNvPr>
                <p:cNvSpPr/>
                <p:nvPr/>
              </p:nvSpPr>
              <p:spPr>
                <a:xfrm>
                  <a:off x="3551229" y="281881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37" name="Freeform 2736">
                  <a:extLst>
                    <a:ext uri="{FF2B5EF4-FFF2-40B4-BE49-F238E27FC236}">
                      <a16:creationId xmlns:a16="http://schemas.microsoft.com/office/drawing/2014/main" id="{1B24B02F-A8F6-3E41-8D72-363376CE4C41}"/>
                    </a:ext>
                  </a:extLst>
                </p:cNvPr>
                <p:cNvSpPr/>
                <p:nvPr/>
              </p:nvSpPr>
              <p:spPr>
                <a:xfrm>
                  <a:off x="3548637" y="2839493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38" name="Freeform 2737">
                  <a:extLst>
                    <a:ext uri="{FF2B5EF4-FFF2-40B4-BE49-F238E27FC236}">
                      <a16:creationId xmlns:a16="http://schemas.microsoft.com/office/drawing/2014/main" id="{C381E6CD-DCB5-B043-B516-D61CB55FC3FE}"/>
                    </a:ext>
                  </a:extLst>
                </p:cNvPr>
                <p:cNvSpPr/>
                <p:nvPr/>
              </p:nvSpPr>
              <p:spPr>
                <a:xfrm>
                  <a:off x="3568079" y="2818815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39" name="Freeform 2738">
                  <a:extLst>
                    <a:ext uri="{FF2B5EF4-FFF2-40B4-BE49-F238E27FC236}">
                      <a16:creationId xmlns:a16="http://schemas.microsoft.com/office/drawing/2014/main" id="{6E7265FF-FE1A-F248-96B3-EA1610091218}"/>
                    </a:ext>
                  </a:extLst>
                </p:cNvPr>
                <p:cNvSpPr/>
                <p:nvPr/>
              </p:nvSpPr>
              <p:spPr>
                <a:xfrm>
                  <a:off x="3606964" y="2839493"/>
                  <a:ext cx="38885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40" name="Freeform 2739">
                  <a:extLst>
                    <a:ext uri="{FF2B5EF4-FFF2-40B4-BE49-F238E27FC236}">
                      <a16:creationId xmlns:a16="http://schemas.microsoft.com/office/drawing/2014/main" id="{26054770-652C-FF44-B8DF-C0D74D69D00B}"/>
                    </a:ext>
                  </a:extLst>
                </p:cNvPr>
                <p:cNvSpPr/>
                <p:nvPr/>
              </p:nvSpPr>
              <p:spPr>
                <a:xfrm>
                  <a:off x="3626406" y="281881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41" name="Freeform 2740">
                  <a:extLst>
                    <a:ext uri="{FF2B5EF4-FFF2-40B4-BE49-F238E27FC236}">
                      <a16:creationId xmlns:a16="http://schemas.microsoft.com/office/drawing/2014/main" id="{8AE13BB2-6BDD-BC4A-9E90-4E02DD288CAF}"/>
                    </a:ext>
                  </a:extLst>
                </p:cNvPr>
                <p:cNvSpPr/>
                <p:nvPr/>
              </p:nvSpPr>
              <p:spPr>
                <a:xfrm>
                  <a:off x="3708064" y="2839493"/>
                  <a:ext cx="40181" cy="5514"/>
                </a:xfrm>
                <a:custGeom>
                  <a:avLst/>
                  <a:gdLst>
                    <a:gd name="connsiteX0" fmla="*/ 0 w 45533"/>
                    <a:gd name="connsiteY0" fmla="*/ 0 h 9511"/>
                    <a:gd name="connsiteX1" fmla="*/ 45534 w 45533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533" h="9511">
                      <a:moveTo>
                        <a:pt x="0" y="0"/>
                      </a:moveTo>
                      <a:lnTo>
                        <a:pt x="45534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42" name="Freeform 2741">
                  <a:extLst>
                    <a:ext uri="{FF2B5EF4-FFF2-40B4-BE49-F238E27FC236}">
                      <a16:creationId xmlns:a16="http://schemas.microsoft.com/office/drawing/2014/main" id="{8D5C0C0F-BE34-8A4E-9E4E-B3002C99C377}"/>
                    </a:ext>
                  </a:extLst>
                </p:cNvPr>
                <p:cNvSpPr/>
                <p:nvPr/>
              </p:nvSpPr>
              <p:spPr>
                <a:xfrm>
                  <a:off x="3728802" y="281881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43" name="Freeform 2742">
                  <a:extLst>
                    <a:ext uri="{FF2B5EF4-FFF2-40B4-BE49-F238E27FC236}">
                      <a16:creationId xmlns:a16="http://schemas.microsoft.com/office/drawing/2014/main" id="{5791CDB6-D6D0-764A-B8A8-3C35BDCF425E}"/>
                    </a:ext>
                  </a:extLst>
                </p:cNvPr>
                <p:cNvSpPr/>
                <p:nvPr/>
              </p:nvSpPr>
              <p:spPr>
                <a:xfrm>
                  <a:off x="3719730" y="2839493"/>
                  <a:ext cx="40180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44" name="Freeform 2743">
                  <a:extLst>
                    <a:ext uri="{FF2B5EF4-FFF2-40B4-BE49-F238E27FC236}">
                      <a16:creationId xmlns:a16="http://schemas.microsoft.com/office/drawing/2014/main" id="{D8BA4184-7B6F-A747-97BC-C7E2A01742C7}"/>
                    </a:ext>
                  </a:extLst>
                </p:cNvPr>
                <p:cNvSpPr/>
                <p:nvPr/>
              </p:nvSpPr>
              <p:spPr>
                <a:xfrm>
                  <a:off x="3739172" y="2818815"/>
                  <a:ext cx="9074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45" name="Freeform 2744">
                  <a:extLst>
                    <a:ext uri="{FF2B5EF4-FFF2-40B4-BE49-F238E27FC236}">
                      <a16:creationId xmlns:a16="http://schemas.microsoft.com/office/drawing/2014/main" id="{AEDD571B-6012-E14F-A871-5F08E8D85063}"/>
                    </a:ext>
                  </a:extLst>
                </p:cNvPr>
                <p:cNvSpPr/>
                <p:nvPr/>
              </p:nvSpPr>
              <p:spPr>
                <a:xfrm>
                  <a:off x="3837680" y="2839493"/>
                  <a:ext cx="38885" cy="5514"/>
                </a:xfrm>
                <a:custGeom>
                  <a:avLst/>
                  <a:gdLst>
                    <a:gd name="connsiteX0" fmla="*/ 0 w 45628"/>
                    <a:gd name="connsiteY0" fmla="*/ 0 h 9511"/>
                    <a:gd name="connsiteX1" fmla="*/ 45629 w 4562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5628" h="9511">
                      <a:moveTo>
                        <a:pt x="0" y="0"/>
                      </a:moveTo>
                      <a:lnTo>
                        <a:pt x="4562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46" name="Freeform 2745">
                  <a:extLst>
                    <a:ext uri="{FF2B5EF4-FFF2-40B4-BE49-F238E27FC236}">
                      <a16:creationId xmlns:a16="http://schemas.microsoft.com/office/drawing/2014/main" id="{825C8CCA-A726-0B4C-9FA8-FF209F52F833}"/>
                    </a:ext>
                  </a:extLst>
                </p:cNvPr>
                <p:cNvSpPr/>
                <p:nvPr/>
              </p:nvSpPr>
              <p:spPr>
                <a:xfrm>
                  <a:off x="3857122" y="2818815"/>
                  <a:ext cx="7777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47" name="Freeform 2746">
                  <a:extLst>
                    <a:ext uri="{FF2B5EF4-FFF2-40B4-BE49-F238E27FC236}">
                      <a16:creationId xmlns:a16="http://schemas.microsoft.com/office/drawing/2014/main" id="{D0413383-676D-454A-B804-3260CC8E3778}"/>
                    </a:ext>
                  </a:extLst>
                </p:cNvPr>
                <p:cNvSpPr/>
                <p:nvPr/>
              </p:nvSpPr>
              <p:spPr>
                <a:xfrm>
                  <a:off x="4068396" y="2839493"/>
                  <a:ext cx="38885" cy="5514"/>
                </a:xfrm>
                <a:custGeom>
                  <a:avLst/>
                  <a:gdLst>
                    <a:gd name="connsiteX0" fmla="*/ 0 w 46008"/>
                    <a:gd name="connsiteY0" fmla="*/ 0 h 9511"/>
                    <a:gd name="connsiteX1" fmla="*/ 46009 w 46008"/>
                    <a:gd name="connsiteY1" fmla="*/ 0 h 9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6008" h="9511">
                      <a:moveTo>
                        <a:pt x="0" y="0"/>
                      </a:moveTo>
                      <a:lnTo>
                        <a:pt x="46009" y="0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748" name="Freeform 2747">
                  <a:extLst>
                    <a:ext uri="{FF2B5EF4-FFF2-40B4-BE49-F238E27FC236}">
                      <a16:creationId xmlns:a16="http://schemas.microsoft.com/office/drawing/2014/main" id="{2B0C7899-3027-7C42-BEE5-647D65BF77E3}"/>
                    </a:ext>
                  </a:extLst>
                </p:cNvPr>
                <p:cNvSpPr/>
                <p:nvPr/>
              </p:nvSpPr>
              <p:spPr>
                <a:xfrm>
                  <a:off x="4087838" y="2818815"/>
                  <a:ext cx="9073" cy="41358"/>
                </a:xfrm>
                <a:custGeom>
                  <a:avLst/>
                  <a:gdLst>
                    <a:gd name="connsiteX0" fmla="*/ 0 w 9505"/>
                    <a:gd name="connsiteY0" fmla="*/ 0 h 69051"/>
                    <a:gd name="connsiteX1" fmla="*/ 0 w 9505"/>
                    <a:gd name="connsiteY1" fmla="*/ 69051 h 690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05" h="69051">
                      <a:moveTo>
                        <a:pt x="0" y="0"/>
                      </a:moveTo>
                      <a:lnTo>
                        <a:pt x="0" y="69051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anchor="ctr"/>
                <a:lstStyle/>
                <a:p>
                  <a:pPr defTabSz="907196">
                    <a:defRPr/>
                  </a:pPr>
                  <a:endParaRPr lang="en-US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2749" name="TextBox 2748">
                <a:extLst>
                  <a:ext uri="{FF2B5EF4-FFF2-40B4-BE49-F238E27FC236}">
                    <a16:creationId xmlns:a16="http://schemas.microsoft.com/office/drawing/2014/main" id="{5CEEAD35-0922-864E-8E45-8603A4B5368D}"/>
                  </a:ext>
                </a:extLst>
              </p:cNvPr>
              <p:cNvSpPr txBox="1"/>
              <p:nvPr/>
            </p:nvSpPr>
            <p:spPr>
              <a:xfrm>
                <a:off x="4963870" y="2590949"/>
                <a:ext cx="236696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0.1</a:t>
                </a:r>
              </a:p>
            </p:txBody>
          </p:sp>
          <p:sp>
            <p:nvSpPr>
              <p:cNvPr id="2750" name="TextBox 2749">
                <a:extLst>
                  <a:ext uri="{FF2B5EF4-FFF2-40B4-BE49-F238E27FC236}">
                    <a16:creationId xmlns:a16="http://schemas.microsoft.com/office/drawing/2014/main" id="{ECA16C87-8BC1-0A4D-B1BF-6BB14FF3443B}"/>
                  </a:ext>
                </a:extLst>
              </p:cNvPr>
              <p:cNvSpPr txBox="1"/>
              <p:nvPr/>
            </p:nvSpPr>
            <p:spPr>
              <a:xfrm>
                <a:off x="4963870" y="2426259"/>
                <a:ext cx="236696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0.2</a:t>
                </a:r>
              </a:p>
            </p:txBody>
          </p:sp>
          <p:sp>
            <p:nvSpPr>
              <p:cNvPr id="2751" name="TextBox 2750">
                <a:extLst>
                  <a:ext uri="{FF2B5EF4-FFF2-40B4-BE49-F238E27FC236}">
                    <a16:creationId xmlns:a16="http://schemas.microsoft.com/office/drawing/2014/main" id="{A1D40671-05BE-354B-BB5F-0485852DCBC0}"/>
                  </a:ext>
                </a:extLst>
              </p:cNvPr>
              <p:cNvSpPr txBox="1"/>
              <p:nvPr/>
            </p:nvSpPr>
            <p:spPr>
              <a:xfrm>
                <a:off x="4963870" y="2261569"/>
                <a:ext cx="236696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0.3</a:t>
                </a:r>
              </a:p>
            </p:txBody>
          </p:sp>
          <p:sp>
            <p:nvSpPr>
              <p:cNvPr id="2752" name="TextBox 2751">
                <a:extLst>
                  <a:ext uri="{FF2B5EF4-FFF2-40B4-BE49-F238E27FC236}">
                    <a16:creationId xmlns:a16="http://schemas.microsoft.com/office/drawing/2014/main" id="{4D57EF1C-68B6-BE48-AD9D-B2E9897C390D}"/>
                  </a:ext>
                </a:extLst>
              </p:cNvPr>
              <p:cNvSpPr txBox="1"/>
              <p:nvPr/>
            </p:nvSpPr>
            <p:spPr>
              <a:xfrm>
                <a:off x="4963870" y="2099719"/>
                <a:ext cx="236696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0.4</a:t>
                </a:r>
              </a:p>
            </p:txBody>
          </p:sp>
          <p:sp>
            <p:nvSpPr>
              <p:cNvPr id="2753" name="TextBox 2752">
                <a:extLst>
                  <a:ext uri="{FF2B5EF4-FFF2-40B4-BE49-F238E27FC236}">
                    <a16:creationId xmlns:a16="http://schemas.microsoft.com/office/drawing/2014/main" id="{DC2F5B6B-B317-044A-BFD1-6CA4B7C235E0}"/>
                  </a:ext>
                </a:extLst>
              </p:cNvPr>
              <p:cNvSpPr txBox="1"/>
              <p:nvPr/>
            </p:nvSpPr>
            <p:spPr>
              <a:xfrm>
                <a:off x="4963870" y="1926509"/>
                <a:ext cx="236696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0.5</a:t>
                </a:r>
              </a:p>
            </p:txBody>
          </p:sp>
          <p:sp>
            <p:nvSpPr>
              <p:cNvPr id="2754" name="TextBox 2753">
                <a:extLst>
                  <a:ext uri="{FF2B5EF4-FFF2-40B4-BE49-F238E27FC236}">
                    <a16:creationId xmlns:a16="http://schemas.microsoft.com/office/drawing/2014/main" id="{8B02F021-0AD3-0C46-A135-FF416D55E80C}"/>
                  </a:ext>
                </a:extLst>
              </p:cNvPr>
              <p:cNvSpPr txBox="1"/>
              <p:nvPr/>
            </p:nvSpPr>
            <p:spPr>
              <a:xfrm>
                <a:off x="4963870" y="1764659"/>
                <a:ext cx="236696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0.6</a:t>
                </a:r>
              </a:p>
            </p:txBody>
          </p:sp>
          <p:sp>
            <p:nvSpPr>
              <p:cNvPr id="2755" name="TextBox 2754">
                <a:extLst>
                  <a:ext uri="{FF2B5EF4-FFF2-40B4-BE49-F238E27FC236}">
                    <a16:creationId xmlns:a16="http://schemas.microsoft.com/office/drawing/2014/main" id="{B2A38F66-509B-EE47-8C05-AC567DF4CE6F}"/>
                  </a:ext>
                </a:extLst>
              </p:cNvPr>
              <p:cNvSpPr txBox="1"/>
              <p:nvPr/>
            </p:nvSpPr>
            <p:spPr>
              <a:xfrm>
                <a:off x="4963870" y="1595708"/>
                <a:ext cx="236696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0.7</a:t>
                </a:r>
              </a:p>
            </p:txBody>
          </p:sp>
          <p:sp>
            <p:nvSpPr>
              <p:cNvPr id="2756" name="TextBox 2755">
                <a:extLst>
                  <a:ext uri="{FF2B5EF4-FFF2-40B4-BE49-F238E27FC236}">
                    <a16:creationId xmlns:a16="http://schemas.microsoft.com/office/drawing/2014/main" id="{7BF3440B-55A4-9546-9D7A-0F8CA409849C}"/>
                  </a:ext>
                </a:extLst>
              </p:cNvPr>
              <p:cNvSpPr txBox="1"/>
              <p:nvPr/>
            </p:nvSpPr>
            <p:spPr>
              <a:xfrm>
                <a:off x="4963870" y="1436697"/>
                <a:ext cx="236696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0.8</a:t>
                </a:r>
              </a:p>
            </p:txBody>
          </p:sp>
          <p:sp>
            <p:nvSpPr>
              <p:cNvPr id="2757" name="TextBox 2756">
                <a:extLst>
                  <a:ext uri="{FF2B5EF4-FFF2-40B4-BE49-F238E27FC236}">
                    <a16:creationId xmlns:a16="http://schemas.microsoft.com/office/drawing/2014/main" id="{CB61D4DD-32EB-114D-A9C2-4DBFC46F1232}"/>
                  </a:ext>
                </a:extLst>
              </p:cNvPr>
              <p:cNvSpPr txBox="1"/>
              <p:nvPr/>
            </p:nvSpPr>
            <p:spPr>
              <a:xfrm>
                <a:off x="4963870" y="1267748"/>
                <a:ext cx="236696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0.9</a:t>
                </a:r>
              </a:p>
            </p:txBody>
          </p:sp>
          <p:sp>
            <p:nvSpPr>
              <p:cNvPr id="2758" name="TextBox 2757">
                <a:extLst>
                  <a:ext uri="{FF2B5EF4-FFF2-40B4-BE49-F238E27FC236}">
                    <a16:creationId xmlns:a16="http://schemas.microsoft.com/office/drawing/2014/main" id="{BFAD2111-8425-2E4C-BC0F-D1805106500E}"/>
                  </a:ext>
                </a:extLst>
              </p:cNvPr>
              <p:cNvSpPr txBox="1"/>
              <p:nvPr/>
            </p:nvSpPr>
            <p:spPr>
              <a:xfrm>
                <a:off x="4963870" y="1107317"/>
                <a:ext cx="236696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1.0</a:t>
                </a:r>
              </a:p>
            </p:txBody>
          </p:sp>
          <p:sp>
            <p:nvSpPr>
              <p:cNvPr id="2759" name="TextBox 2758">
                <a:extLst>
                  <a:ext uri="{FF2B5EF4-FFF2-40B4-BE49-F238E27FC236}">
                    <a16:creationId xmlns:a16="http://schemas.microsoft.com/office/drawing/2014/main" id="{3551FE7C-6D20-8748-AF87-08B43D9B7A6A}"/>
                  </a:ext>
                </a:extLst>
              </p:cNvPr>
              <p:cNvSpPr txBox="1"/>
              <p:nvPr/>
            </p:nvSpPr>
            <p:spPr>
              <a:xfrm>
                <a:off x="4963870" y="2751380"/>
                <a:ext cx="236696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0.0</a:t>
                </a:r>
              </a:p>
            </p:txBody>
          </p:sp>
          <p:sp>
            <p:nvSpPr>
              <p:cNvPr id="2760" name="TextBox 2759">
                <a:extLst>
                  <a:ext uri="{FF2B5EF4-FFF2-40B4-BE49-F238E27FC236}">
                    <a16:creationId xmlns:a16="http://schemas.microsoft.com/office/drawing/2014/main" id="{051F285E-B6DA-5A43-818B-6B6CD6EA6347}"/>
                  </a:ext>
                </a:extLst>
              </p:cNvPr>
              <p:cNvSpPr txBox="1"/>
              <p:nvPr/>
            </p:nvSpPr>
            <p:spPr>
              <a:xfrm>
                <a:off x="5122595" y="2853601"/>
                <a:ext cx="174408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0</a:t>
                </a:r>
              </a:p>
            </p:txBody>
          </p:sp>
          <p:sp>
            <p:nvSpPr>
              <p:cNvPr id="2761" name="TextBox 2760">
                <a:extLst>
                  <a:ext uri="{FF2B5EF4-FFF2-40B4-BE49-F238E27FC236}">
                    <a16:creationId xmlns:a16="http://schemas.microsoft.com/office/drawing/2014/main" id="{307A1A91-C481-F242-BBDE-43DF12CECB2D}"/>
                  </a:ext>
                </a:extLst>
              </p:cNvPr>
              <p:cNvSpPr txBox="1"/>
              <p:nvPr/>
            </p:nvSpPr>
            <p:spPr>
              <a:xfrm>
                <a:off x="5568561" y="2853601"/>
                <a:ext cx="174408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6</a:t>
                </a:r>
              </a:p>
            </p:txBody>
          </p:sp>
          <p:sp>
            <p:nvSpPr>
              <p:cNvPr id="2762" name="TextBox 2761">
                <a:extLst>
                  <a:ext uri="{FF2B5EF4-FFF2-40B4-BE49-F238E27FC236}">
                    <a16:creationId xmlns:a16="http://schemas.microsoft.com/office/drawing/2014/main" id="{C36BCA68-077A-6B45-BBF8-EB06BF95A37B}"/>
                  </a:ext>
                </a:extLst>
              </p:cNvPr>
              <p:cNvSpPr txBox="1"/>
              <p:nvPr/>
            </p:nvSpPr>
            <p:spPr>
              <a:xfrm>
                <a:off x="5988086" y="2853601"/>
                <a:ext cx="215933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12</a:t>
                </a:r>
              </a:p>
            </p:txBody>
          </p:sp>
          <p:sp>
            <p:nvSpPr>
              <p:cNvPr id="2763" name="TextBox 2762">
                <a:extLst>
                  <a:ext uri="{FF2B5EF4-FFF2-40B4-BE49-F238E27FC236}">
                    <a16:creationId xmlns:a16="http://schemas.microsoft.com/office/drawing/2014/main" id="{FBD5D424-F027-EB42-89D1-129597B77A89}"/>
                  </a:ext>
                </a:extLst>
              </p:cNvPr>
              <p:cNvSpPr txBox="1"/>
              <p:nvPr/>
            </p:nvSpPr>
            <p:spPr>
              <a:xfrm>
                <a:off x="6443996" y="2853601"/>
                <a:ext cx="215933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18</a:t>
                </a:r>
              </a:p>
            </p:txBody>
          </p:sp>
          <p:sp>
            <p:nvSpPr>
              <p:cNvPr id="2764" name="TextBox 2763">
                <a:extLst>
                  <a:ext uri="{FF2B5EF4-FFF2-40B4-BE49-F238E27FC236}">
                    <a16:creationId xmlns:a16="http://schemas.microsoft.com/office/drawing/2014/main" id="{22789C2C-06B0-2F48-AA91-2A5CF6B722F7}"/>
                  </a:ext>
                </a:extLst>
              </p:cNvPr>
              <p:cNvSpPr txBox="1"/>
              <p:nvPr/>
            </p:nvSpPr>
            <p:spPr>
              <a:xfrm>
                <a:off x="6877182" y="2853601"/>
                <a:ext cx="215933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24</a:t>
                </a:r>
              </a:p>
            </p:txBody>
          </p:sp>
          <p:sp>
            <p:nvSpPr>
              <p:cNvPr id="2765" name="TextBox 2764">
                <a:extLst>
                  <a:ext uri="{FF2B5EF4-FFF2-40B4-BE49-F238E27FC236}">
                    <a16:creationId xmlns:a16="http://schemas.microsoft.com/office/drawing/2014/main" id="{0E092BBB-A024-F64A-961D-4A7D28D1B6BA}"/>
                  </a:ext>
                </a:extLst>
              </p:cNvPr>
              <p:cNvSpPr txBox="1"/>
              <p:nvPr/>
            </p:nvSpPr>
            <p:spPr>
              <a:xfrm>
                <a:off x="7318889" y="2853601"/>
                <a:ext cx="215933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30</a:t>
                </a:r>
              </a:p>
            </p:txBody>
          </p:sp>
          <p:sp>
            <p:nvSpPr>
              <p:cNvPr id="2766" name="TextBox 2765">
                <a:extLst>
                  <a:ext uri="{FF2B5EF4-FFF2-40B4-BE49-F238E27FC236}">
                    <a16:creationId xmlns:a16="http://schemas.microsoft.com/office/drawing/2014/main" id="{06833734-D06A-464C-A298-1171F5DA672E}"/>
                  </a:ext>
                </a:extLst>
              </p:cNvPr>
              <p:cNvSpPr txBox="1"/>
              <p:nvPr/>
            </p:nvSpPr>
            <p:spPr>
              <a:xfrm>
                <a:off x="7768408" y="2853601"/>
                <a:ext cx="215933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36</a:t>
                </a:r>
              </a:p>
            </p:txBody>
          </p:sp>
          <p:sp>
            <p:nvSpPr>
              <p:cNvPr id="2767" name="TextBox 2766">
                <a:extLst>
                  <a:ext uri="{FF2B5EF4-FFF2-40B4-BE49-F238E27FC236}">
                    <a16:creationId xmlns:a16="http://schemas.microsoft.com/office/drawing/2014/main" id="{7511A4DC-C06E-CD40-823B-A2DB3E5EB88E}"/>
                  </a:ext>
                </a:extLst>
              </p:cNvPr>
              <p:cNvSpPr txBox="1"/>
              <p:nvPr/>
            </p:nvSpPr>
            <p:spPr>
              <a:xfrm>
                <a:off x="8656792" y="2853601"/>
                <a:ext cx="215933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48</a:t>
                </a:r>
              </a:p>
            </p:txBody>
          </p:sp>
          <p:sp>
            <p:nvSpPr>
              <p:cNvPr id="2768" name="TextBox 2767">
                <a:extLst>
                  <a:ext uri="{FF2B5EF4-FFF2-40B4-BE49-F238E27FC236}">
                    <a16:creationId xmlns:a16="http://schemas.microsoft.com/office/drawing/2014/main" id="{AC20A25E-48B8-5D42-BF19-06A07AC66040}"/>
                  </a:ext>
                </a:extLst>
              </p:cNvPr>
              <p:cNvSpPr txBox="1"/>
              <p:nvPr/>
            </p:nvSpPr>
            <p:spPr>
              <a:xfrm>
                <a:off x="8213666" y="2853601"/>
                <a:ext cx="215933" cy="17710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 defTabSz="907196">
                  <a:defRPr/>
                </a:pPr>
                <a:r>
                  <a:rPr lang="en-US" sz="1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42</a:t>
                </a:r>
              </a:p>
            </p:txBody>
          </p:sp>
          <p:sp>
            <p:nvSpPr>
              <p:cNvPr id="2791" name="TextBox 2790">
                <a:extLst>
                  <a:ext uri="{FF2B5EF4-FFF2-40B4-BE49-F238E27FC236}">
                    <a16:creationId xmlns:a16="http://schemas.microsoft.com/office/drawing/2014/main" id="{725A5F0A-273E-884D-9E50-4D11EBBFCC44}"/>
                  </a:ext>
                </a:extLst>
              </p:cNvPr>
              <p:cNvSpPr txBox="1"/>
              <p:nvPr/>
            </p:nvSpPr>
            <p:spPr>
              <a:xfrm>
                <a:off x="5119610" y="867381"/>
                <a:ext cx="3701250" cy="2213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342892">
                  <a:defRPr/>
                </a:pPr>
                <a:r>
                  <a:rPr lang="en-GB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 Narrow"/>
                  </a:rPr>
                  <a:t>Overall population: Stage </a:t>
                </a:r>
                <a:r>
                  <a:rPr 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 Narrow"/>
                  </a:rPr>
                  <a:t>IB/II/IIIA</a:t>
                </a:r>
                <a:r>
                  <a:rPr lang="en-GB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 Narrow"/>
                  </a:rPr>
                  <a:t> </a:t>
                </a:r>
              </a:p>
            </p:txBody>
          </p:sp>
        </p:grpSp>
        <p:sp>
          <p:nvSpPr>
            <p:cNvPr id="2792" name="TextBox 2791">
              <a:extLst>
                <a:ext uri="{FF2B5EF4-FFF2-40B4-BE49-F238E27FC236}">
                  <a16:creationId xmlns:a16="http://schemas.microsoft.com/office/drawing/2014/main" id="{3C961201-3045-AE44-A8B9-3C0F21D4BEAA}"/>
                </a:ext>
              </a:extLst>
            </p:cNvPr>
            <p:cNvSpPr txBox="1"/>
            <p:nvPr/>
          </p:nvSpPr>
          <p:spPr>
            <a:xfrm rot="16200000">
              <a:off x="5520929" y="2968379"/>
              <a:ext cx="1315640" cy="148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07196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/>
                  <a:sym typeface="Arial"/>
                  <a:rtl val="0"/>
                </a:rPr>
                <a:t>Probability of disease-free survival</a:t>
              </a:r>
            </a:p>
          </p:txBody>
        </p:sp>
        <p:sp>
          <p:nvSpPr>
            <p:cNvPr id="1745" name="TextBox 1744">
              <a:extLst>
                <a:ext uri="{FF2B5EF4-FFF2-40B4-BE49-F238E27FC236}">
                  <a16:creationId xmlns:a16="http://schemas.microsoft.com/office/drawing/2014/main" id="{6BF2B1E1-0D3D-294D-BF07-32E5B4FA911B}"/>
                </a:ext>
              </a:extLst>
            </p:cNvPr>
            <p:cNvSpPr txBox="1"/>
            <p:nvPr/>
          </p:nvSpPr>
          <p:spPr>
            <a:xfrm rot="16200000">
              <a:off x="2140744" y="2968380"/>
              <a:ext cx="1315640" cy="14852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907196">
                <a:defRPr/>
              </a:pPr>
              <a:r>
                <a:rPr lang="en-US" sz="1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  <a:cs typeface="Arial"/>
                  <a:sym typeface="Arial"/>
                  <a:rtl val="0"/>
                </a:rPr>
                <a:t>Probability of disease-free survival</a:t>
              </a:r>
            </a:p>
          </p:txBody>
        </p:sp>
      </p:grpSp>
      <p:sp>
        <p:nvSpPr>
          <p:cNvPr id="62497" name="TextBox 2">
            <a:extLst>
              <a:ext uri="{FF2B5EF4-FFF2-40B4-BE49-F238E27FC236}">
                <a16:creationId xmlns:a16="http://schemas.microsoft.com/office/drawing/2014/main" id="{8DA2DB19-BFCC-974C-9DFC-65A1FA2D0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35" y="6174155"/>
            <a:ext cx="305243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FFFFFF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SzPct val="10000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SzTx/>
              <a:buNone/>
            </a:pPr>
            <a:r>
              <a:rPr lang="en-US" altLang="en-US" sz="1050" dirty="0" err="1">
                <a:solidFill>
                  <a:schemeClr val="tx1"/>
                </a:solidFill>
                <a:latin typeface="Garamond" panose="02020404030301010803" pitchFamily="18" charset="0"/>
              </a:rPr>
              <a:t>Tsuboi</a:t>
            </a:r>
            <a:r>
              <a:rPr lang="en-US" altLang="en-US" sz="1050" dirty="0">
                <a:solidFill>
                  <a:schemeClr val="tx1"/>
                </a:solidFill>
                <a:latin typeface="Garamond" panose="02020404030301010803" pitchFamily="18" charset="0"/>
              </a:rPr>
              <a:t> ESMO 2020, Yu WCLC 2020, Wu NEJM 2020</a:t>
            </a:r>
          </a:p>
        </p:txBody>
      </p:sp>
    </p:spTree>
    <p:extLst>
      <p:ext uri="{BB962C8B-B14F-4D97-AF65-F5344CB8AC3E}">
        <p14:creationId xmlns:p14="http://schemas.microsoft.com/office/powerpoint/2010/main" val="30973091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80C3BC-060E-2A47-9DC2-7BBF133A2A62}"/>
              </a:ext>
            </a:extLst>
          </p:cNvPr>
          <p:cNvSpPr txBox="1"/>
          <p:nvPr/>
        </p:nvSpPr>
        <p:spPr>
          <a:xfrm>
            <a:off x="2501586" y="5399947"/>
            <a:ext cx="8166939" cy="600805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>
              <a:defRPr/>
            </a:pPr>
            <a:r>
              <a:rPr lang="en-GB" sz="66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*Number of patients with disease recurrence regardless of pathology results of the tumour recurrence location; </a:t>
            </a:r>
            <a:br>
              <a:rPr lang="en-GB" sz="66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</a:br>
            <a:r>
              <a:rPr lang="en-GB" sz="66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†Includes CNS only (osimertinib n=4 [1%]; placebo n=25 [7%]) and CNS plus other locations (osimertinib n=1 [&lt;1%]; placebo n=9 [3%]).</a:t>
            </a:r>
            <a:br>
              <a:rPr lang="en-GB" sz="66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</a:br>
            <a:r>
              <a:rPr lang="en-GB" sz="66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One patient in the osimertinib arm and one patient in the placebo arm had CNS metastases at baseline; therefore, these two patients were censored on Day 1 and excluded from the CNS DFS efficacy analysis;</a:t>
            </a:r>
          </a:p>
          <a:p>
            <a:pPr algn="r">
              <a:defRPr/>
            </a:pPr>
            <a:r>
              <a:rPr lang="en-GB" sz="66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cs typeface="Arial Narrow"/>
              </a:rPr>
              <a:t>‡Includes disease recurrence in liver, renal and adrenal systems and pancreas.  </a:t>
            </a:r>
          </a:p>
          <a:p>
            <a:pPr lvl="0" algn="r">
              <a:defRPr/>
            </a:pPr>
            <a:r>
              <a:rPr lang="en-GB" sz="66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Arial Narrow"/>
              </a:rPr>
              <a:t>ADAURA data cut-off: 17 January, 2020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D74E4AC-DEF5-3A41-A6E4-39EF0011C6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7073" y="1644922"/>
          <a:ext cx="8400152" cy="3819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177143" y="3037398"/>
            <a:ext cx="7896272" cy="238735"/>
          </a:xfrm>
          <a:prstGeom prst="roundRect">
            <a:avLst/>
          </a:prstGeom>
          <a:noFill/>
          <a:ln w="28575">
            <a:solidFill>
              <a:srgbClr val="BA5A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9682B-8531-0DA8-E15F-F10A1C477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Sites of disease recurrence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0CD11150-3026-2907-7D80-D2701C6CE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20" y="5983171"/>
            <a:ext cx="1239442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FFFFFF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SzPct val="10000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1050" dirty="0" err="1">
                <a:solidFill>
                  <a:schemeClr val="tx1"/>
                </a:solidFill>
                <a:latin typeface="Garamond" panose="02020404030301010803" pitchFamily="18" charset="0"/>
              </a:rPr>
              <a:t>Tsuboi</a:t>
            </a:r>
            <a:r>
              <a:rPr lang="en-US" altLang="en-US" sz="1050" dirty="0">
                <a:solidFill>
                  <a:schemeClr val="tx1"/>
                </a:solidFill>
                <a:latin typeface="Garamond" panose="02020404030301010803" pitchFamily="18" charset="0"/>
              </a:rPr>
              <a:t> ESMO 2020</a:t>
            </a:r>
          </a:p>
        </p:txBody>
      </p:sp>
    </p:spTree>
    <p:extLst>
      <p:ext uri="{BB962C8B-B14F-4D97-AF65-F5344CB8AC3E}">
        <p14:creationId xmlns:p14="http://schemas.microsoft.com/office/powerpoint/2010/main" val="2305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0653CBE-985C-224F-AEFA-29BBBBEBE4EB}"/>
              </a:ext>
            </a:extLst>
          </p:cNvPr>
          <p:cNvSpPr txBox="1"/>
          <p:nvPr/>
        </p:nvSpPr>
        <p:spPr>
          <a:xfrm>
            <a:off x="3745259" y="6025009"/>
            <a:ext cx="8166939" cy="397416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>
              <a:defRPr/>
            </a:pPr>
            <a:r>
              <a:rPr lang="en-GB" sz="66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 Narrow"/>
              </a:rPr>
              <a:t>Median follow-up: osimertinib 22.1 months, placebo 16.6 months;</a:t>
            </a:r>
            <a:br>
              <a:rPr lang="en-GB" sz="66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 Narrow"/>
              </a:rPr>
            </a:br>
            <a:r>
              <a:rPr lang="en-GB" sz="66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 Narrow"/>
              </a:rPr>
              <a:t>*A hazard ratio of &lt;1 favours osimertinib.</a:t>
            </a:r>
          </a:p>
          <a:p>
            <a:pPr lvl="0" algn="r">
              <a:defRPr/>
            </a:pPr>
            <a:r>
              <a:rPr lang="en-GB" sz="66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Arial Narrow"/>
              </a:rPr>
              <a:t>ADAURA data cut-off: 17 January, 2020</a:t>
            </a:r>
          </a:p>
        </p:txBody>
      </p:sp>
      <p:graphicFrame>
        <p:nvGraphicFramePr>
          <p:cNvPr id="2125" name="Table 2124">
            <a:extLst>
              <a:ext uri="{FF2B5EF4-FFF2-40B4-BE49-F238E27FC236}">
                <a16:creationId xmlns:a16="http://schemas.microsoft.com/office/drawing/2014/main" id="{7CAE87CF-4724-7442-BEF7-EAD7AFEE088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78875561"/>
              </p:ext>
            </p:extLst>
          </p:nvPr>
        </p:nvGraphicFramePr>
        <p:xfrm>
          <a:off x="9015685" y="1576953"/>
          <a:ext cx="2382324" cy="16472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37729">
                  <a:extLst>
                    <a:ext uri="{9D8B030D-6E8A-4147-A177-3AD203B41FA5}">
                      <a16:colId xmlns:a16="http://schemas.microsoft.com/office/drawing/2014/main" val="164748319"/>
                    </a:ext>
                  </a:extLst>
                </a:gridCol>
                <a:gridCol w="1344595">
                  <a:extLst>
                    <a:ext uri="{9D8B030D-6E8A-4147-A177-3AD203B41FA5}">
                      <a16:colId xmlns:a16="http://schemas.microsoft.com/office/drawing/2014/main" val="39145361"/>
                    </a:ext>
                  </a:extLst>
                </a:gridCol>
              </a:tblGrid>
              <a:tr h="369282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Median CNS DFS,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months (95% CI)</a:t>
                      </a:r>
                    </a:p>
                  </a:txBody>
                  <a:tcPr marL="89787" marR="89787" marT="42505" marB="42505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917437"/>
                  </a:ext>
                </a:extLst>
              </a:tr>
              <a:tr h="190385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>
                          <a:solidFill>
                            <a:srgbClr val="418E97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Osimertinib </a:t>
                      </a:r>
                    </a:p>
                  </a:txBody>
                  <a:tcPr marL="60772" marR="60772" marT="23787" marB="23787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spcBef>
                          <a:spcPts val="300"/>
                        </a:spcBef>
                      </a:pPr>
                      <a:r>
                        <a:rPr lang="en-GB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/>
                        </a:rPr>
                        <a:t>NR (39, NC)</a:t>
                      </a:r>
                    </a:p>
                  </a:txBody>
                  <a:tcPr marL="60772" marR="60772" marT="23787" marB="23787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1937729"/>
                  </a:ext>
                </a:extLst>
              </a:tr>
              <a:tr h="190385">
                <a:tc>
                  <a:txBody>
                    <a:bodyPr/>
                    <a:lstStyle/>
                    <a:p>
                      <a:pPr algn="l"/>
                      <a:r>
                        <a:rPr lang="en-GB" sz="1000" b="1" dirty="0">
                          <a:solidFill>
                            <a:srgbClr val="D6AF53"/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</a:txBody>
                  <a:tcPr marL="60772" marR="60772" marT="23787" marB="23787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spcBef>
                          <a:spcPts val="300"/>
                        </a:spcBef>
                        <a:defRPr/>
                      </a:pPr>
                      <a:r>
                        <a:rPr lang="en-GB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/>
                        </a:rPr>
                        <a:t>48.2 (NC, NC)</a:t>
                      </a:r>
                    </a:p>
                  </a:txBody>
                  <a:tcPr marL="60772" marR="60772" marT="23787" marB="23787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086069"/>
                  </a:ext>
                </a:extLst>
              </a:tr>
              <a:tr h="312890"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HR* (95% CI)</a:t>
                      </a:r>
                    </a:p>
                  </a:txBody>
                  <a:tcPr marL="60772" marR="60772" marT="23787" marB="23787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0.18 (0.10, 0.33);</a:t>
                      </a:r>
                    </a:p>
                    <a:p>
                      <a:pPr algn="ctr"/>
                      <a:r>
                        <a:rPr lang="en-GB" sz="1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p&lt;0.0001</a:t>
                      </a:r>
                    </a:p>
                  </a:txBody>
                  <a:tcPr marL="60772" marR="60772" marT="23787" marB="23787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959105"/>
                  </a:ext>
                </a:extLst>
              </a:tr>
              <a:tr h="505088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Maturity 7%:</a:t>
                      </a:r>
                      <a:br>
                        <a:rPr lang="en-GB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osimertinib</a:t>
                      </a:r>
                      <a:r>
                        <a:rPr lang="en-GB" sz="1000" b="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 2%, placebo 11%</a:t>
                      </a:r>
                      <a:endParaRPr lang="en-GB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67341" marR="67341" marT="31880" marB="3188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1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5443432"/>
                  </a:ext>
                </a:extLst>
              </a:tr>
            </a:tbl>
          </a:graphicData>
        </a:graphic>
      </p:graphicFrame>
      <p:sp>
        <p:nvSpPr>
          <p:cNvPr id="1597" name="TextBox 1596">
            <a:extLst>
              <a:ext uri="{FF2B5EF4-FFF2-40B4-BE49-F238E27FC236}">
                <a16:creationId xmlns:a16="http://schemas.microsoft.com/office/drawing/2014/main" id="{F4313F08-1D87-6347-B8A7-07F36D59FAAE}"/>
              </a:ext>
            </a:extLst>
          </p:cNvPr>
          <p:cNvSpPr txBox="1"/>
          <p:nvPr/>
        </p:nvSpPr>
        <p:spPr>
          <a:xfrm>
            <a:off x="4628837" y="4886106"/>
            <a:ext cx="1919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/>
                <a:sym typeface="Arial"/>
                <a:rtl val="0"/>
              </a:rPr>
              <a:t>Time from randomisation (months)</a:t>
            </a:r>
          </a:p>
        </p:txBody>
      </p:sp>
      <p:sp>
        <p:nvSpPr>
          <p:cNvPr id="1598" name="TextBox 1597">
            <a:extLst>
              <a:ext uri="{FF2B5EF4-FFF2-40B4-BE49-F238E27FC236}">
                <a16:creationId xmlns:a16="http://schemas.microsoft.com/office/drawing/2014/main" id="{CEB9391B-FE5B-DC4C-B740-2C7858E8DE1F}"/>
              </a:ext>
            </a:extLst>
          </p:cNvPr>
          <p:cNvSpPr txBox="1"/>
          <p:nvPr/>
        </p:nvSpPr>
        <p:spPr>
          <a:xfrm>
            <a:off x="1091274" y="4903426"/>
            <a:ext cx="11344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8"/>
            <a:r>
              <a:rPr 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/>
                <a:sym typeface="Arial"/>
                <a:rtl val="0"/>
              </a:rPr>
              <a:t>No at risk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96D505-DCF7-6C4A-9D37-3C7B35386EC0}"/>
              </a:ext>
            </a:extLst>
          </p:cNvPr>
          <p:cNvGrpSpPr/>
          <p:nvPr/>
        </p:nvGrpSpPr>
        <p:grpSpPr>
          <a:xfrm>
            <a:off x="1284734" y="1484985"/>
            <a:ext cx="7712698" cy="4163844"/>
            <a:chOff x="1592564" y="1484986"/>
            <a:chExt cx="7404404" cy="399740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A43BC13-3C81-4234-B0B7-82A9EA5C3557}"/>
                </a:ext>
              </a:extLst>
            </p:cNvPr>
            <p:cNvGrpSpPr/>
            <p:nvPr/>
          </p:nvGrpSpPr>
          <p:grpSpPr>
            <a:xfrm>
              <a:off x="1592564" y="5059327"/>
              <a:ext cx="7363679" cy="423065"/>
              <a:chOff x="369863" y="4084749"/>
              <a:chExt cx="6280883" cy="585260"/>
            </a:xfrm>
          </p:grpSpPr>
          <p:sp>
            <p:nvSpPr>
              <p:cNvPr id="1595" name="TextBox 1594">
                <a:extLst>
                  <a:ext uri="{FF2B5EF4-FFF2-40B4-BE49-F238E27FC236}">
                    <a16:creationId xmlns:a16="http://schemas.microsoft.com/office/drawing/2014/main" id="{2E9B6E25-385E-5744-942F-978A67639A25}"/>
                  </a:ext>
                </a:extLst>
              </p:cNvPr>
              <p:cNvSpPr txBox="1"/>
              <p:nvPr/>
            </p:nvSpPr>
            <p:spPr>
              <a:xfrm>
                <a:off x="369863" y="4084749"/>
                <a:ext cx="912690" cy="3678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8"/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Osimertinib</a:t>
                </a:r>
              </a:p>
            </p:txBody>
          </p:sp>
          <p:grpSp>
            <p:nvGrpSpPr>
              <p:cNvPr id="2076" name="Group 2075">
                <a:extLst>
                  <a:ext uri="{FF2B5EF4-FFF2-40B4-BE49-F238E27FC236}">
                    <a16:creationId xmlns:a16="http://schemas.microsoft.com/office/drawing/2014/main" id="{065442B3-D4E4-1840-84CF-A2DB4EB61DCE}"/>
                  </a:ext>
                </a:extLst>
              </p:cNvPr>
              <p:cNvGrpSpPr/>
              <p:nvPr/>
            </p:nvGrpSpPr>
            <p:grpSpPr>
              <a:xfrm>
                <a:off x="821658" y="4085777"/>
                <a:ext cx="5829088" cy="584232"/>
                <a:chOff x="3243906" y="11378513"/>
                <a:chExt cx="4921489" cy="909055"/>
              </a:xfrm>
            </p:grpSpPr>
            <p:sp>
              <p:nvSpPr>
                <p:cNvPr id="2077" name="TextBox 2076">
                  <a:extLst>
                    <a:ext uri="{FF2B5EF4-FFF2-40B4-BE49-F238E27FC236}">
                      <a16:creationId xmlns:a16="http://schemas.microsoft.com/office/drawing/2014/main" id="{F9EF5D0C-9245-B643-B097-594E0DE9F80C}"/>
                    </a:ext>
                  </a:extLst>
                </p:cNvPr>
                <p:cNvSpPr txBox="1"/>
                <p:nvPr/>
              </p:nvSpPr>
              <p:spPr>
                <a:xfrm>
                  <a:off x="3243906" y="11378629"/>
                  <a:ext cx="273961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339</a:t>
                  </a:r>
                </a:p>
              </p:txBody>
            </p:sp>
            <p:sp>
              <p:nvSpPr>
                <p:cNvPr id="2078" name="TextBox 2077">
                  <a:extLst>
                    <a:ext uri="{FF2B5EF4-FFF2-40B4-BE49-F238E27FC236}">
                      <a16:creationId xmlns:a16="http://schemas.microsoft.com/office/drawing/2014/main" id="{BD3607DF-F302-1C4B-BF22-C188C970A42D}"/>
                    </a:ext>
                  </a:extLst>
                </p:cNvPr>
                <p:cNvSpPr txBox="1"/>
                <p:nvPr/>
              </p:nvSpPr>
              <p:spPr>
                <a:xfrm>
                  <a:off x="3243907" y="11715148"/>
                  <a:ext cx="273961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343</a:t>
                  </a:r>
                </a:p>
              </p:txBody>
            </p:sp>
            <p:sp>
              <p:nvSpPr>
                <p:cNvPr id="2079" name="TextBox 2078">
                  <a:extLst>
                    <a:ext uri="{FF2B5EF4-FFF2-40B4-BE49-F238E27FC236}">
                      <a16:creationId xmlns:a16="http://schemas.microsoft.com/office/drawing/2014/main" id="{4112BBFB-8EBA-834B-9020-026489A021CB}"/>
                    </a:ext>
                  </a:extLst>
                </p:cNvPr>
                <p:cNvSpPr txBox="1"/>
                <p:nvPr/>
              </p:nvSpPr>
              <p:spPr>
                <a:xfrm>
                  <a:off x="3829203" y="11378631"/>
                  <a:ext cx="273961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313</a:t>
                  </a:r>
                </a:p>
              </p:txBody>
            </p:sp>
            <p:sp>
              <p:nvSpPr>
                <p:cNvPr id="2080" name="TextBox 2079">
                  <a:extLst>
                    <a:ext uri="{FF2B5EF4-FFF2-40B4-BE49-F238E27FC236}">
                      <a16:creationId xmlns:a16="http://schemas.microsoft.com/office/drawing/2014/main" id="{4A6F00B2-6611-AF4F-9B70-86F9D21F6535}"/>
                    </a:ext>
                  </a:extLst>
                </p:cNvPr>
                <p:cNvSpPr txBox="1"/>
                <p:nvPr/>
              </p:nvSpPr>
              <p:spPr>
                <a:xfrm>
                  <a:off x="3829203" y="11715150"/>
                  <a:ext cx="273961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288</a:t>
                  </a:r>
                </a:p>
              </p:txBody>
            </p:sp>
            <p:sp>
              <p:nvSpPr>
                <p:cNvPr id="2081" name="TextBox 2080">
                  <a:extLst>
                    <a:ext uri="{FF2B5EF4-FFF2-40B4-BE49-F238E27FC236}">
                      <a16:creationId xmlns:a16="http://schemas.microsoft.com/office/drawing/2014/main" id="{CB907BB3-7071-BF43-9621-7986F06A5B64}"/>
                    </a:ext>
                  </a:extLst>
                </p:cNvPr>
                <p:cNvSpPr txBox="1"/>
                <p:nvPr/>
              </p:nvSpPr>
              <p:spPr>
                <a:xfrm>
                  <a:off x="4419571" y="11378635"/>
                  <a:ext cx="273961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272</a:t>
                  </a:r>
                </a:p>
              </p:txBody>
            </p:sp>
            <p:sp>
              <p:nvSpPr>
                <p:cNvPr id="2082" name="TextBox 2081">
                  <a:extLst>
                    <a:ext uri="{FF2B5EF4-FFF2-40B4-BE49-F238E27FC236}">
                      <a16:creationId xmlns:a16="http://schemas.microsoft.com/office/drawing/2014/main" id="{35335CEA-2649-DA4A-8604-6FA381D837CC}"/>
                    </a:ext>
                  </a:extLst>
                </p:cNvPr>
                <p:cNvSpPr txBox="1"/>
                <p:nvPr/>
              </p:nvSpPr>
              <p:spPr>
                <a:xfrm>
                  <a:off x="4419574" y="11715156"/>
                  <a:ext cx="273961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208</a:t>
                  </a:r>
                </a:p>
              </p:txBody>
            </p:sp>
            <p:sp>
              <p:nvSpPr>
                <p:cNvPr id="2083" name="TextBox 2082">
                  <a:extLst>
                    <a:ext uri="{FF2B5EF4-FFF2-40B4-BE49-F238E27FC236}">
                      <a16:creationId xmlns:a16="http://schemas.microsoft.com/office/drawing/2014/main" id="{54522CE0-C47F-4E46-8D3A-D642936DA0DF}"/>
                    </a:ext>
                  </a:extLst>
                </p:cNvPr>
                <p:cNvSpPr txBox="1"/>
                <p:nvPr/>
              </p:nvSpPr>
              <p:spPr>
                <a:xfrm>
                  <a:off x="4999692" y="11378635"/>
                  <a:ext cx="273961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209</a:t>
                  </a:r>
                </a:p>
              </p:txBody>
            </p:sp>
            <p:sp>
              <p:nvSpPr>
                <p:cNvPr id="2084" name="TextBox 2083">
                  <a:extLst>
                    <a:ext uri="{FF2B5EF4-FFF2-40B4-BE49-F238E27FC236}">
                      <a16:creationId xmlns:a16="http://schemas.microsoft.com/office/drawing/2014/main" id="{6E8C5F7A-C1B8-5E45-B00A-BA2B2F44F314}"/>
                    </a:ext>
                  </a:extLst>
                </p:cNvPr>
                <p:cNvSpPr txBox="1"/>
                <p:nvPr/>
              </p:nvSpPr>
              <p:spPr>
                <a:xfrm>
                  <a:off x="4999692" y="11715154"/>
                  <a:ext cx="273961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149</a:t>
                  </a:r>
                </a:p>
              </p:txBody>
            </p:sp>
            <p:sp>
              <p:nvSpPr>
                <p:cNvPr id="2085" name="TextBox 2084">
                  <a:extLst>
                    <a:ext uri="{FF2B5EF4-FFF2-40B4-BE49-F238E27FC236}">
                      <a16:creationId xmlns:a16="http://schemas.microsoft.com/office/drawing/2014/main" id="{9F81EABF-A1A4-BE43-9AEA-A47FD51AE62E}"/>
                    </a:ext>
                  </a:extLst>
                </p:cNvPr>
                <p:cNvSpPr txBox="1"/>
                <p:nvPr/>
              </p:nvSpPr>
              <p:spPr>
                <a:xfrm>
                  <a:off x="5594102" y="11378635"/>
                  <a:ext cx="273961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138</a:t>
                  </a:r>
                </a:p>
              </p:txBody>
            </p:sp>
            <p:sp>
              <p:nvSpPr>
                <p:cNvPr id="2086" name="TextBox 2085">
                  <a:extLst>
                    <a:ext uri="{FF2B5EF4-FFF2-40B4-BE49-F238E27FC236}">
                      <a16:creationId xmlns:a16="http://schemas.microsoft.com/office/drawing/2014/main" id="{3A144622-6BFA-9348-9467-E7F74D88FD80}"/>
                    </a:ext>
                  </a:extLst>
                </p:cNvPr>
                <p:cNvSpPr txBox="1"/>
                <p:nvPr/>
              </p:nvSpPr>
              <p:spPr>
                <a:xfrm>
                  <a:off x="5615246" y="11715154"/>
                  <a:ext cx="225197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88</a:t>
                  </a:r>
                </a:p>
              </p:txBody>
            </p:sp>
            <p:sp>
              <p:nvSpPr>
                <p:cNvPr id="2087" name="TextBox 2086">
                  <a:extLst>
                    <a:ext uri="{FF2B5EF4-FFF2-40B4-BE49-F238E27FC236}">
                      <a16:creationId xmlns:a16="http://schemas.microsoft.com/office/drawing/2014/main" id="{4CA26DFC-4DB2-ED4C-9177-4D51B114F37A}"/>
                    </a:ext>
                  </a:extLst>
                </p:cNvPr>
                <p:cNvSpPr txBox="1"/>
                <p:nvPr/>
              </p:nvSpPr>
              <p:spPr>
                <a:xfrm>
                  <a:off x="6200428" y="11378635"/>
                  <a:ext cx="225197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74</a:t>
                  </a:r>
                </a:p>
              </p:txBody>
            </p:sp>
            <p:sp>
              <p:nvSpPr>
                <p:cNvPr id="2088" name="TextBox 2087">
                  <a:extLst>
                    <a:ext uri="{FF2B5EF4-FFF2-40B4-BE49-F238E27FC236}">
                      <a16:creationId xmlns:a16="http://schemas.microsoft.com/office/drawing/2014/main" id="{DA62076C-3834-5846-B50E-E1A41BE6CB4C}"/>
                    </a:ext>
                  </a:extLst>
                </p:cNvPr>
                <p:cNvSpPr txBox="1"/>
                <p:nvPr/>
              </p:nvSpPr>
              <p:spPr>
                <a:xfrm>
                  <a:off x="6200428" y="11715154"/>
                  <a:ext cx="225197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53</a:t>
                  </a:r>
                </a:p>
              </p:txBody>
            </p:sp>
            <p:sp>
              <p:nvSpPr>
                <p:cNvPr id="2089" name="TextBox 2088">
                  <a:extLst>
                    <a:ext uri="{FF2B5EF4-FFF2-40B4-BE49-F238E27FC236}">
                      <a16:creationId xmlns:a16="http://schemas.microsoft.com/office/drawing/2014/main" id="{1F4058F3-0170-FF44-9AD2-8C0213143B81}"/>
                    </a:ext>
                  </a:extLst>
                </p:cNvPr>
                <p:cNvSpPr txBox="1"/>
                <p:nvPr/>
              </p:nvSpPr>
              <p:spPr>
                <a:xfrm>
                  <a:off x="6802864" y="11378635"/>
                  <a:ext cx="225197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28</a:t>
                  </a:r>
                </a:p>
              </p:txBody>
            </p:sp>
            <p:sp>
              <p:nvSpPr>
                <p:cNvPr id="2090" name="TextBox 2089">
                  <a:extLst>
                    <a:ext uri="{FF2B5EF4-FFF2-40B4-BE49-F238E27FC236}">
                      <a16:creationId xmlns:a16="http://schemas.microsoft.com/office/drawing/2014/main" id="{D1F463B7-0988-1D43-9F61-989A6414E719}"/>
                    </a:ext>
                  </a:extLst>
                </p:cNvPr>
                <p:cNvSpPr txBox="1"/>
                <p:nvPr/>
              </p:nvSpPr>
              <p:spPr>
                <a:xfrm>
                  <a:off x="6802864" y="11715154"/>
                  <a:ext cx="225197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20</a:t>
                  </a:r>
                </a:p>
              </p:txBody>
            </p:sp>
            <p:sp>
              <p:nvSpPr>
                <p:cNvPr id="2091" name="TextBox 2090">
                  <a:extLst>
                    <a:ext uri="{FF2B5EF4-FFF2-40B4-BE49-F238E27FC236}">
                      <a16:creationId xmlns:a16="http://schemas.microsoft.com/office/drawing/2014/main" id="{B74B51DB-D46B-194E-AC12-41C0D0C61EA0}"/>
                    </a:ext>
                  </a:extLst>
                </p:cNvPr>
                <p:cNvSpPr txBox="1"/>
                <p:nvPr/>
              </p:nvSpPr>
              <p:spPr>
                <a:xfrm>
                  <a:off x="7988961" y="11378623"/>
                  <a:ext cx="176434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0</a:t>
                  </a:r>
                </a:p>
              </p:txBody>
            </p:sp>
            <p:sp>
              <p:nvSpPr>
                <p:cNvPr id="2092" name="TextBox 2091">
                  <a:extLst>
                    <a:ext uri="{FF2B5EF4-FFF2-40B4-BE49-F238E27FC236}">
                      <a16:creationId xmlns:a16="http://schemas.microsoft.com/office/drawing/2014/main" id="{76EEED15-BBF6-2548-B388-876BC115D867}"/>
                    </a:ext>
                  </a:extLst>
                </p:cNvPr>
                <p:cNvSpPr txBox="1"/>
                <p:nvPr/>
              </p:nvSpPr>
              <p:spPr>
                <a:xfrm>
                  <a:off x="7988961" y="11715154"/>
                  <a:ext cx="176434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1</a:t>
                  </a:r>
                </a:p>
              </p:txBody>
            </p:sp>
            <p:sp>
              <p:nvSpPr>
                <p:cNvPr id="2093" name="TextBox 2092">
                  <a:extLst>
                    <a:ext uri="{FF2B5EF4-FFF2-40B4-BE49-F238E27FC236}">
                      <a16:creationId xmlns:a16="http://schemas.microsoft.com/office/drawing/2014/main" id="{C6F73D3A-DD14-B145-ABEF-4633D710B508}"/>
                    </a:ext>
                  </a:extLst>
                </p:cNvPr>
                <p:cNvSpPr txBox="1"/>
                <p:nvPr/>
              </p:nvSpPr>
              <p:spPr>
                <a:xfrm>
                  <a:off x="7395037" y="11378513"/>
                  <a:ext cx="176434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5</a:t>
                  </a:r>
                </a:p>
              </p:txBody>
            </p:sp>
            <p:sp>
              <p:nvSpPr>
                <p:cNvPr id="2094" name="TextBox 2093">
                  <a:extLst>
                    <a:ext uri="{FF2B5EF4-FFF2-40B4-BE49-F238E27FC236}">
                      <a16:creationId xmlns:a16="http://schemas.microsoft.com/office/drawing/2014/main" id="{25C3FC11-2B00-9F42-AF94-44DFD54A9F60}"/>
                    </a:ext>
                  </a:extLst>
                </p:cNvPr>
                <p:cNvSpPr txBox="1"/>
                <p:nvPr/>
              </p:nvSpPr>
              <p:spPr>
                <a:xfrm>
                  <a:off x="7395037" y="11715028"/>
                  <a:ext cx="176434" cy="572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3</a:t>
                  </a:r>
                </a:p>
              </p:txBody>
            </p:sp>
          </p:grpSp>
          <p:sp>
            <p:nvSpPr>
              <p:cNvPr id="2124" name="Rectangle 2123">
                <a:extLst>
                  <a:ext uri="{FF2B5EF4-FFF2-40B4-BE49-F238E27FC236}">
                    <a16:creationId xmlns:a16="http://schemas.microsoft.com/office/drawing/2014/main" id="{299A1A08-3A8A-6547-BAD8-7E16E1CFB225}"/>
                  </a:ext>
                </a:extLst>
              </p:cNvPr>
              <p:cNvSpPr/>
              <p:nvPr/>
            </p:nvSpPr>
            <p:spPr>
              <a:xfrm>
                <a:off x="369863" y="4302081"/>
                <a:ext cx="688700" cy="3678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378"/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Placebo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706915" y="1484986"/>
              <a:ext cx="7290053" cy="3513675"/>
              <a:chOff x="182913" y="627736"/>
              <a:chExt cx="7290053" cy="351367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FAC8986B-9F61-4BFF-B669-B4B82521501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413443" y="816599"/>
                <a:ext cx="3261669" cy="2980011"/>
                <a:chOff x="2413443" y="936902"/>
                <a:chExt cx="3261669" cy="2988086"/>
              </a:xfrm>
            </p:grpSpPr>
            <p:cxnSp>
              <p:nvCxnSpPr>
                <p:cNvPr id="2118" name="Straight Connector 2117">
                  <a:extLst>
                    <a:ext uri="{FF2B5EF4-FFF2-40B4-BE49-F238E27FC236}">
                      <a16:creationId xmlns:a16="http://schemas.microsoft.com/office/drawing/2014/main" id="{0FDB4B8E-940B-FC4C-AB7D-C79624F49C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413443" y="936903"/>
                  <a:ext cx="0" cy="298808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2119" name="Straight Connector 2118">
                  <a:extLst>
                    <a:ext uri="{FF2B5EF4-FFF2-40B4-BE49-F238E27FC236}">
                      <a16:creationId xmlns:a16="http://schemas.microsoft.com/office/drawing/2014/main" id="{F1EBA858-6EF6-2544-BAB3-0D5B965EFA5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50139" y="936902"/>
                  <a:ext cx="0" cy="298808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dash"/>
                  <a:miter lim="800000"/>
                </a:ln>
                <a:effectLst/>
              </p:spPr>
            </p:cxnSp>
            <p:cxnSp>
              <p:nvCxnSpPr>
                <p:cNvPr id="2120" name="Straight Connector 2119">
                  <a:extLst>
                    <a:ext uri="{FF2B5EF4-FFF2-40B4-BE49-F238E27FC236}">
                      <a16:creationId xmlns:a16="http://schemas.microsoft.com/office/drawing/2014/main" id="{13C5A5CC-B5D8-A642-8328-E149F66167E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675112" y="936902"/>
                  <a:ext cx="0" cy="298808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chemeClr val="bg2">
                      <a:lumMod val="75000"/>
                    </a:schemeClr>
                  </a:solidFill>
                  <a:prstDash val="dash"/>
                  <a:miter lim="800000"/>
                </a:ln>
                <a:effectLst/>
              </p:spPr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EAB5D0CA-7146-4E1A-9277-31ED7AC6BB95}"/>
                  </a:ext>
                </a:extLst>
              </p:cNvPr>
              <p:cNvGrpSpPr/>
              <p:nvPr/>
            </p:nvGrpSpPr>
            <p:grpSpPr>
              <a:xfrm>
                <a:off x="377986" y="803692"/>
                <a:ext cx="346570" cy="3165604"/>
                <a:chOff x="377986" y="803692"/>
                <a:chExt cx="346570" cy="3165604"/>
              </a:xfrm>
            </p:grpSpPr>
            <p:sp>
              <p:nvSpPr>
                <p:cNvPr id="2096" name="TextBox 2095">
                  <a:extLst>
                    <a:ext uri="{FF2B5EF4-FFF2-40B4-BE49-F238E27FC236}">
                      <a16:creationId xmlns:a16="http://schemas.microsoft.com/office/drawing/2014/main" id="{D43D5E7B-FC09-DC49-A790-DAB844D3FD40}"/>
                    </a:ext>
                  </a:extLst>
                </p:cNvPr>
                <p:cNvSpPr txBox="1"/>
                <p:nvPr/>
              </p:nvSpPr>
              <p:spPr>
                <a:xfrm>
                  <a:off x="377986" y="3413404"/>
                  <a:ext cx="346566" cy="265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0.1</a:t>
                  </a:r>
                </a:p>
              </p:txBody>
            </p:sp>
            <p:sp>
              <p:nvSpPr>
                <p:cNvPr id="2097" name="TextBox 2096">
                  <a:extLst>
                    <a:ext uri="{FF2B5EF4-FFF2-40B4-BE49-F238E27FC236}">
                      <a16:creationId xmlns:a16="http://schemas.microsoft.com/office/drawing/2014/main" id="{11670EF0-A865-0C48-A8A8-053C17A58FF3}"/>
                    </a:ext>
                  </a:extLst>
                </p:cNvPr>
                <p:cNvSpPr txBox="1"/>
                <p:nvPr/>
              </p:nvSpPr>
              <p:spPr>
                <a:xfrm>
                  <a:off x="377987" y="3123436"/>
                  <a:ext cx="346566" cy="265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0.2</a:t>
                  </a:r>
                </a:p>
              </p:txBody>
            </p:sp>
            <p:sp>
              <p:nvSpPr>
                <p:cNvPr id="2098" name="TextBox 2097">
                  <a:extLst>
                    <a:ext uri="{FF2B5EF4-FFF2-40B4-BE49-F238E27FC236}">
                      <a16:creationId xmlns:a16="http://schemas.microsoft.com/office/drawing/2014/main" id="{E8B09A12-A27D-CC4A-A492-2C834439691D}"/>
                    </a:ext>
                  </a:extLst>
                </p:cNvPr>
                <p:cNvSpPr txBox="1"/>
                <p:nvPr/>
              </p:nvSpPr>
              <p:spPr>
                <a:xfrm>
                  <a:off x="377987" y="2833468"/>
                  <a:ext cx="346566" cy="265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0.3</a:t>
                  </a:r>
                </a:p>
              </p:txBody>
            </p:sp>
            <p:sp>
              <p:nvSpPr>
                <p:cNvPr id="2099" name="TextBox 2098">
                  <a:extLst>
                    <a:ext uri="{FF2B5EF4-FFF2-40B4-BE49-F238E27FC236}">
                      <a16:creationId xmlns:a16="http://schemas.microsoft.com/office/drawing/2014/main" id="{F0B7CC32-6C97-2340-B4A7-22069DE9FD27}"/>
                    </a:ext>
                  </a:extLst>
                </p:cNvPr>
                <p:cNvSpPr txBox="1"/>
                <p:nvPr/>
              </p:nvSpPr>
              <p:spPr>
                <a:xfrm>
                  <a:off x="377987" y="2543500"/>
                  <a:ext cx="346566" cy="265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0.4</a:t>
                  </a:r>
                </a:p>
              </p:txBody>
            </p:sp>
            <p:sp>
              <p:nvSpPr>
                <p:cNvPr id="2100" name="TextBox 2099">
                  <a:extLst>
                    <a:ext uri="{FF2B5EF4-FFF2-40B4-BE49-F238E27FC236}">
                      <a16:creationId xmlns:a16="http://schemas.microsoft.com/office/drawing/2014/main" id="{1F59D6B2-A406-B843-BCFF-B9B152B30AEC}"/>
                    </a:ext>
                  </a:extLst>
                </p:cNvPr>
                <p:cNvSpPr txBox="1"/>
                <p:nvPr/>
              </p:nvSpPr>
              <p:spPr>
                <a:xfrm>
                  <a:off x="377987" y="2253532"/>
                  <a:ext cx="346566" cy="265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0.5</a:t>
                  </a:r>
                </a:p>
              </p:txBody>
            </p:sp>
            <p:sp>
              <p:nvSpPr>
                <p:cNvPr id="2101" name="TextBox 2100">
                  <a:extLst>
                    <a:ext uri="{FF2B5EF4-FFF2-40B4-BE49-F238E27FC236}">
                      <a16:creationId xmlns:a16="http://schemas.microsoft.com/office/drawing/2014/main" id="{D0605085-1746-854F-8D63-BEBDD08E6A86}"/>
                    </a:ext>
                  </a:extLst>
                </p:cNvPr>
                <p:cNvSpPr txBox="1"/>
                <p:nvPr/>
              </p:nvSpPr>
              <p:spPr>
                <a:xfrm>
                  <a:off x="377987" y="1963564"/>
                  <a:ext cx="346566" cy="265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0.6</a:t>
                  </a:r>
                </a:p>
              </p:txBody>
            </p:sp>
            <p:sp>
              <p:nvSpPr>
                <p:cNvPr id="2102" name="TextBox 2101">
                  <a:extLst>
                    <a:ext uri="{FF2B5EF4-FFF2-40B4-BE49-F238E27FC236}">
                      <a16:creationId xmlns:a16="http://schemas.microsoft.com/office/drawing/2014/main" id="{C913024E-AAC8-6B40-9287-44A5B80AC47A}"/>
                    </a:ext>
                  </a:extLst>
                </p:cNvPr>
                <p:cNvSpPr txBox="1"/>
                <p:nvPr/>
              </p:nvSpPr>
              <p:spPr>
                <a:xfrm>
                  <a:off x="377987" y="1673596"/>
                  <a:ext cx="346566" cy="265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0.7</a:t>
                  </a:r>
                </a:p>
              </p:txBody>
            </p:sp>
            <p:sp>
              <p:nvSpPr>
                <p:cNvPr id="2103" name="TextBox 2102">
                  <a:extLst>
                    <a:ext uri="{FF2B5EF4-FFF2-40B4-BE49-F238E27FC236}">
                      <a16:creationId xmlns:a16="http://schemas.microsoft.com/office/drawing/2014/main" id="{877EDCA7-8FE8-D947-9699-593A4113CEA0}"/>
                    </a:ext>
                  </a:extLst>
                </p:cNvPr>
                <p:cNvSpPr txBox="1"/>
                <p:nvPr/>
              </p:nvSpPr>
              <p:spPr>
                <a:xfrm>
                  <a:off x="377987" y="1383628"/>
                  <a:ext cx="346566" cy="265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0.8</a:t>
                  </a:r>
                </a:p>
              </p:txBody>
            </p:sp>
            <p:sp>
              <p:nvSpPr>
                <p:cNvPr id="2104" name="TextBox 2103">
                  <a:extLst>
                    <a:ext uri="{FF2B5EF4-FFF2-40B4-BE49-F238E27FC236}">
                      <a16:creationId xmlns:a16="http://schemas.microsoft.com/office/drawing/2014/main" id="{9CF9438B-F11F-9540-928A-E7F620027D00}"/>
                    </a:ext>
                  </a:extLst>
                </p:cNvPr>
                <p:cNvSpPr txBox="1"/>
                <p:nvPr/>
              </p:nvSpPr>
              <p:spPr>
                <a:xfrm>
                  <a:off x="377987" y="1093660"/>
                  <a:ext cx="346566" cy="265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0.9</a:t>
                  </a:r>
                </a:p>
              </p:txBody>
            </p:sp>
            <p:sp>
              <p:nvSpPr>
                <p:cNvPr id="2105" name="TextBox 2104">
                  <a:extLst>
                    <a:ext uri="{FF2B5EF4-FFF2-40B4-BE49-F238E27FC236}">
                      <a16:creationId xmlns:a16="http://schemas.microsoft.com/office/drawing/2014/main" id="{DF1975EA-1AA2-3745-8283-64CDDDC7632D}"/>
                    </a:ext>
                  </a:extLst>
                </p:cNvPr>
                <p:cNvSpPr txBox="1"/>
                <p:nvPr/>
              </p:nvSpPr>
              <p:spPr>
                <a:xfrm>
                  <a:off x="377990" y="803692"/>
                  <a:ext cx="346566" cy="265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1.0</a:t>
                  </a:r>
                </a:p>
              </p:txBody>
            </p:sp>
            <p:sp>
              <p:nvSpPr>
                <p:cNvPr id="2106" name="TextBox 2105">
                  <a:extLst>
                    <a:ext uri="{FF2B5EF4-FFF2-40B4-BE49-F238E27FC236}">
                      <a16:creationId xmlns:a16="http://schemas.microsoft.com/office/drawing/2014/main" id="{13C27594-B3EB-6540-9D09-107E78EDC57A}"/>
                    </a:ext>
                  </a:extLst>
                </p:cNvPr>
                <p:cNvSpPr txBox="1"/>
                <p:nvPr/>
              </p:nvSpPr>
              <p:spPr>
                <a:xfrm>
                  <a:off x="377987" y="3703369"/>
                  <a:ext cx="346566" cy="265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0.0</a:t>
                  </a:r>
                </a:p>
              </p:txBody>
            </p:sp>
          </p:grpSp>
          <p:sp>
            <p:nvSpPr>
              <p:cNvPr id="1596" name="TextBox 1595">
                <a:extLst>
                  <a:ext uri="{FF2B5EF4-FFF2-40B4-BE49-F238E27FC236}">
                    <a16:creationId xmlns:a16="http://schemas.microsoft.com/office/drawing/2014/main" id="{B42FDF62-CD6F-6C43-A79C-A183186A81AB}"/>
                  </a:ext>
                </a:extLst>
              </p:cNvPr>
              <p:cNvSpPr txBox="1"/>
              <p:nvPr/>
            </p:nvSpPr>
            <p:spPr>
              <a:xfrm rot="16200000">
                <a:off x="-1088418" y="2253951"/>
                <a:ext cx="2808590" cy="26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8"/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  <a:cs typeface="Arial"/>
                    <a:sym typeface="Arial"/>
                    <a:rtl val="0"/>
                  </a:rPr>
                  <a:t>Probability of CNS disease-free survival</a:t>
                </a:r>
              </a:p>
            </p:txBody>
          </p:sp>
          <p:sp>
            <p:nvSpPr>
              <p:cNvPr id="1599" name="TextBox 1598">
                <a:extLst>
                  <a:ext uri="{FF2B5EF4-FFF2-40B4-BE49-F238E27FC236}">
                    <a16:creationId xmlns:a16="http://schemas.microsoft.com/office/drawing/2014/main" id="{66D4E4AD-B557-804D-A746-3BB7CAA59CF6}"/>
                  </a:ext>
                </a:extLst>
              </p:cNvPr>
              <p:cNvSpPr txBox="1"/>
              <p:nvPr/>
            </p:nvSpPr>
            <p:spPr>
              <a:xfrm>
                <a:off x="2214356" y="627736"/>
                <a:ext cx="1040756" cy="26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/>
                <a:r>
                  <a:rPr lang="en-GB" sz="1200" b="1" dirty="0">
                    <a:solidFill>
                      <a:srgbClr val="418E97"/>
                    </a:solidFill>
                    <a:latin typeface="Arial Narrow" panose="020B0606020202030204" pitchFamily="34" charset="0"/>
                    <a:cs typeface="Arial Narrow"/>
                  </a:rPr>
                  <a:t>100%</a:t>
                </a:r>
              </a:p>
            </p:txBody>
          </p:sp>
          <p:sp>
            <p:nvSpPr>
              <p:cNvPr id="1600" name="TextBox 1599">
                <a:extLst>
                  <a:ext uri="{FF2B5EF4-FFF2-40B4-BE49-F238E27FC236}">
                    <a16:creationId xmlns:a16="http://schemas.microsoft.com/office/drawing/2014/main" id="{D68FF45E-97FF-D249-ACD9-886024420C49}"/>
                  </a:ext>
                </a:extLst>
              </p:cNvPr>
              <p:cNvSpPr txBox="1"/>
              <p:nvPr/>
            </p:nvSpPr>
            <p:spPr>
              <a:xfrm>
                <a:off x="3854749" y="644228"/>
                <a:ext cx="1040756" cy="26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/>
                <a:r>
                  <a:rPr lang="en-GB" sz="1200" b="1" dirty="0">
                    <a:solidFill>
                      <a:srgbClr val="418E97"/>
                    </a:solidFill>
                    <a:latin typeface="Arial Narrow" panose="020B0606020202030204" pitchFamily="34" charset="0"/>
                    <a:cs typeface="Arial Narrow"/>
                  </a:rPr>
                  <a:t>98%</a:t>
                </a:r>
              </a:p>
            </p:txBody>
          </p:sp>
          <p:sp>
            <p:nvSpPr>
              <p:cNvPr id="1601" name="TextBox 1600">
                <a:extLst>
                  <a:ext uri="{FF2B5EF4-FFF2-40B4-BE49-F238E27FC236}">
                    <a16:creationId xmlns:a16="http://schemas.microsoft.com/office/drawing/2014/main" id="{D61EACFC-404A-A34A-986A-AC54EAF33867}"/>
                  </a:ext>
                </a:extLst>
              </p:cNvPr>
              <p:cNvSpPr txBox="1"/>
              <p:nvPr/>
            </p:nvSpPr>
            <p:spPr>
              <a:xfrm>
                <a:off x="5496551" y="640043"/>
                <a:ext cx="1040756" cy="26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/>
                <a:r>
                  <a:rPr lang="en-GB" sz="1200" b="1" dirty="0">
                    <a:solidFill>
                      <a:srgbClr val="418E97"/>
                    </a:solidFill>
                    <a:latin typeface="Arial Narrow" panose="020B0606020202030204" pitchFamily="34" charset="0"/>
                    <a:cs typeface="Arial Narrow"/>
                  </a:rPr>
                  <a:t>98%</a:t>
                </a:r>
              </a:p>
            </p:txBody>
          </p:sp>
          <p:sp>
            <p:nvSpPr>
              <p:cNvPr id="1607" name="Freeform 1606">
                <a:extLst>
                  <a:ext uri="{FF2B5EF4-FFF2-40B4-BE49-F238E27FC236}">
                    <a16:creationId xmlns:a16="http://schemas.microsoft.com/office/drawing/2014/main" id="{A2BCB576-BE1F-5A4C-9BD8-8FA79E6F6E06}"/>
                  </a:ext>
                </a:extLst>
              </p:cNvPr>
              <p:cNvSpPr/>
              <p:nvPr/>
            </p:nvSpPr>
            <p:spPr>
              <a:xfrm>
                <a:off x="7305047" y="3819292"/>
                <a:ext cx="16161" cy="54000"/>
              </a:xfrm>
              <a:custGeom>
                <a:avLst/>
                <a:gdLst>
                  <a:gd name="connsiteX0" fmla="*/ 0 w 6397"/>
                  <a:gd name="connsiteY0" fmla="*/ 0 h 54441"/>
                  <a:gd name="connsiteX1" fmla="*/ 0 w 6397"/>
                  <a:gd name="connsiteY1" fmla="*/ 54442 h 5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97" h="54441">
                    <a:moveTo>
                      <a:pt x="0" y="0"/>
                    </a:moveTo>
                    <a:lnTo>
                      <a:pt x="0" y="54442"/>
                    </a:lnTo>
                  </a:path>
                </a:pathLst>
              </a:custGeom>
              <a:ln w="19050" cap="flat">
                <a:solidFill>
                  <a:sysClr val="windowText" lastClr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608" name="Freeform 1607">
                <a:extLst>
                  <a:ext uri="{FF2B5EF4-FFF2-40B4-BE49-F238E27FC236}">
                    <a16:creationId xmlns:a16="http://schemas.microsoft.com/office/drawing/2014/main" id="{593874E5-11B1-AA40-A01A-6A5AFC874799}"/>
                  </a:ext>
                </a:extLst>
              </p:cNvPr>
              <p:cNvSpPr/>
              <p:nvPr/>
            </p:nvSpPr>
            <p:spPr>
              <a:xfrm>
                <a:off x="6492504" y="3819292"/>
                <a:ext cx="16161" cy="54000"/>
              </a:xfrm>
              <a:custGeom>
                <a:avLst/>
                <a:gdLst>
                  <a:gd name="connsiteX0" fmla="*/ 0 w 6397"/>
                  <a:gd name="connsiteY0" fmla="*/ 0 h 54441"/>
                  <a:gd name="connsiteX1" fmla="*/ 0 w 6397"/>
                  <a:gd name="connsiteY1" fmla="*/ 54442 h 5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97" h="54441">
                    <a:moveTo>
                      <a:pt x="0" y="0"/>
                    </a:moveTo>
                    <a:lnTo>
                      <a:pt x="0" y="54442"/>
                    </a:lnTo>
                  </a:path>
                </a:pathLst>
              </a:custGeom>
              <a:ln w="19050" cap="flat">
                <a:solidFill>
                  <a:sysClr val="windowText" lastClr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609" name="Freeform 1608">
                <a:extLst>
                  <a:ext uri="{FF2B5EF4-FFF2-40B4-BE49-F238E27FC236}">
                    <a16:creationId xmlns:a16="http://schemas.microsoft.com/office/drawing/2014/main" id="{132BF955-E613-F349-9A2B-A93A05A88D1E}"/>
                  </a:ext>
                </a:extLst>
              </p:cNvPr>
              <p:cNvSpPr/>
              <p:nvPr/>
            </p:nvSpPr>
            <p:spPr>
              <a:xfrm>
                <a:off x="5676152" y="3819292"/>
                <a:ext cx="16161" cy="54000"/>
              </a:xfrm>
              <a:custGeom>
                <a:avLst/>
                <a:gdLst>
                  <a:gd name="connsiteX0" fmla="*/ 0 w 6397"/>
                  <a:gd name="connsiteY0" fmla="*/ 0 h 54441"/>
                  <a:gd name="connsiteX1" fmla="*/ 0 w 6397"/>
                  <a:gd name="connsiteY1" fmla="*/ 54442 h 5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97" h="54441">
                    <a:moveTo>
                      <a:pt x="0" y="0"/>
                    </a:moveTo>
                    <a:lnTo>
                      <a:pt x="0" y="54442"/>
                    </a:lnTo>
                  </a:path>
                </a:pathLst>
              </a:custGeom>
              <a:ln w="19050" cap="flat">
                <a:solidFill>
                  <a:sysClr val="windowText" lastClr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610" name="Freeform 1609">
                <a:extLst>
                  <a:ext uri="{FF2B5EF4-FFF2-40B4-BE49-F238E27FC236}">
                    <a16:creationId xmlns:a16="http://schemas.microsoft.com/office/drawing/2014/main" id="{F9725547-4B65-5B4B-927B-79A52CB03B73}"/>
                  </a:ext>
                </a:extLst>
              </p:cNvPr>
              <p:cNvSpPr/>
              <p:nvPr/>
            </p:nvSpPr>
            <p:spPr>
              <a:xfrm>
                <a:off x="4865062" y="3819292"/>
                <a:ext cx="16161" cy="54000"/>
              </a:xfrm>
              <a:custGeom>
                <a:avLst/>
                <a:gdLst>
                  <a:gd name="connsiteX0" fmla="*/ 0 w 6397"/>
                  <a:gd name="connsiteY0" fmla="*/ 0 h 54441"/>
                  <a:gd name="connsiteX1" fmla="*/ 0 w 6397"/>
                  <a:gd name="connsiteY1" fmla="*/ 54442 h 5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97" h="54441">
                    <a:moveTo>
                      <a:pt x="0" y="0"/>
                    </a:moveTo>
                    <a:lnTo>
                      <a:pt x="0" y="54442"/>
                    </a:lnTo>
                  </a:path>
                </a:pathLst>
              </a:custGeom>
              <a:ln w="19050" cap="flat">
                <a:solidFill>
                  <a:sysClr val="windowText" lastClr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611" name="Freeform 1610">
                <a:extLst>
                  <a:ext uri="{FF2B5EF4-FFF2-40B4-BE49-F238E27FC236}">
                    <a16:creationId xmlns:a16="http://schemas.microsoft.com/office/drawing/2014/main" id="{7DBDDD74-51BB-5A43-9916-51E0F13EE2E9}"/>
                  </a:ext>
                </a:extLst>
              </p:cNvPr>
              <p:cNvSpPr/>
              <p:nvPr/>
            </p:nvSpPr>
            <p:spPr>
              <a:xfrm>
                <a:off x="4049529" y="3819292"/>
                <a:ext cx="16161" cy="54000"/>
              </a:xfrm>
              <a:custGeom>
                <a:avLst/>
                <a:gdLst>
                  <a:gd name="connsiteX0" fmla="*/ 0 w 6397"/>
                  <a:gd name="connsiteY0" fmla="*/ 0 h 54441"/>
                  <a:gd name="connsiteX1" fmla="*/ 0 w 6397"/>
                  <a:gd name="connsiteY1" fmla="*/ 54442 h 5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97" h="54441">
                    <a:moveTo>
                      <a:pt x="0" y="0"/>
                    </a:moveTo>
                    <a:lnTo>
                      <a:pt x="0" y="54442"/>
                    </a:lnTo>
                  </a:path>
                </a:pathLst>
              </a:custGeom>
              <a:ln w="19050" cap="flat">
                <a:solidFill>
                  <a:sysClr val="windowText" lastClr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612" name="Freeform 1611">
                <a:extLst>
                  <a:ext uri="{FF2B5EF4-FFF2-40B4-BE49-F238E27FC236}">
                    <a16:creationId xmlns:a16="http://schemas.microsoft.com/office/drawing/2014/main" id="{C59AD73A-8A92-FC43-B814-E173F565E5B2}"/>
                  </a:ext>
                </a:extLst>
              </p:cNvPr>
              <p:cNvSpPr/>
              <p:nvPr/>
            </p:nvSpPr>
            <p:spPr>
              <a:xfrm>
                <a:off x="3230921" y="3819292"/>
                <a:ext cx="16161" cy="54000"/>
              </a:xfrm>
              <a:custGeom>
                <a:avLst/>
                <a:gdLst>
                  <a:gd name="connsiteX0" fmla="*/ 0 w 6397"/>
                  <a:gd name="connsiteY0" fmla="*/ 0 h 54441"/>
                  <a:gd name="connsiteX1" fmla="*/ 0 w 6397"/>
                  <a:gd name="connsiteY1" fmla="*/ 54442 h 5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97" h="54441">
                    <a:moveTo>
                      <a:pt x="0" y="0"/>
                    </a:moveTo>
                    <a:lnTo>
                      <a:pt x="0" y="54442"/>
                    </a:lnTo>
                  </a:path>
                </a:pathLst>
              </a:custGeom>
              <a:ln w="19050" cap="flat">
                <a:solidFill>
                  <a:sysClr val="windowText" lastClr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613" name="Freeform 1612">
                <a:extLst>
                  <a:ext uri="{FF2B5EF4-FFF2-40B4-BE49-F238E27FC236}">
                    <a16:creationId xmlns:a16="http://schemas.microsoft.com/office/drawing/2014/main" id="{929410E2-D749-064A-911F-F5CA671C1C62}"/>
                  </a:ext>
                </a:extLst>
              </p:cNvPr>
              <p:cNvSpPr/>
              <p:nvPr/>
            </p:nvSpPr>
            <p:spPr>
              <a:xfrm>
                <a:off x="2414573" y="3819292"/>
                <a:ext cx="16161" cy="54000"/>
              </a:xfrm>
              <a:custGeom>
                <a:avLst/>
                <a:gdLst>
                  <a:gd name="connsiteX0" fmla="*/ 0 w 6397"/>
                  <a:gd name="connsiteY0" fmla="*/ 0 h 54441"/>
                  <a:gd name="connsiteX1" fmla="*/ 0 w 6397"/>
                  <a:gd name="connsiteY1" fmla="*/ 54442 h 5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97" h="54441">
                    <a:moveTo>
                      <a:pt x="0" y="0"/>
                    </a:moveTo>
                    <a:lnTo>
                      <a:pt x="0" y="54442"/>
                    </a:lnTo>
                  </a:path>
                </a:pathLst>
              </a:custGeom>
              <a:ln w="19050" cap="flat">
                <a:solidFill>
                  <a:sysClr val="windowText" lastClr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614" name="Freeform 1613">
                <a:extLst>
                  <a:ext uri="{FF2B5EF4-FFF2-40B4-BE49-F238E27FC236}">
                    <a16:creationId xmlns:a16="http://schemas.microsoft.com/office/drawing/2014/main" id="{D4E50463-A563-1144-BC5E-E0DC04D23E07}"/>
                  </a:ext>
                </a:extLst>
              </p:cNvPr>
              <p:cNvSpPr/>
              <p:nvPr/>
            </p:nvSpPr>
            <p:spPr>
              <a:xfrm>
                <a:off x="1598222" y="3819292"/>
                <a:ext cx="16161" cy="54000"/>
              </a:xfrm>
              <a:custGeom>
                <a:avLst/>
                <a:gdLst>
                  <a:gd name="connsiteX0" fmla="*/ 0 w 6397"/>
                  <a:gd name="connsiteY0" fmla="*/ 0 h 54441"/>
                  <a:gd name="connsiteX1" fmla="*/ 0 w 6397"/>
                  <a:gd name="connsiteY1" fmla="*/ 54442 h 5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97" h="54441">
                    <a:moveTo>
                      <a:pt x="0" y="0"/>
                    </a:moveTo>
                    <a:lnTo>
                      <a:pt x="0" y="54442"/>
                    </a:lnTo>
                  </a:path>
                </a:pathLst>
              </a:custGeom>
              <a:ln w="19050" cap="flat">
                <a:solidFill>
                  <a:sysClr val="windowText" lastClr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615" name="Freeform 1614">
                <a:extLst>
                  <a:ext uri="{FF2B5EF4-FFF2-40B4-BE49-F238E27FC236}">
                    <a16:creationId xmlns:a16="http://schemas.microsoft.com/office/drawing/2014/main" id="{A858B067-818A-504C-BE04-582EEC388BBC}"/>
                  </a:ext>
                </a:extLst>
              </p:cNvPr>
              <p:cNvSpPr/>
              <p:nvPr/>
            </p:nvSpPr>
            <p:spPr>
              <a:xfrm>
                <a:off x="769829" y="3819292"/>
                <a:ext cx="16161" cy="54000"/>
              </a:xfrm>
              <a:custGeom>
                <a:avLst/>
                <a:gdLst>
                  <a:gd name="connsiteX0" fmla="*/ 0 w 6397"/>
                  <a:gd name="connsiteY0" fmla="*/ 0 h 54441"/>
                  <a:gd name="connsiteX1" fmla="*/ 0 w 6397"/>
                  <a:gd name="connsiteY1" fmla="*/ 54442 h 54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397" h="54441">
                    <a:moveTo>
                      <a:pt x="0" y="0"/>
                    </a:moveTo>
                    <a:lnTo>
                      <a:pt x="0" y="54442"/>
                    </a:lnTo>
                  </a:path>
                </a:pathLst>
              </a:custGeom>
              <a:ln w="19050" cap="flat">
                <a:solidFill>
                  <a:sysClr val="windowText" lastClr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53F2257-12CE-4AE5-815D-1727D13075BB}"/>
                  </a:ext>
                </a:extLst>
              </p:cNvPr>
              <p:cNvGrpSpPr/>
              <p:nvPr/>
            </p:nvGrpSpPr>
            <p:grpSpPr>
              <a:xfrm>
                <a:off x="711813" y="919092"/>
                <a:ext cx="54000" cy="2911435"/>
                <a:chOff x="657964" y="919092"/>
                <a:chExt cx="54000" cy="2911435"/>
              </a:xfrm>
            </p:grpSpPr>
            <p:sp>
              <p:nvSpPr>
                <p:cNvPr id="1616" name="Freeform 1615">
                  <a:extLst>
                    <a:ext uri="{FF2B5EF4-FFF2-40B4-BE49-F238E27FC236}">
                      <a16:creationId xmlns:a16="http://schemas.microsoft.com/office/drawing/2014/main" id="{27535A8C-F652-F544-BD3C-DA4528F638CE}"/>
                    </a:ext>
                  </a:extLst>
                </p:cNvPr>
                <p:cNvSpPr/>
                <p:nvPr/>
              </p:nvSpPr>
              <p:spPr>
                <a:xfrm>
                  <a:off x="657964" y="3815248"/>
                  <a:ext cx="54000" cy="15279"/>
                </a:xfrm>
                <a:custGeom>
                  <a:avLst/>
                  <a:gdLst>
                    <a:gd name="connsiteX0" fmla="*/ 54378 w 54377"/>
                    <a:gd name="connsiteY0" fmla="*/ 0 h 6397"/>
                    <a:gd name="connsiteX1" fmla="*/ 0 w 54377"/>
                    <a:gd name="connsiteY1" fmla="*/ 0 h 6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377" h="6397">
                      <a:moveTo>
                        <a:pt x="54378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18" name="Freeform 1617">
                  <a:extLst>
                    <a:ext uri="{FF2B5EF4-FFF2-40B4-BE49-F238E27FC236}">
                      <a16:creationId xmlns:a16="http://schemas.microsoft.com/office/drawing/2014/main" id="{E9052D5A-F409-1741-BD9A-FD553F595901}"/>
                    </a:ext>
                  </a:extLst>
                </p:cNvPr>
                <p:cNvSpPr/>
                <p:nvPr/>
              </p:nvSpPr>
              <p:spPr>
                <a:xfrm>
                  <a:off x="657964" y="3228220"/>
                  <a:ext cx="54000" cy="15279"/>
                </a:xfrm>
                <a:custGeom>
                  <a:avLst/>
                  <a:gdLst>
                    <a:gd name="connsiteX0" fmla="*/ 54378 w 54377"/>
                    <a:gd name="connsiteY0" fmla="*/ 0 h 6397"/>
                    <a:gd name="connsiteX1" fmla="*/ 0 w 54377"/>
                    <a:gd name="connsiteY1" fmla="*/ 0 h 6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377" h="6397">
                      <a:moveTo>
                        <a:pt x="54378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19" name="Freeform 1618">
                  <a:extLst>
                    <a:ext uri="{FF2B5EF4-FFF2-40B4-BE49-F238E27FC236}">
                      <a16:creationId xmlns:a16="http://schemas.microsoft.com/office/drawing/2014/main" id="{2EE37016-9DF1-594A-A293-A86EE4BF9B0C}"/>
                    </a:ext>
                  </a:extLst>
                </p:cNvPr>
                <p:cNvSpPr/>
                <p:nvPr/>
              </p:nvSpPr>
              <p:spPr>
                <a:xfrm>
                  <a:off x="657964" y="2938204"/>
                  <a:ext cx="54000" cy="15279"/>
                </a:xfrm>
                <a:custGeom>
                  <a:avLst/>
                  <a:gdLst>
                    <a:gd name="connsiteX0" fmla="*/ 54378 w 54377"/>
                    <a:gd name="connsiteY0" fmla="*/ 0 h 6397"/>
                    <a:gd name="connsiteX1" fmla="*/ 0 w 54377"/>
                    <a:gd name="connsiteY1" fmla="*/ 0 h 6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377" h="6397">
                      <a:moveTo>
                        <a:pt x="54378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20" name="Freeform 1619">
                  <a:extLst>
                    <a:ext uri="{FF2B5EF4-FFF2-40B4-BE49-F238E27FC236}">
                      <a16:creationId xmlns:a16="http://schemas.microsoft.com/office/drawing/2014/main" id="{05B5BB9B-1121-6343-A43C-4EF2E4CEEA4B}"/>
                    </a:ext>
                  </a:extLst>
                </p:cNvPr>
                <p:cNvSpPr/>
                <p:nvPr/>
              </p:nvSpPr>
              <p:spPr>
                <a:xfrm>
                  <a:off x="657964" y="2648187"/>
                  <a:ext cx="54000" cy="15279"/>
                </a:xfrm>
                <a:custGeom>
                  <a:avLst/>
                  <a:gdLst>
                    <a:gd name="connsiteX0" fmla="*/ 54378 w 54377"/>
                    <a:gd name="connsiteY0" fmla="*/ 0 h 6397"/>
                    <a:gd name="connsiteX1" fmla="*/ 0 w 54377"/>
                    <a:gd name="connsiteY1" fmla="*/ 0 h 6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377" h="6397">
                      <a:moveTo>
                        <a:pt x="54378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21" name="Freeform 1620">
                  <a:extLst>
                    <a:ext uri="{FF2B5EF4-FFF2-40B4-BE49-F238E27FC236}">
                      <a16:creationId xmlns:a16="http://schemas.microsoft.com/office/drawing/2014/main" id="{9523F01E-775B-6B4D-BE7D-5B4D92B4E685}"/>
                    </a:ext>
                  </a:extLst>
                </p:cNvPr>
                <p:cNvSpPr/>
                <p:nvPr/>
              </p:nvSpPr>
              <p:spPr>
                <a:xfrm>
                  <a:off x="657964" y="2358323"/>
                  <a:ext cx="54000" cy="15279"/>
                </a:xfrm>
                <a:custGeom>
                  <a:avLst/>
                  <a:gdLst>
                    <a:gd name="connsiteX0" fmla="*/ 54378 w 54377"/>
                    <a:gd name="connsiteY0" fmla="*/ 0 h 6397"/>
                    <a:gd name="connsiteX1" fmla="*/ 0 w 54377"/>
                    <a:gd name="connsiteY1" fmla="*/ 0 h 6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377" h="6397">
                      <a:moveTo>
                        <a:pt x="54378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22" name="Freeform 1621">
                  <a:extLst>
                    <a:ext uri="{FF2B5EF4-FFF2-40B4-BE49-F238E27FC236}">
                      <a16:creationId xmlns:a16="http://schemas.microsoft.com/office/drawing/2014/main" id="{196879AE-8C18-514B-B661-96E5CC006A7A}"/>
                    </a:ext>
                  </a:extLst>
                </p:cNvPr>
                <p:cNvSpPr/>
                <p:nvPr/>
              </p:nvSpPr>
              <p:spPr>
                <a:xfrm>
                  <a:off x="657964" y="2082519"/>
                  <a:ext cx="54000" cy="15279"/>
                </a:xfrm>
                <a:custGeom>
                  <a:avLst/>
                  <a:gdLst>
                    <a:gd name="connsiteX0" fmla="*/ 54378 w 54377"/>
                    <a:gd name="connsiteY0" fmla="*/ 0 h 6397"/>
                    <a:gd name="connsiteX1" fmla="*/ 0 w 54377"/>
                    <a:gd name="connsiteY1" fmla="*/ 0 h 6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377" h="6397">
                      <a:moveTo>
                        <a:pt x="54378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23" name="Freeform 1622">
                  <a:extLst>
                    <a:ext uri="{FF2B5EF4-FFF2-40B4-BE49-F238E27FC236}">
                      <a16:creationId xmlns:a16="http://schemas.microsoft.com/office/drawing/2014/main" id="{4DDF77E6-6AC4-0348-8D55-8B5448A2FBC2}"/>
                    </a:ext>
                  </a:extLst>
                </p:cNvPr>
                <p:cNvSpPr/>
                <p:nvPr/>
              </p:nvSpPr>
              <p:spPr>
                <a:xfrm>
                  <a:off x="657964" y="1792500"/>
                  <a:ext cx="54000" cy="15279"/>
                </a:xfrm>
                <a:custGeom>
                  <a:avLst/>
                  <a:gdLst>
                    <a:gd name="connsiteX0" fmla="*/ 54378 w 54377"/>
                    <a:gd name="connsiteY0" fmla="*/ 0 h 6397"/>
                    <a:gd name="connsiteX1" fmla="*/ 0 w 54377"/>
                    <a:gd name="connsiteY1" fmla="*/ 0 h 6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377" h="6397">
                      <a:moveTo>
                        <a:pt x="54378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24" name="Freeform 1623">
                  <a:extLst>
                    <a:ext uri="{FF2B5EF4-FFF2-40B4-BE49-F238E27FC236}">
                      <a16:creationId xmlns:a16="http://schemas.microsoft.com/office/drawing/2014/main" id="{2D57A814-2FC8-994A-B5C8-0E2FFEF58BA5}"/>
                    </a:ext>
                  </a:extLst>
                </p:cNvPr>
                <p:cNvSpPr/>
                <p:nvPr/>
              </p:nvSpPr>
              <p:spPr>
                <a:xfrm>
                  <a:off x="657964" y="1502637"/>
                  <a:ext cx="54000" cy="15279"/>
                </a:xfrm>
                <a:custGeom>
                  <a:avLst/>
                  <a:gdLst>
                    <a:gd name="connsiteX0" fmla="*/ 54378 w 54377"/>
                    <a:gd name="connsiteY0" fmla="*/ 0 h 6397"/>
                    <a:gd name="connsiteX1" fmla="*/ 0 w 54377"/>
                    <a:gd name="connsiteY1" fmla="*/ 0 h 6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377" h="6397">
                      <a:moveTo>
                        <a:pt x="54378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25" name="Freeform 1624">
                  <a:extLst>
                    <a:ext uri="{FF2B5EF4-FFF2-40B4-BE49-F238E27FC236}">
                      <a16:creationId xmlns:a16="http://schemas.microsoft.com/office/drawing/2014/main" id="{8B421AB1-4BEF-5C45-BFCF-9F0AF8DB0F45}"/>
                    </a:ext>
                  </a:extLst>
                </p:cNvPr>
                <p:cNvSpPr/>
                <p:nvPr/>
              </p:nvSpPr>
              <p:spPr>
                <a:xfrm>
                  <a:off x="657964" y="1205443"/>
                  <a:ext cx="54000" cy="15279"/>
                </a:xfrm>
                <a:custGeom>
                  <a:avLst/>
                  <a:gdLst>
                    <a:gd name="connsiteX0" fmla="*/ 54378 w 54377"/>
                    <a:gd name="connsiteY0" fmla="*/ 0 h 6397"/>
                    <a:gd name="connsiteX1" fmla="*/ 0 w 54377"/>
                    <a:gd name="connsiteY1" fmla="*/ 0 h 6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377" h="6397">
                      <a:moveTo>
                        <a:pt x="54378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26" name="Freeform 1625">
                  <a:extLst>
                    <a:ext uri="{FF2B5EF4-FFF2-40B4-BE49-F238E27FC236}">
                      <a16:creationId xmlns:a16="http://schemas.microsoft.com/office/drawing/2014/main" id="{AB0EDE17-0586-EA49-8643-FA9D0FFEF2E2}"/>
                    </a:ext>
                  </a:extLst>
                </p:cNvPr>
                <p:cNvSpPr/>
                <p:nvPr/>
              </p:nvSpPr>
              <p:spPr>
                <a:xfrm>
                  <a:off x="657964" y="919092"/>
                  <a:ext cx="54000" cy="15279"/>
                </a:xfrm>
                <a:custGeom>
                  <a:avLst/>
                  <a:gdLst>
                    <a:gd name="connsiteX0" fmla="*/ 54378 w 54377"/>
                    <a:gd name="connsiteY0" fmla="*/ 0 h 6397"/>
                    <a:gd name="connsiteX1" fmla="*/ 0 w 54377"/>
                    <a:gd name="connsiteY1" fmla="*/ 0 h 6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377" h="6397">
                      <a:moveTo>
                        <a:pt x="54378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41" name="Freeform 1617">
                  <a:extLst>
                    <a:ext uri="{FF2B5EF4-FFF2-40B4-BE49-F238E27FC236}">
                      <a16:creationId xmlns:a16="http://schemas.microsoft.com/office/drawing/2014/main" id="{C7DA39C9-E432-4E66-ADF1-B114C7470E59}"/>
                    </a:ext>
                  </a:extLst>
                </p:cNvPr>
                <p:cNvSpPr/>
                <p:nvPr/>
              </p:nvSpPr>
              <p:spPr>
                <a:xfrm>
                  <a:off x="657964" y="3510398"/>
                  <a:ext cx="54000" cy="15279"/>
                </a:xfrm>
                <a:custGeom>
                  <a:avLst/>
                  <a:gdLst>
                    <a:gd name="connsiteX0" fmla="*/ 54378 w 54377"/>
                    <a:gd name="connsiteY0" fmla="*/ 0 h 6397"/>
                    <a:gd name="connsiteX1" fmla="*/ 0 w 54377"/>
                    <a:gd name="connsiteY1" fmla="*/ 0 h 6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4377" h="6397">
                      <a:moveTo>
                        <a:pt x="54378" y="0"/>
                      </a:moveTo>
                      <a:lnTo>
                        <a:pt x="0" y="0"/>
                      </a:lnTo>
                    </a:path>
                  </a:pathLst>
                </a:custGeom>
                <a:ln w="19050" cap="flat">
                  <a:solidFill>
                    <a:sysClr val="windowText" lastClr="00000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2107" name="Group 2106">
                <a:extLst>
                  <a:ext uri="{FF2B5EF4-FFF2-40B4-BE49-F238E27FC236}">
                    <a16:creationId xmlns:a16="http://schemas.microsoft.com/office/drawing/2014/main" id="{3C9473F7-4AA1-FA40-8E41-7BFB6867FE00}"/>
                  </a:ext>
                </a:extLst>
              </p:cNvPr>
              <p:cNvGrpSpPr/>
              <p:nvPr/>
            </p:nvGrpSpPr>
            <p:grpSpPr>
              <a:xfrm>
                <a:off x="666336" y="3875464"/>
                <a:ext cx="6806630" cy="265946"/>
                <a:chOff x="3702037" y="5984725"/>
                <a:chExt cx="4915653" cy="263493"/>
              </a:xfrm>
            </p:grpSpPr>
            <p:sp>
              <p:nvSpPr>
                <p:cNvPr id="2108" name="TextBox 2107">
                  <a:extLst>
                    <a:ext uri="{FF2B5EF4-FFF2-40B4-BE49-F238E27FC236}">
                      <a16:creationId xmlns:a16="http://schemas.microsoft.com/office/drawing/2014/main" id="{7B6A8B21-4610-BB4D-A0B3-EDFD1F50E344}"/>
                    </a:ext>
                  </a:extLst>
                </p:cNvPr>
                <p:cNvSpPr txBox="1"/>
                <p:nvPr/>
              </p:nvSpPr>
              <p:spPr>
                <a:xfrm>
                  <a:off x="3702037" y="5984744"/>
                  <a:ext cx="176934" cy="2634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0</a:t>
                  </a:r>
                </a:p>
              </p:txBody>
            </p:sp>
            <p:sp>
              <p:nvSpPr>
                <p:cNvPr id="2109" name="TextBox 2108">
                  <a:extLst>
                    <a:ext uri="{FF2B5EF4-FFF2-40B4-BE49-F238E27FC236}">
                      <a16:creationId xmlns:a16="http://schemas.microsoft.com/office/drawing/2014/main" id="{75B3A8FB-DA84-6E4D-B4DE-A034E9191997}"/>
                    </a:ext>
                  </a:extLst>
                </p:cNvPr>
                <p:cNvSpPr txBox="1"/>
                <p:nvPr/>
              </p:nvSpPr>
              <p:spPr>
                <a:xfrm>
                  <a:off x="4291127" y="5984739"/>
                  <a:ext cx="176934" cy="2634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6</a:t>
                  </a:r>
                </a:p>
              </p:txBody>
            </p:sp>
            <p:sp>
              <p:nvSpPr>
                <p:cNvPr id="2110" name="TextBox 2109">
                  <a:extLst>
                    <a:ext uri="{FF2B5EF4-FFF2-40B4-BE49-F238E27FC236}">
                      <a16:creationId xmlns:a16="http://schemas.microsoft.com/office/drawing/2014/main" id="{8FF40117-24B6-8941-9F70-BE3AE204FF38}"/>
                    </a:ext>
                  </a:extLst>
                </p:cNvPr>
                <p:cNvSpPr txBox="1"/>
                <p:nvPr/>
              </p:nvSpPr>
              <p:spPr>
                <a:xfrm>
                  <a:off x="4857525" y="5984733"/>
                  <a:ext cx="225835" cy="2634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12</a:t>
                  </a:r>
                </a:p>
              </p:txBody>
            </p:sp>
            <p:sp>
              <p:nvSpPr>
                <p:cNvPr id="2111" name="TextBox 2110">
                  <a:extLst>
                    <a:ext uri="{FF2B5EF4-FFF2-40B4-BE49-F238E27FC236}">
                      <a16:creationId xmlns:a16="http://schemas.microsoft.com/office/drawing/2014/main" id="{F33C77C5-23B2-4948-B6B5-68B46E9CAF1B}"/>
                    </a:ext>
                  </a:extLst>
                </p:cNvPr>
                <p:cNvSpPr txBox="1"/>
                <p:nvPr/>
              </p:nvSpPr>
              <p:spPr>
                <a:xfrm>
                  <a:off x="5442115" y="5984725"/>
                  <a:ext cx="225835" cy="2634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18</a:t>
                  </a:r>
                </a:p>
              </p:txBody>
            </p:sp>
            <p:sp>
              <p:nvSpPr>
                <p:cNvPr id="2112" name="TextBox 2111">
                  <a:extLst>
                    <a:ext uri="{FF2B5EF4-FFF2-40B4-BE49-F238E27FC236}">
                      <a16:creationId xmlns:a16="http://schemas.microsoft.com/office/drawing/2014/main" id="{2F2690EB-773C-0A45-B187-08DE2E3BAABE}"/>
                    </a:ext>
                  </a:extLst>
                </p:cNvPr>
                <p:cNvSpPr txBox="1"/>
                <p:nvPr/>
              </p:nvSpPr>
              <p:spPr>
                <a:xfrm>
                  <a:off x="6035463" y="5984735"/>
                  <a:ext cx="225835" cy="2634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24</a:t>
                  </a:r>
                </a:p>
              </p:txBody>
            </p:sp>
            <p:sp>
              <p:nvSpPr>
                <p:cNvPr id="2113" name="TextBox 2112">
                  <a:extLst>
                    <a:ext uri="{FF2B5EF4-FFF2-40B4-BE49-F238E27FC236}">
                      <a16:creationId xmlns:a16="http://schemas.microsoft.com/office/drawing/2014/main" id="{BB79F8D8-F42E-4E40-8198-31236289ADAC}"/>
                    </a:ext>
                  </a:extLst>
                </p:cNvPr>
                <p:cNvSpPr txBox="1"/>
                <p:nvPr/>
              </p:nvSpPr>
              <p:spPr>
                <a:xfrm>
                  <a:off x="6629068" y="5984735"/>
                  <a:ext cx="225835" cy="2634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30</a:t>
                  </a:r>
                </a:p>
              </p:txBody>
            </p:sp>
            <p:sp>
              <p:nvSpPr>
                <p:cNvPr id="2114" name="TextBox 2113">
                  <a:extLst>
                    <a:ext uri="{FF2B5EF4-FFF2-40B4-BE49-F238E27FC236}">
                      <a16:creationId xmlns:a16="http://schemas.microsoft.com/office/drawing/2014/main" id="{210CF3D4-7D68-4742-AE56-18D4C3ECD861}"/>
                    </a:ext>
                  </a:extLst>
                </p:cNvPr>
                <p:cNvSpPr txBox="1"/>
                <p:nvPr/>
              </p:nvSpPr>
              <p:spPr>
                <a:xfrm>
                  <a:off x="7209276" y="5984735"/>
                  <a:ext cx="225835" cy="2634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36</a:t>
                  </a:r>
                </a:p>
              </p:txBody>
            </p:sp>
            <p:sp>
              <p:nvSpPr>
                <p:cNvPr id="2115" name="TextBox 2114">
                  <a:extLst>
                    <a:ext uri="{FF2B5EF4-FFF2-40B4-BE49-F238E27FC236}">
                      <a16:creationId xmlns:a16="http://schemas.microsoft.com/office/drawing/2014/main" id="{DB2FF539-54B1-1D48-982C-6372F6101B05}"/>
                    </a:ext>
                  </a:extLst>
                </p:cNvPr>
                <p:cNvSpPr txBox="1"/>
                <p:nvPr/>
              </p:nvSpPr>
              <p:spPr>
                <a:xfrm>
                  <a:off x="8391855" y="5984735"/>
                  <a:ext cx="225835" cy="2634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48</a:t>
                  </a:r>
                </a:p>
              </p:txBody>
            </p:sp>
            <p:sp>
              <p:nvSpPr>
                <p:cNvPr id="2116" name="TextBox 2115">
                  <a:extLst>
                    <a:ext uri="{FF2B5EF4-FFF2-40B4-BE49-F238E27FC236}">
                      <a16:creationId xmlns:a16="http://schemas.microsoft.com/office/drawing/2014/main" id="{74E5D9AC-AE27-E54B-80D7-A1F745EC723E}"/>
                    </a:ext>
                  </a:extLst>
                </p:cNvPr>
                <p:cNvSpPr txBox="1"/>
                <p:nvPr/>
              </p:nvSpPr>
              <p:spPr>
                <a:xfrm>
                  <a:off x="7802752" y="5984735"/>
                  <a:ext cx="225835" cy="2634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914378"/>
                  <a:r>
                    <a:rPr lang="en-US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 Narrow" panose="020B0606020202030204" pitchFamily="34" charset="0"/>
                      <a:cs typeface="Arial"/>
                      <a:sym typeface="Arial"/>
                      <a:rtl val="0"/>
                    </a:rPr>
                    <a:t>42</a:t>
                  </a:r>
                </a:p>
              </p:txBody>
            </p:sp>
          </p:grpSp>
          <p:sp>
            <p:nvSpPr>
              <p:cNvPr id="2121" name="TextBox 2120">
                <a:extLst>
                  <a:ext uri="{FF2B5EF4-FFF2-40B4-BE49-F238E27FC236}">
                    <a16:creationId xmlns:a16="http://schemas.microsoft.com/office/drawing/2014/main" id="{B2C416BD-D5DE-2342-83CC-FA66B8FE59E0}"/>
                  </a:ext>
                </a:extLst>
              </p:cNvPr>
              <p:cNvSpPr txBox="1"/>
              <p:nvPr/>
            </p:nvSpPr>
            <p:spPr>
              <a:xfrm>
                <a:off x="2369490" y="1297759"/>
                <a:ext cx="514213" cy="26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/>
                <a:r>
                  <a:rPr lang="en-GB" sz="1200" b="1" dirty="0">
                    <a:solidFill>
                      <a:srgbClr val="D6AF53"/>
                    </a:solidFill>
                    <a:latin typeface="Arial Narrow" panose="020B0606020202030204" pitchFamily="34" charset="0"/>
                    <a:cs typeface="Arial Narrow"/>
                  </a:rPr>
                  <a:t>97%</a:t>
                </a:r>
              </a:p>
            </p:txBody>
          </p:sp>
          <p:sp>
            <p:nvSpPr>
              <p:cNvPr id="2122" name="TextBox 2121">
                <a:extLst>
                  <a:ext uri="{FF2B5EF4-FFF2-40B4-BE49-F238E27FC236}">
                    <a16:creationId xmlns:a16="http://schemas.microsoft.com/office/drawing/2014/main" id="{83DBBCA4-AEDE-C34D-8FF4-98A119FECBF9}"/>
                  </a:ext>
                </a:extLst>
              </p:cNvPr>
              <p:cNvSpPr txBox="1"/>
              <p:nvPr/>
            </p:nvSpPr>
            <p:spPr>
              <a:xfrm>
                <a:off x="4009630" y="1505916"/>
                <a:ext cx="514213" cy="26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/>
                <a:r>
                  <a:rPr lang="en-GB" sz="1200" b="1" dirty="0">
                    <a:solidFill>
                      <a:srgbClr val="D6AF53"/>
                    </a:solidFill>
                    <a:latin typeface="Arial Narrow" panose="020B0606020202030204" pitchFamily="34" charset="0"/>
                    <a:cs typeface="Arial Narrow"/>
                  </a:rPr>
                  <a:t>85%</a:t>
                </a:r>
              </a:p>
            </p:txBody>
          </p:sp>
          <p:sp>
            <p:nvSpPr>
              <p:cNvPr id="2123" name="TextBox 2122">
                <a:extLst>
                  <a:ext uri="{FF2B5EF4-FFF2-40B4-BE49-F238E27FC236}">
                    <a16:creationId xmlns:a16="http://schemas.microsoft.com/office/drawing/2014/main" id="{A7EA564F-A67F-4B45-99A8-FFEA716ACB96}"/>
                  </a:ext>
                </a:extLst>
              </p:cNvPr>
              <p:cNvSpPr txBox="1"/>
              <p:nvPr/>
            </p:nvSpPr>
            <p:spPr>
              <a:xfrm>
                <a:off x="5653550" y="1554566"/>
                <a:ext cx="514213" cy="2659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189"/>
                <a:r>
                  <a:rPr lang="en-GB" sz="1200" b="1" dirty="0">
                    <a:solidFill>
                      <a:srgbClr val="D6AF53"/>
                    </a:solidFill>
                    <a:latin typeface="Arial Narrow" panose="020B0606020202030204" pitchFamily="34" charset="0"/>
                    <a:cs typeface="Arial Narrow"/>
                  </a:rPr>
                  <a:t>82%</a:t>
                </a:r>
              </a:p>
            </p:txBody>
          </p:sp>
          <p:sp>
            <p:nvSpPr>
              <p:cNvPr id="1605" name="Freeform 1604">
                <a:extLst>
                  <a:ext uri="{FF2B5EF4-FFF2-40B4-BE49-F238E27FC236}">
                    <a16:creationId xmlns:a16="http://schemas.microsoft.com/office/drawing/2014/main" id="{50EBF081-9691-F64A-8810-C4E1C7EFC0A0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65475" y="897920"/>
                <a:ext cx="6588000" cy="2916000"/>
              </a:xfrm>
              <a:custGeom>
                <a:avLst/>
                <a:gdLst>
                  <a:gd name="connsiteX0" fmla="*/ 0 w 3004085"/>
                  <a:gd name="connsiteY0" fmla="*/ 0 h 1299693"/>
                  <a:gd name="connsiteX1" fmla="*/ 0 w 3004085"/>
                  <a:gd name="connsiteY1" fmla="*/ 1299693 h 1299693"/>
                  <a:gd name="connsiteX2" fmla="*/ 3004086 w 3004085"/>
                  <a:gd name="connsiteY2" fmla="*/ 1299693 h 1299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04085" h="1299693">
                    <a:moveTo>
                      <a:pt x="0" y="0"/>
                    </a:moveTo>
                    <a:lnTo>
                      <a:pt x="0" y="1299693"/>
                    </a:lnTo>
                    <a:lnTo>
                      <a:pt x="3004086" y="1299693"/>
                    </a:lnTo>
                  </a:path>
                </a:pathLst>
              </a:custGeom>
              <a:noFill/>
              <a:ln w="19050" cap="flat">
                <a:solidFill>
                  <a:sysClr val="windowText" lastClr="0000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826" name="Freeform 1825">
                <a:extLst>
                  <a:ext uri="{FF2B5EF4-FFF2-40B4-BE49-F238E27FC236}">
                    <a16:creationId xmlns:a16="http://schemas.microsoft.com/office/drawing/2014/main" id="{1B6316D6-02D0-914C-B53E-1AF9075B5B65}"/>
                  </a:ext>
                </a:extLst>
              </p:cNvPr>
              <p:cNvSpPr/>
              <p:nvPr/>
            </p:nvSpPr>
            <p:spPr>
              <a:xfrm>
                <a:off x="777086" y="919092"/>
                <a:ext cx="6549045" cy="2892217"/>
              </a:xfrm>
              <a:custGeom>
                <a:avLst/>
                <a:gdLst>
                  <a:gd name="connsiteX0" fmla="*/ 0 w 2603608"/>
                  <a:gd name="connsiteY0" fmla="*/ 0 h 1210897"/>
                  <a:gd name="connsiteX1" fmla="*/ 151362 w 2603608"/>
                  <a:gd name="connsiteY1" fmla="*/ 0 h 1210897"/>
                  <a:gd name="connsiteX2" fmla="*/ 151362 w 2603608"/>
                  <a:gd name="connsiteY2" fmla="*/ 7997 h 1210897"/>
                  <a:gd name="connsiteX3" fmla="*/ 203565 w 2603608"/>
                  <a:gd name="connsiteY3" fmla="*/ 7997 h 1210897"/>
                  <a:gd name="connsiteX4" fmla="*/ 203565 w 2603608"/>
                  <a:gd name="connsiteY4" fmla="*/ 12475 h 1210897"/>
                  <a:gd name="connsiteX5" fmla="*/ 289674 w 2603608"/>
                  <a:gd name="connsiteY5" fmla="*/ 12475 h 1210897"/>
                  <a:gd name="connsiteX6" fmla="*/ 289674 w 2603608"/>
                  <a:gd name="connsiteY6" fmla="*/ 20536 h 1210897"/>
                  <a:gd name="connsiteX7" fmla="*/ 302213 w 2603608"/>
                  <a:gd name="connsiteY7" fmla="*/ 20536 h 1210897"/>
                  <a:gd name="connsiteX8" fmla="*/ 302213 w 2603608"/>
                  <a:gd name="connsiteY8" fmla="*/ 24566 h 1210897"/>
                  <a:gd name="connsiteX9" fmla="*/ 314240 w 2603608"/>
                  <a:gd name="connsiteY9" fmla="*/ 24566 h 1210897"/>
                  <a:gd name="connsiteX10" fmla="*/ 314240 w 2603608"/>
                  <a:gd name="connsiteY10" fmla="*/ 28532 h 1210897"/>
                  <a:gd name="connsiteX11" fmla="*/ 331641 w 2603608"/>
                  <a:gd name="connsiteY11" fmla="*/ 28532 h 1210897"/>
                  <a:gd name="connsiteX12" fmla="*/ 331641 w 2603608"/>
                  <a:gd name="connsiteY12" fmla="*/ 39280 h 1210897"/>
                  <a:gd name="connsiteX13" fmla="*/ 345075 w 2603608"/>
                  <a:gd name="connsiteY13" fmla="*/ 39280 h 1210897"/>
                  <a:gd name="connsiteX14" fmla="*/ 345075 w 2603608"/>
                  <a:gd name="connsiteY14" fmla="*/ 44654 h 1210897"/>
                  <a:gd name="connsiteX15" fmla="*/ 424467 w 2603608"/>
                  <a:gd name="connsiteY15" fmla="*/ 44654 h 1210897"/>
                  <a:gd name="connsiteX16" fmla="*/ 424467 w 2603608"/>
                  <a:gd name="connsiteY16" fmla="*/ 49516 h 1210897"/>
                  <a:gd name="connsiteX17" fmla="*/ 429393 w 2603608"/>
                  <a:gd name="connsiteY17" fmla="*/ 49516 h 1210897"/>
                  <a:gd name="connsiteX18" fmla="*/ 429393 w 2603608"/>
                  <a:gd name="connsiteY18" fmla="*/ 57129 h 1210897"/>
                  <a:gd name="connsiteX19" fmla="*/ 439245 w 2603608"/>
                  <a:gd name="connsiteY19" fmla="*/ 57129 h 1210897"/>
                  <a:gd name="connsiteX20" fmla="*/ 439245 w 2603608"/>
                  <a:gd name="connsiteY20" fmla="*/ 65573 h 1210897"/>
                  <a:gd name="connsiteX21" fmla="*/ 445898 w 2603608"/>
                  <a:gd name="connsiteY21" fmla="*/ 65573 h 1210897"/>
                  <a:gd name="connsiteX22" fmla="*/ 445898 w 2603608"/>
                  <a:gd name="connsiteY22" fmla="*/ 71843 h 1210897"/>
                  <a:gd name="connsiteX23" fmla="*/ 449928 w 2603608"/>
                  <a:gd name="connsiteY23" fmla="*/ 71843 h 1210897"/>
                  <a:gd name="connsiteX24" fmla="*/ 449928 w 2603608"/>
                  <a:gd name="connsiteY24" fmla="*/ 86109 h 1210897"/>
                  <a:gd name="connsiteX25" fmla="*/ 588304 w 2603608"/>
                  <a:gd name="connsiteY25" fmla="*/ 86109 h 1210897"/>
                  <a:gd name="connsiteX26" fmla="*/ 588304 w 2603608"/>
                  <a:gd name="connsiteY26" fmla="*/ 90139 h 1210897"/>
                  <a:gd name="connsiteX27" fmla="*/ 622658 w 2603608"/>
                  <a:gd name="connsiteY27" fmla="*/ 90139 h 1210897"/>
                  <a:gd name="connsiteX28" fmla="*/ 622658 w 2603608"/>
                  <a:gd name="connsiteY28" fmla="*/ 93274 h 1210897"/>
                  <a:gd name="connsiteX29" fmla="*/ 656564 w 2603608"/>
                  <a:gd name="connsiteY29" fmla="*/ 93274 h 1210897"/>
                  <a:gd name="connsiteX30" fmla="*/ 656564 w 2603608"/>
                  <a:gd name="connsiteY30" fmla="*/ 101527 h 1210897"/>
                  <a:gd name="connsiteX31" fmla="*/ 788670 w 2603608"/>
                  <a:gd name="connsiteY31" fmla="*/ 101527 h 1210897"/>
                  <a:gd name="connsiteX32" fmla="*/ 788670 w 2603608"/>
                  <a:gd name="connsiteY32" fmla="*/ 105173 h 1210897"/>
                  <a:gd name="connsiteX33" fmla="*/ 809398 w 2603608"/>
                  <a:gd name="connsiteY33" fmla="*/ 105173 h 1210897"/>
                  <a:gd name="connsiteX34" fmla="*/ 809398 w 2603608"/>
                  <a:gd name="connsiteY34" fmla="*/ 108884 h 1210897"/>
                  <a:gd name="connsiteX35" fmla="*/ 898769 w 2603608"/>
                  <a:gd name="connsiteY35" fmla="*/ 108884 h 1210897"/>
                  <a:gd name="connsiteX36" fmla="*/ 898769 w 2603608"/>
                  <a:gd name="connsiteY36" fmla="*/ 129099 h 1210897"/>
                  <a:gd name="connsiteX37" fmla="*/ 942655 w 2603608"/>
                  <a:gd name="connsiteY37" fmla="*/ 129099 h 1210897"/>
                  <a:gd name="connsiteX38" fmla="*/ 942655 w 2603608"/>
                  <a:gd name="connsiteY38" fmla="*/ 135369 h 1210897"/>
                  <a:gd name="connsiteX39" fmla="*/ 946558 w 2603608"/>
                  <a:gd name="connsiteY39" fmla="*/ 135369 h 1210897"/>
                  <a:gd name="connsiteX40" fmla="*/ 946558 w 2603608"/>
                  <a:gd name="connsiteY40" fmla="*/ 145796 h 1210897"/>
                  <a:gd name="connsiteX41" fmla="*/ 988205 w 2603608"/>
                  <a:gd name="connsiteY41" fmla="*/ 145796 h 1210897"/>
                  <a:gd name="connsiteX42" fmla="*/ 988205 w 2603608"/>
                  <a:gd name="connsiteY42" fmla="*/ 150403 h 1210897"/>
                  <a:gd name="connsiteX43" fmla="*/ 1052050 w 2603608"/>
                  <a:gd name="connsiteY43" fmla="*/ 150403 h 1210897"/>
                  <a:gd name="connsiteX44" fmla="*/ 1052050 w 2603608"/>
                  <a:gd name="connsiteY44" fmla="*/ 157696 h 1210897"/>
                  <a:gd name="connsiteX45" fmla="*/ 1104829 w 2603608"/>
                  <a:gd name="connsiteY45" fmla="*/ 157696 h 1210897"/>
                  <a:gd name="connsiteX46" fmla="*/ 1104829 w 2603608"/>
                  <a:gd name="connsiteY46" fmla="*/ 166204 h 1210897"/>
                  <a:gd name="connsiteX47" fmla="*/ 1132530 w 2603608"/>
                  <a:gd name="connsiteY47" fmla="*/ 166204 h 1210897"/>
                  <a:gd name="connsiteX48" fmla="*/ 1132530 w 2603608"/>
                  <a:gd name="connsiteY48" fmla="*/ 173753 h 1210897"/>
                  <a:gd name="connsiteX49" fmla="*/ 1148907 w 2603608"/>
                  <a:gd name="connsiteY49" fmla="*/ 173753 h 1210897"/>
                  <a:gd name="connsiteX50" fmla="*/ 1148907 w 2603608"/>
                  <a:gd name="connsiteY50" fmla="*/ 181814 h 1210897"/>
                  <a:gd name="connsiteX51" fmla="*/ 1322788 w 2603608"/>
                  <a:gd name="connsiteY51" fmla="*/ 181814 h 1210897"/>
                  <a:gd name="connsiteX52" fmla="*/ 1322788 w 2603608"/>
                  <a:gd name="connsiteY52" fmla="*/ 193841 h 1210897"/>
                  <a:gd name="connsiteX53" fmla="*/ 1662041 w 2603608"/>
                  <a:gd name="connsiteY53" fmla="*/ 193841 h 1210897"/>
                  <a:gd name="connsiteX54" fmla="*/ 1662041 w 2603608"/>
                  <a:gd name="connsiteY54" fmla="*/ 210666 h 1210897"/>
                  <a:gd name="connsiteX55" fmla="*/ 2603609 w 2603608"/>
                  <a:gd name="connsiteY55" fmla="*/ 210666 h 1210897"/>
                  <a:gd name="connsiteX56" fmla="*/ 2603609 w 2603608"/>
                  <a:gd name="connsiteY56" fmla="*/ 1210898 h 121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2603608" h="1210897">
                    <a:moveTo>
                      <a:pt x="0" y="0"/>
                    </a:moveTo>
                    <a:lnTo>
                      <a:pt x="151362" y="0"/>
                    </a:lnTo>
                    <a:lnTo>
                      <a:pt x="151362" y="7997"/>
                    </a:lnTo>
                    <a:lnTo>
                      <a:pt x="203565" y="7997"/>
                    </a:lnTo>
                    <a:lnTo>
                      <a:pt x="203565" y="12475"/>
                    </a:lnTo>
                    <a:lnTo>
                      <a:pt x="289674" y="12475"/>
                    </a:lnTo>
                    <a:lnTo>
                      <a:pt x="289674" y="20536"/>
                    </a:lnTo>
                    <a:lnTo>
                      <a:pt x="302213" y="20536"/>
                    </a:lnTo>
                    <a:lnTo>
                      <a:pt x="302213" y="24566"/>
                    </a:lnTo>
                    <a:lnTo>
                      <a:pt x="314240" y="24566"/>
                    </a:lnTo>
                    <a:lnTo>
                      <a:pt x="314240" y="28532"/>
                    </a:lnTo>
                    <a:lnTo>
                      <a:pt x="331641" y="28532"/>
                    </a:lnTo>
                    <a:lnTo>
                      <a:pt x="331641" y="39280"/>
                    </a:lnTo>
                    <a:lnTo>
                      <a:pt x="345075" y="39280"/>
                    </a:lnTo>
                    <a:lnTo>
                      <a:pt x="345075" y="44654"/>
                    </a:lnTo>
                    <a:lnTo>
                      <a:pt x="424467" y="44654"/>
                    </a:lnTo>
                    <a:lnTo>
                      <a:pt x="424467" y="49516"/>
                    </a:lnTo>
                    <a:lnTo>
                      <a:pt x="429393" y="49516"/>
                    </a:lnTo>
                    <a:lnTo>
                      <a:pt x="429393" y="57129"/>
                    </a:lnTo>
                    <a:lnTo>
                      <a:pt x="439245" y="57129"/>
                    </a:lnTo>
                    <a:lnTo>
                      <a:pt x="439245" y="65573"/>
                    </a:lnTo>
                    <a:lnTo>
                      <a:pt x="445898" y="65573"/>
                    </a:lnTo>
                    <a:lnTo>
                      <a:pt x="445898" y="71843"/>
                    </a:lnTo>
                    <a:lnTo>
                      <a:pt x="449928" y="71843"/>
                    </a:lnTo>
                    <a:lnTo>
                      <a:pt x="449928" y="86109"/>
                    </a:lnTo>
                    <a:lnTo>
                      <a:pt x="588304" y="86109"/>
                    </a:lnTo>
                    <a:lnTo>
                      <a:pt x="588304" y="90139"/>
                    </a:lnTo>
                    <a:lnTo>
                      <a:pt x="622658" y="90139"/>
                    </a:lnTo>
                    <a:lnTo>
                      <a:pt x="622658" y="93274"/>
                    </a:lnTo>
                    <a:lnTo>
                      <a:pt x="656564" y="93274"/>
                    </a:lnTo>
                    <a:lnTo>
                      <a:pt x="656564" y="101527"/>
                    </a:lnTo>
                    <a:lnTo>
                      <a:pt x="788670" y="101527"/>
                    </a:lnTo>
                    <a:lnTo>
                      <a:pt x="788670" y="105173"/>
                    </a:lnTo>
                    <a:lnTo>
                      <a:pt x="809398" y="105173"/>
                    </a:lnTo>
                    <a:lnTo>
                      <a:pt x="809398" y="108884"/>
                    </a:lnTo>
                    <a:lnTo>
                      <a:pt x="898769" y="108884"/>
                    </a:lnTo>
                    <a:lnTo>
                      <a:pt x="898769" y="129099"/>
                    </a:lnTo>
                    <a:lnTo>
                      <a:pt x="942655" y="129099"/>
                    </a:lnTo>
                    <a:lnTo>
                      <a:pt x="942655" y="135369"/>
                    </a:lnTo>
                    <a:lnTo>
                      <a:pt x="946558" y="135369"/>
                    </a:lnTo>
                    <a:lnTo>
                      <a:pt x="946558" y="145796"/>
                    </a:lnTo>
                    <a:lnTo>
                      <a:pt x="988205" y="145796"/>
                    </a:lnTo>
                    <a:lnTo>
                      <a:pt x="988205" y="150403"/>
                    </a:lnTo>
                    <a:lnTo>
                      <a:pt x="1052050" y="150403"/>
                    </a:lnTo>
                    <a:lnTo>
                      <a:pt x="1052050" y="157696"/>
                    </a:lnTo>
                    <a:lnTo>
                      <a:pt x="1104829" y="157696"/>
                    </a:lnTo>
                    <a:lnTo>
                      <a:pt x="1104829" y="166204"/>
                    </a:lnTo>
                    <a:lnTo>
                      <a:pt x="1132530" y="166204"/>
                    </a:lnTo>
                    <a:lnTo>
                      <a:pt x="1132530" y="173753"/>
                    </a:lnTo>
                    <a:lnTo>
                      <a:pt x="1148907" y="173753"/>
                    </a:lnTo>
                    <a:lnTo>
                      <a:pt x="1148907" y="181814"/>
                    </a:lnTo>
                    <a:lnTo>
                      <a:pt x="1322788" y="181814"/>
                    </a:lnTo>
                    <a:lnTo>
                      <a:pt x="1322788" y="193841"/>
                    </a:lnTo>
                    <a:lnTo>
                      <a:pt x="1662041" y="193841"/>
                    </a:lnTo>
                    <a:lnTo>
                      <a:pt x="1662041" y="210666"/>
                    </a:lnTo>
                    <a:lnTo>
                      <a:pt x="2603609" y="210666"/>
                    </a:lnTo>
                    <a:lnTo>
                      <a:pt x="2603609" y="1210898"/>
                    </a:lnTo>
                  </a:path>
                </a:pathLst>
              </a:custGeom>
              <a:noFill/>
              <a:ln w="19050" cap="flat">
                <a:solidFill>
                  <a:srgbClr val="D6AF5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defTabSz="914378">
                  <a:defRPr/>
                </a:pP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F44F02E-4147-4103-9B8D-36BA5384145A}"/>
                  </a:ext>
                </a:extLst>
              </p:cNvPr>
              <p:cNvGrpSpPr/>
              <p:nvPr/>
            </p:nvGrpSpPr>
            <p:grpSpPr>
              <a:xfrm>
                <a:off x="726829" y="885896"/>
                <a:ext cx="6427093" cy="575787"/>
                <a:chOff x="726829" y="885896"/>
                <a:chExt cx="6427093" cy="575787"/>
              </a:xfrm>
            </p:grpSpPr>
            <p:sp>
              <p:nvSpPr>
                <p:cNvPr id="1828" name="Freeform 1827">
                  <a:extLst>
                    <a:ext uri="{FF2B5EF4-FFF2-40B4-BE49-F238E27FC236}">
                      <a16:creationId xmlns:a16="http://schemas.microsoft.com/office/drawing/2014/main" id="{9A7E8935-DCCD-1E4C-827B-4B14AEC44853}"/>
                    </a:ext>
                  </a:extLst>
                </p:cNvPr>
                <p:cNvSpPr/>
                <p:nvPr/>
              </p:nvSpPr>
              <p:spPr>
                <a:xfrm>
                  <a:off x="7137761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0" name="Freeform 1829">
                  <a:extLst>
                    <a:ext uri="{FF2B5EF4-FFF2-40B4-BE49-F238E27FC236}">
                      <a16:creationId xmlns:a16="http://schemas.microsoft.com/office/drawing/2014/main" id="{49961965-6AC4-DD48-800B-BCC36BED5E11}"/>
                    </a:ext>
                  </a:extLst>
                </p:cNvPr>
                <p:cNvSpPr/>
                <p:nvPr/>
              </p:nvSpPr>
              <p:spPr>
                <a:xfrm>
                  <a:off x="6677287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2" name="Freeform 1831">
                  <a:extLst>
                    <a:ext uri="{FF2B5EF4-FFF2-40B4-BE49-F238E27FC236}">
                      <a16:creationId xmlns:a16="http://schemas.microsoft.com/office/drawing/2014/main" id="{4D6FDF71-332E-454E-8F50-FED22ECAFB1A}"/>
                    </a:ext>
                  </a:extLst>
                </p:cNvPr>
                <p:cNvSpPr/>
                <p:nvPr/>
              </p:nvSpPr>
              <p:spPr>
                <a:xfrm>
                  <a:off x="6446688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4" name="Freeform 1833">
                  <a:extLst>
                    <a:ext uri="{FF2B5EF4-FFF2-40B4-BE49-F238E27FC236}">
                      <a16:creationId xmlns:a16="http://schemas.microsoft.com/office/drawing/2014/main" id="{52B40CCA-9457-614D-B589-621557193BED}"/>
                    </a:ext>
                  </a:extLst>
                </p:cNvPr>
                <p:cNvSpPr/>
                <p:nvPr/>
              </p:nvSpPr>
              <p:spPr>
                <a:xfrm>
                  <a:off x="6427134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6" name="Freeform 1835">
                  <a:extLst>
                    <a:ext uri="{FF2B5EF4-FFF2-40B4-BE49-F238E27FC236}">
                      <a16:creationId xmlns:a16="http://schemas.microsoft.com/office/drawing/2014/main" id="{55FF8EE7-7C16-8B4C-B88B-ED85609EACC8}"/>
                    </a:ext>
                  </a:extLst>
                </p:cNvPr>
                <p:cNvSpPr/>
                <p:nvPr/>
              </p:nvSpPr>
              <p:spPr>
                <a:xfrm>
                  <a:off x="6217310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38" name="Freeform 1837">
                  <a:extLst>
                    <a:ext uri="{FF2B5EF4-FFF2-40B4-BE49-F238E27FC236}">
                      <a16:creationId xmlns:a16="http://schemas.microsoft.com/office/drawing/2014/main" id="{1EDB98A1-86E6-A44D-BB62-475C36A9430C}"/>
                    </a:ext>
                  </a:extLst>
                </p:cNvPr>
                <p:cNvSpPr/>
                <p:nvPr/>
              </p:nvSpPr>
              <p:spPr>
                <a:xfrm>
                  <a:off x="6099523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0" name="Freeform 1839">
                  <a:extLst>
                    <a:ext uri="{FF2B5EF4-FFF2-40B4-BE49-F238E27FC236}">
                      <a16:creationId xmlns:a16="http://schemas.microsoft.com/office/drawing/2014/main" id="{6F775E19-7599-F648-828C-C2E1F698DAF1}"/>
                    </a:ext>
                  </a:extLst>
                </p:cNvPr>
                <p:cNvSpPr/>
                <p:nvPr/>
              </p:nvSpPr>
              <p:spPr>
                <a:xfrm>
                  <a:off x="6069298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2" name="Freeform 1841">
                  <a:extLst>
                    <a:ext uri="{FF2B5EF4-FFF2-40B4-BE49-F238E27FC236}">
                      <a16:creationId xmlns:a16="http://schemas.microsoft.com/office/drawing/2014/main" id="{E7830D35-2171-AB4E-A4D1-AEA0CCAFF0DE}"/>
                    </a:ext>
                  </a:extLst>
                </p:cNvPr>
                <p:cNvSpPr/>
                <p:nvPr/>
              </p:nvSpPr>
              <p:spPr>
                <a:xfrm>
                  <a:off x="6057338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4" name="Freeform 1843">
                  <a:extLst>
                    <a:ext uri="{FF2B5EF4-FFF2-40B4-BE49-F238E27FC236}">
                      <a16:creationId xmlns:a16="http://schemas.microsoft.com/office/drawing/2014/main" id="{0F0B4B91-2BF9-0240-B6A6-2C77B8AE5D74}"/>
                    </a:ext>
                  </a:extLst>
                </p:cNvPr>
                <p:cNvSpPr/>
                <p:nvPr/>
              </p:nvSpPr>
              <p:spPr>
                <a:xfrm>
                  <a:off x="6045379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6" name="Freeform 1845">
                  <a:extLst>
                    <a:ext uri="{FF2B5EF4-FFF2-40B4-BE49-F238E27FC236}">
                      <a16:creationId xmlns:a16="http://schemas.microsoft.com/office/drawing/2014/main" id="{B0264C83-56E5-E048-908B-AEA0D9EC561D}"/>
                    </a:ext>
                  </a:extLst>
                </p:cNvPr>
                <p:cNvSpPr/>
                <p:nvPr/>
              </p:nvSpPr>
              <p:spPr>
                <a:xfrm>
                  <a:off x="6037779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48" name="Freeform 1847">
                  <a:extLst>
                    <a:ext uri="{FF2B5EF4-FFF2-40B4-BE49-F238E27FC236}">
                      <a16:creationId xmlns:a16="http://schemas.microsoft.com/office/drawing/2014/main" id="{0228F4B2-EB3E-574F-B00E-3F136847CD02}"/>
                    </a:ext>
                  </a:extLst>
                </p:cNvPr>
                <p:cNvSpPr/>
                <p:nvPr/>
              </p:nvSpPr>
              <p:spPr>
                <a:xfrm>
                  <a:off x="6021292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0" name="Freeform 1849">
                  <a:extLst>
                    <a:ext uri="{FF2B5EF4-FFF2-40B4-BE49-F238E27FC236}">
                      <a16:creationId xmlns:a16="http://schemas.microsoft.com/office/drawing/2014/main" id="{653E10F3-C78D-BD4D-BC5D-9F50614FA2E2}"/>
                    </a:ext>
                  </a:extLst>
                </p:cNvPr>
                <p:cNvSpPr/>
                <p:nvPr/>
              </p:nvSpPr>
              <p:spPr>
                <a:xfrm>
                  <a:off x="6030665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2" name="Freeform 1851">
                  <a:extLst>
                    <a:ext uri="{FF2B5EF4-FFF2-40B4-BE49-F238E27FC236}">
                      <a16:creationId xmlns:a16="http://schemas.microsoft.com/office/drawing/2014/main" id="{1F7675F7-85AD-1345-A996-CF72F25D2056}"/>
                    </a:ext>
                  </a:extLst>
                </p:cNvPr>
                <p:cNvSpPr/>
                <p:nvPr/>
              </p:nvSpPr>
              <p:spPr>
                <a:xfrm>
                  <a:off x="5296586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4" name="Freeform 1853">
                  <a:extLst>
                    <a:ext uri="{FF2B5EF4-FFF2-40B4-BE49-F238E27FC236}">
                      <a16:creationId xmlns:a16="http://schemas.microsoft.com/office/drawing/2014/main" id="{F6437DB1-D819-B643-9E93-02D9AEAAB517}"/>
                    </a:ext>
                  </a:extLst>
                </p:cNvPr>
                <p:cNvSpPr/>
                <p:nvPr/>
              </p:nvSpPr>
              <p:spPr>
                <a:xfrm>
                  <a:off x="5284626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6" name="Freeform 1855">
                  <a:extLst>
                    <a:ext uri="{FF2B5EF4-FFF2-40B4-BE49-F238E27FC236}">
                      <a16:creationId xmlns:a16="http://schemas.microsoft.com/office/drawing/2014/main" id="{F84F2B0E-7AA4-FD46-B79A-9E17DECDED7E}"/>
                    </a:ext>
                  </a:extLst>
                </p:cNvPr>
                <p:cNvSpPr/>
                <p:nvPr/>
              </p:nvSpPr>
              <p:spPr>
                <a:xfrm>
                  <a:off x="5334888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58" name="Freeform 1857">
                  <a:extLst>
                    <a:ext uri="{FF2B5EF4-FFF2-40B4-BE49-F238E27FC236}">
                      <a16:creationId xmlns:a16="http://schemas.microsoft.com/office/drawing/2014/main" id="{02C96977-A52B-F648-9172-0B17DE7C4A25}"/>
                    </a:ext>
                  </a:extLst>
                </p:cNvPr>
                <p:cNvSpPr/>
                <p:nvPr/>
              </p:nvSpPr>
              <p:spPr>
                <a:xfrm>
                  <a:off x="5322928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0" name="Freeform 1859">
                  <a:extLst>
                    <a:ext uri="{FF2B5EF4-FFF2-40B4-BE49-F238E27FC236}">
                      <a16:creationId xmlns:a16="http://schemas.microsoft.com/office/drawing/2014/main" id="{DB873C1B-14D2-0C4A-9170-F89BCEA239D5}"/>
                    </a:ext>
                  </a:extLst>
                </p:cNvPr>
                <p:cNvSpPr/>
                <p:nvPr/>
              </p:nvSpPr>
              <p:spPr>
                <a:xfrm>
                  <a:off x="5272502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2" name="Freeform 1861">
                  <a:extLst>
                    <a:ext uri="{FF2B5EF4-FFF2-40B4-BE49-F238E27FC236}">
                      <a16:creationId xmlns:a16="http://schemas.microsoft.com/office/drawing/2014/main" id="{D7F0EE45-AFEF-3343-85FB-F9C90DB2CE06}"/>
                    </a:ext>
                  </a:extLst>
                </p:cNvPr>
                <p:cNvSpPr/>
                <p:nvPr/>
              </p:nvSpPr>
              <p:spPr>
                <a:xfrm>
                  <a:off x="5265067" y="138968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4" name="Freeform 1863">
                  <a:extLst>
                    <a:ext uri="{FF2B5EF4-FFF2-40B4-BE49-F238E27FC236}">
                      <a16:creationId xmlns:a16="http://schemas.microsoft.com/office/drawing/2014/main" id="{8597031F-1381-024B-ACCF-3A4083E7C702}"/>
                    </a:ext>
                  </a:extLst>
                </p:cNvPr>
                <p:cNvSpPr/>
                <p:nvPr/>
              </p:nvSpPr>
              <p:spPr>
                <a:xfrm>
                  <a:off x="5181510" y="138968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6" name="Freeform 1865">
                  <a:extLst>
                    <a:ext uri="{FF2B5EF4-FFF2-40B4-BE49-F238E27FC236}">
                      <a16:creationId xmlns:a16="http://schemas.microsoft.com/office/drawing/2014/main" id="{11546828-E3A4-B948-B683-9A5EB705DF30}"/>
                    </a:ext>
                  </a:extLst>
                </p:cNvPr>
                <p:cNvSpPr/>
                <p:nvPr/>
              </p:nvSpPr>
              <p:spPr>
                <a:xfrm>
                  <a:off x="4925663" y="134918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68" name="Freeform 1867">
                  <a:extLst>
                    <a:ext uri="{FF2B5EF4-FFF2-40B4-BE49-F238E27FC236}">
                      <a16:creationId xmlns:a16="http://schemas.microsoft.com/office/drawing/2014/main" id="{8DCEDFB4-1D1F-C645-B470-09349EFFD539}"/>
                    </a:ext>
                  </a:extLst>
                </p:cNvPr>
                <p:cNvSpPr/>
                <p:nvPr/>
              </p:nvSpPr>
              <p:spPr>
                <a:xfrm>
                  <a:off x="4895926" y="134918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0" name="Freeform 1869">
                  <a:extLst>
                    <a:ext uri="{FF2B5EF4-FFF2-40B4-BE49-F238E27FC236}">
                      <a16:creationId xmlns:a16="http://schemas.microsoft.com/office/drawing/2014/main" id="{B132F840-8A50-A74F-970D-78D1696D3EB4}"/>
                    </a:ext>
                  </a:extLst>
                </p:cNvPr>
                <p:cNvSpPr/>
                <p:nvPr/>
              </p:nvSpPr>
              <p:spPr>
                <a:xfrm>
                  <a:off x="4783114" y="134918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2" name="Freeform 1871">
                  <a:extLst>
                    <a:ext uri="{FF2B5EF4-FFF2-40B4-BE49-F238E27FC236}">
                      <a16:creationId xmlns:a16="http://schemas.microsoft.com/office/drawing/2014/main" id="{979736C1-0D7F-5948-AB23-B63C10E998E8}"/>
                    </a:ext>
                  </a:extLst>
                </p:cNvPr>
                <p:cNvSpPr/>
                <p:nvPr/>
              </p:nvSpPr>
              <p:spPr>
                <a:xfrm>
                  <a:off x="4631353" y="134918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4" name="Freeform 1873">
                  <a:extLst>
                    <a:ext uri="{FF2B5EF4-FFF2-40B4-BE49-F238E27FC236}">
                      <a16:creationId xmlns:a16="http://schemas.microsoft.com/office/drawing/2014/main" id="{FDCFB99F-2B37-A849-9B72-BEA89E3E8A45}"/>
                    </a:ext>
                  </a:extLst>
                </p:cNvPr>
                <p:cNvSpPr/>
                <p:nvPr/>
              </p:nvSpPr>
              <p:spPr>
                <a:xfrm>
                  <a:off x="4641536" y="134918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6" name="Freeform 1875">
                  <a:extLst>
                    <a:ext uri="{FF2B5EF4-FFF2-40B4-BE49-F238E27FC236}">
                      <a16:creationId xmlns:a16="http://schemas.microsoft.com/office/drawing/2014/main" id="{2ECA4EE3-6B91-9C4E-AF80-9D9B3625C9DF}"/>
                    </a:ext>
                  </a:extLst>
                </p:cNvPr>
                <p:cNvSpPr/>
                <p:nvPr/>
              </p:nvSpPr>
              <p:spPr>
                <a:xfrm>
                  <a:off x="4599675" y="134918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78" name="Freeform 1877">
                  <a:extLst>
                    <a:ext uri="{FF2B5EF4-FFF2-40B4-BE49-F238E27FC236}">
                      <a16:creationId xmlns:a16="http://schemas.microsoft.com/office/drawing/2014/main" id="{44C01F1B-A45B-264C-9E1E-933FB8F7D2FD}"/>
                    </a:ext>
                  </a:extLst>
                </p:cNvPr>
                <p:cNvSpPr/>
                <p:nvPr/>
              </p:nvSpPr>
              <p:spPr>
                <a:xfrm>
                  <a:off x="4568156" y="134918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0" name="Freeform 1879">
                  <a:extLst>
                    <a:ext uri="{FF2B5EF4-FFF2-40B4-BE49-F238E27FC236}">
                      <a16:creationId xmlns:a16="http://schemas.microsoft.com/office/drawing/2014/main" id="{9E7BE632-0E58-D149-A4E8-8CA69DD7991B}"/>
                    </a:ext>
                  </a:extLst>
                </p:cNvPr>
                <p:cNvSpPr/>
                <p:nvPr/>
              </p:nvSpPr>
              <p:spPr>
                <a:xfrm>
                  <a:off x="4556843" y="134918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2" name="Freeform 1881">
                  <a:extLst>
                    <a:ext uri="{FF2B5EF4-FFF2-40B4-BE49-F238E27FC236}">
                      <a16:creationId xmlns:a16="http://schemas.microsoft.com/office/drawing/2014/main" id="{6226F6B5-450B-1247-89B6-BC92025C86E4}"/>
                    </a:ext>
                  </a:extLst>
                </p:cNvPr>
                <p:cNvSpPr/>
                <p:nvPr/>
              </p:nvSpPr>
              <p:spPr>
                <a:xfrm>
                  <a:off x="4545691" y="134918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4" name="Freeform 1883">
                  <a:extLst>
                    <a:ext uri="{FF2B5EF4-FFF2-40B4-BE49-F238E27FC236}">
                      <a16:creationId xmlns:a16="http://schemas.microsoft.com/office/drawing/2014/main" id="{4F89B1DC-7228-9E47-9203-88DFE800C7A4}"/>
                    </a:ext>
                  </a:extLst>
                </p:cNvPr>
                <p:cNvSpPr/>
                <p:nvPr/>
              </p:nvSpPr>
              <p:spPr>
                <a:xfrm>
                  <a:off x="4533732" y="134918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6" name="Freeform 1885">
                  <a:extLst>
                    <a:ext uri="{FF2B5EF4-FFF2-40B4-BE49-F238E27FC236}">
                      <a16:creationId xmlns:a16="http://schemas.microsoft.com/office/drawing/2014/main" id="{113E1300-2FCD-FF40-9A19-425D0D0DD46A}"/>
                    </a:ext>
                  </a:extLst>
                </p:cNvPr>
                <p:cNvSpPr/>
                <p:nvPr/>
              </p:nvSpPr>
              <p:spPr>
                <a:xfrm>
                  <a:off x="4523715" y="134918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88" name="Freeform 1887">
                  <a:extLst>
                    <a:ext uri="{FF2B5EF4-FFF2-40B4-BE49-F238E27FC236}">
                      <a16:creationId xmlns:a16="http://schemas.microsoft.com/office/drawing/2014/main" id="{6CBEDC64-06FD-1645-A66B-9EB8E33969B1}"/>
                    </a:ext>
                  </a:extLst>
                </p:cNvPr>
                <p:cNvSpPr/>
                <p:nvPr/>
              </p:nvSpPr>
              <p:spPr>
                <a:xfrm>
                  <a:off x="4512401" y="134918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0" name="Freeform 1889">
                  <a:extLst>
                    <a:ext uri="{FF2B5EF4-FFF2-40B4-BE49-F238E27FC236}">
                      <a16:creationId xmlns:a16="http://schemas.microsoft.com/office/drawing/2014/main" id="{D787083F-C584-304F-88EB-D768F02B1255}"/>
                    </a:ext>
                  </a:extLst>
                </p:cNvPr>
                <p:cNvSpPr/>
                <p:nvPr/>
              </p:nvSpPr>
              <p:spPr>
                <a:xfrm>
                  <a:off x="4509004" y="134918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2" name="Freeform 1891">
                  <a:extLst>
                    <a:ext uri="{FF2B5EF4-FFF2-40B4-BE49-F238E27FC236}">
                      <a16:creationId xmlns:a16="http://schemas.microsoft.com/office/drawing/2014/main" id="{D14B3136-E6D6-4742-AF4C-3891E92523C0}"/>
                    </a:ext>
                  </a:extLst>
                </p:cNvPr>
                <p:cNvSpPr/>
                <p:nvPr/>
              </p:nvSpPr>
              <p:spPr>
                <a:xfrm>
                  <a:off x="3811610" y="132153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4" name="Freeform 1893">
                  <a:extLst>
                    <a:ext uri="{FF2B5EF4-FFF2-40B4-BE49-F238E27FC236}">
                      <a16:creationId xmlns:a16="http://schemas.microsoft.com/office/drawing/2014/main" id="{33481787-F8E7-1740-BFB0-B6C99E663F98}"/>
                    </a:ext>
                  </a:extLst>
                </p:cNvPr>
                <p:cNvSpPr/>
                <p:nvPr/>
              </p:nvSpPr>
              <p:spPr>
                <a:xfrm>
                  <a:off x="3852175" y="132153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6" name="Freeform 1895">
                  <a:extLst>
                    <a:ext uri="{FF2B5EF4-FFF2-40B4-BE49-F238E27FC236}">
                      <a16:creationId xmlns:a16="http://schemas.microsoft.com/office/drawing/2014/main" id="{21E228FE-6854-2C4D-BCDE-619D77EF15DD}"/>
                    </a:ext>
                  </a:extLst>
                </p:cNvPr>
                <p:cNvSpPr/>
                <p:nvPr/>
              </p:nvSpPr>
              <p:spPr>
                <a:xfrm>
                  <a:off x="3722556" y="132153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98" name="Freeform 1897">
                  <a:extLst>
                    <a:ext uri="{FF2B5EF4-FFF2-40B4-BE49-F238E27FC236}">
                      <a16:creationId xmlns:a16="http://schemas.microsoft.com/office/drawing/2014/main" id="{4E642224-EE7D-444A-B777-C18EB19AA00F}"/>
                    </a:ext>
                  </a:extLst>
                </p:cNvPr>
                <p:cNvSpPr/>
                <p:nvPr/>
              </p:nvSpPr>
              <p:spPr>
                <a:xfrm>
                  <a:off x="3690069" y="132153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0" name="Freeform 1899">
                  <a:extLst>
                    <a:ext uri="{FF2B5EF4-FFF2-40B4-BE49-F238E27FC236}">
                      <a16:creationId xmlns:a16="http://schemas.microsoft.com/office/drawing/2014/main" id="{AE12BBE2-33A4-B04B-896C-85C4B8060BC1}"/>
                    </a:ext>
                  </a:extLst>
                </p:cNvPr>
                <p:cNvSpPr/>
                <p:nvPr/>
              </p:nvSpPr>
              <p:spPr>
                <a:xfrm>
                  <a:off x="3671483" y="132153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2" name="Freeform 1901">
                  <a:extLst>
                    <a:ext uri="{FF2B5EF4-FFF2-40B4-BE49-F238E27FC236}">
                      <a16:creationId xmlns:a16="http://schemas.microsoft.com/office/drawing/2014/main" id="{2D4EC366-E3E8-B94B-A410-836A495206B4}"/>
                    </a:ext>
                  </a:extLst>
                </p:cNvPr>
                <p:cNvSpPr/>
                <p:nvPr/>
              </p:nvSpPr>
              <p:spPr>
                <a:xfrm>
                  <a:off x="3446023" y="126362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4" name="Freeform 1903">
                  <a:extLst>
                    <a:ext uri="{FF2B5EF4-FFF2-40B4-BE49-F238E27FC236}">
                      <a16:creationId xmlns:a16="http://schemas.microsoft.com/office/drawing/2014/main" id="{5C08E096-FF35-D748-BB18-D13144E22299}"/>
                    </a:ext>
                  </a:extLst>
                </p:cNvPr>
                <p:cNvSpPr/>
                <p:nvPr/>
              </p:nvSpPr>
              <p:spPr>
                <a:xfrm>
                  <a:off x="3385415" y="124650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6" name="Freeform 1905">
                  <a:extLst>
                    <a:ext uri="{FF2B5EF4-FFF2-40B4-BE49-F238E27FC236}">
                      <a16:creationId xmlns:a16="http://schemas.microsoft.com/office/drawing/2014/main" id="{8FF3E71D-132C-364C-834E-17D48FA0C971}"/>
                    </a:ext>
                  </a:extLst>
                </p:cNvPr>
                <p:cNvSpPr/>
                <p:nvPr/>
              </p:nvSpPr>
              <p:spPr>
                <a:xfrm>
                  <a:off x="3334666" y="124650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08" name="Freeform 1907">
                  <a:extLst>
                    <a:ext uri="{FF2B5EF4-FFF2-40B4-BE49-F238E27FC236}">
                      <a16:creationId xmlns:a16="http://schemas.microsoft.com/office/drawing/2014/main" id="{DC8AF9D0-CDA1-C449-B1D6-AB96A9CDE890}"/>
                    </a:ext>
                  </a:extLst>
                </p:cNvPr>
                <p:cNvSpPr/>
                <p:nvPr/>
              </p:nvSpPr>
              <p:spPr>
                <a:xfrm>
                  <a:off x="3159791" y="123367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0" name="Freeform 1909">
                  <a:extLst>
                    <a:ext uri="{FF2B5EF4-FFF2-40B4-BE49-F238E27FC236}">
                      <a16:creationId xmlns:a16="http://schemas.microsoft.com/office/drawing/2014/main" id="{CD9E4F0E-E4E0-D441-B2F1-BA24055D7BF1}"/>
                    </a:ext>
                  </a:extLst>
                </p:cNvPr>
                <p:cNvSpPr/>
                <p:nvPr/>
              </p:nvSpPr>
              <p:spPr>
                <a:xfrm>
                  <a:off x="3097729" y="119470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2" name="Freeform 1911">
                  <a:extLst>
                    <a:ext uri="{FF2B5EF4-FFF2-40B4-BE49-F238E27FC236}">
                      <a16:creationId xmlns:a16="http://schemas.microsoft.com/office/drawing/2014/main" id="{F72F8A38-E854-0841-BBB4-F4923EBC13C0}"/>
                    </a:ext>
                  </a:extLst>
                </p:cNvPr>
                <p:cNvSpPr/>
                <p:nvPr/>
              </p:nvSpPr>
              <p:spPr>
                <a:xfrm>
                  <a:off x="3078657" y="119470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4" name="Freeform 1913">
                  <a:extLst>
                    <a:ext uri="{FF2B5EF4-FFF2-40B4-BE49-F238E27FC236}">
                      <a16:creationId xmlns:a16="http://schemas.microsoft.com/office/drawing/2014/main" id="{034FC642-1C33-AD42-96DE-09AC5196EC06}"/>
                    </a:ext>
                  </a:extLst>
                </p:cNvPr>
                <p:cNvSpPr/>
                <p:nvPr/>
              </p:nvSpPr>
              <p:spPr>
                <a:xfrm>
                  <a:off x="3057163" y="119470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6" name="Freeform 1915">
                  <a:extLst>
                    <a:ext uri="{FF2B5EF4-FFF2-40B4-BE49-F238E27FC236}">
                      <a16:creationId xmlns:a16="http://schemas.microsoft.com/office/drawing/2014/main" id="{C2A355AB-42B9-CB4C-BFE8-C33D62457546}"/>
                    </a:ext>
                  </a:extLst>
                </p:cNvPr>
                <p:cNvSpPr/>
                <p:nvPr/>
              </p:nvSpPr>
              <p:spPr>
                <a:xfrm>
                  <a:off x="3057163" y="116491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18" name="Freeform 1917">
                  <a:extLst>
                    <a:ext uri="{FF2B5EF4-FFF2-40B4-BE49-F238E27FC236}">
                      <a16:creationId xmlns:a16="http://schemas.microsoft.com/office/drawing/2014/main" id="{A832642F-6E2E-CB4E-AF53-EC976221DEE0}"/>
                    </a:ext>
                  </a:extLst>
                </p:cNvPr>
                <p:cNvSpPr/>
                <p:nvPr/>
              </p:nvSpPr>
              <p:spPr>
                <a:xfrm>
                  <a:off x="3046009" y="116491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0" name="Freeform 1919">
                  <a:extLst>
                    <a:ext uri="{FF2B5EF4-FFF2-40B4-BE49-F238E27FC236}">
                      <a16:creationId xmlns:a16="http://schemas.microsoft.com/office/drawing/2014/main" id="{FB28EDEF-C419-A94B-A7E8-DC9918FB6061}"/>
                    </a:ext>
                  </a:extLst>
                </p:cNvPr>
                <p:cNvSpPr/>
                <p:nvPr/>
              </p:nvSpPr>
              <p:spPr>
                <a:xfrm>
                  <a:off x="3036151" y="116491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2" name="Freeform 1921">
                  <a:extLst>
                    <a:ext uri="{FF2B5EF4-FFF2-40B4-BE49-F238E27FC236}">
                      <a16:creationId xmlns:a16="http://schemas.microsoft.com/office/drawing/2014/main" id="{8D8DD38C-D71A-8E45-9B83-9F5788A8D80F}"/>
                    </a:ext>
                  </a:extLst>
                </p:cNvPr>
                <p:cNvSpPr/>
                <p:nvPr/>
              </p:nvSpPr>
              <p:spPr>
                <a:xfrm>
                  <a:off x="3025323" y="116491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4" name="Freeform 1923">
                  <a:extLst>
                    <a:ext uri="{FF2B5EF4-FFF2-40B4-BE49-F238E27FC236}">
                      <a16:creationId xmlns:a16="http://schemas.microsoft.com/office/drawing/2014/main" id="{C0B9CCBE-54DB-1245-AE73-D6B861A224AD}"/>
                    </a:ext>
                  </a:extLst>
                </p:cNvPr>
                <p:cNvSpPr/>
                <p:nvPr/>
              </p:nvSpPr>
              <p:spPr>
                <a:xfrm>
                  <a:off x="3016595" y="116491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6" name="Freeform 1925">
                  <a:extLst>
                    <a:ext uri="{FF2B5EF4-FFF2-40B4-BE49-F238E27FC236}">
                      <a16:creationId xmlns:a16="http://schemas.microsoft.com/office/drawing/2014/main" id="{BD22B94C-1EDD-0D44-9942-CC8680630845}"/>
                    </a:ext>
                  </a:extLst>
                </p:cNvPr>
                <p:cNvSpPr/>
                <p:nvPr/>
              </p:nvSpPr>
              <p:spPr>
                <a:xfrm>
                  <a:off x="3007222" y="114642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28" name="Freeform 1927">
                  <a:extLst>
                    <a:ext uri="{FF2B5EF4-FFF2-40B4-BE49-F238E27FC236}">
                      <a16:creationId xmlns:a16="http://schemas.microsoft.com/office/drawing/2014/main" id="{43977579-1D03-1849-9AE2-58F8A395BB37}"/>
                    </a:ext>
                  </a:extLst>
                </p:cNvPr>
                <p:cNvSpPr/>
                <p:nvPr/>
              </p:nvSpPr>
              <p:spPr>
                <a:xfrm>
                  <a:off x="2977161" y="114642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0" name="Freeform 1929">
                  <a:extLst>
                    <a:ext uri="{FF2B5EF4-FFF2-40B4-BE49-F238E27FC236}">
                      <a16:creationId xmlns:a16="http://schemas.microsoft.com/office/drawing/2014/main" id="{B7CDA876-C282-CB47-863E-611FE9DF09B2}"/>
                    </a:ext>
                  </a:extLst>
                </p:cNvPr>
                <p:cNvSpPr/>
                <p:nvPr/>
              </p:nvSpPr>
              <p:spPr>
                <a:xfrm>
                  <a:off x="2680587" y="112976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2" name="Freeform 1931">
                  <a:extLst>
                    <a:ext uri="{FF2B5EF4-FFF2-40B4-BE49-F238E27FC236}">
                      <a16:creationId xmlns:a16="http://schemas.microsoft.com/office/drawing/2014/main" id="{D6B7E16C-8034-0F4A-83F5-D94E05A03B7C}"/>
                    </a:ext>
                  </a:extLst>
                </p:cNvPr>
                <p:cNvSpPr/>
                <p:nvPr/>
              </p:nvSpPr>
              <p:spPr>
                <a:xfrm>
                  <a:off x="2640018" y="112976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4" name="Freeform 1933">
                  <a:extLst>
                    <a:ext uri="{FF2B5EF4-FFF2-40B4-BE49-F238E27FC236}">
                      <a16:creationId xmlns:a16="http://schemas.microsoft.com/office/drawing/2014/main" id="{98BED838-3E0A-064F-AD19-502984613831}"/>
                    </a:ext>
                  </a:extLst>
                </p:cNvPr>
                <p:cNvSpPr/>
                <p:nvPr/>
              </p:nvSpPr>
              <p:spPr>
                <a:xfrm>
                  <a:off x="2566319" y="112976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6" name="Freeform 1935">
                  <a:extLst>
                    <a:ext uri="{FF2B5EF4-FFF2-40B4-BE49-F238E27FC236}">
                      <a16:creationId xmlns:a16="http://schemas.microsoft.com/office/drawing/2014/main" id="{7C033A15-C329-7B46-A0C7-5D9E905452B2}"/>
                    </a:ext>
                  </a:extLst>
                </p:cNvPr>
                <p:cNvSpPr/>
                <p:nvPr/>
              </p:nvSpPr>
              <p:spPr>
                <a:xfrm>
                  <a:off x="2536258" y="112976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38" name="Freeform 1937">
                  <a:extLst>
                    <a:ext uri="{FF2B5EF4-FFF2-40B4-BE49-F238E27FC236}">
                      <a16:creationId xmlns:a16="http://schemas.microsoft.com/office/drawing/2014/main" id="{B7A44612-AA24-D343-A32D-C003AD1C21B3}"/>
                    </a:ext>
                  </a:extLst>
                </p:cNvPr>
                <p:cNvSpPr/>
                <p:nvPr/>
              </p:nvSpPr>
              <p:spPr>
                <a:xfrm>
                  <a:off x="2528015" y="112976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0" name="Freeform 1939">
                  <a:extLst>
                    <a:ext uri="{FF2B5EF4-FFF2-40B4-BE49-F238E27FC236}">
                      <a16:creationId xmlns:a16="http://schemas.microsoft.com/office/drawing/2014/main" id="{1ABD6AB9-10FC-3648-8F02-34273C4B9EAF}"/>
                    </a:ext>
                  </a:extLst>
                </p:cNvPr>
                <p:cNvSpPr/>
                <p:nvPr/>
              </p:nvSpPr>
              <p:spPr>
                <a:xfrm>
                  <a:off x="2507650" y="112976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2" name="Freeform 1941">
                  <a:extLst>
                    <a:ext uri="{FF2B5EF4-FFF2-40B4-BE49-F238E27FC236}">
                      <a16:creationId xmlns:a16="http://schemas.microsoft.com/office/drawing/2014/main" id="{9FE91FB2-07BE-3441-B149-08BE26F0B2F3}"/>
                    </a:ext>
                  </a:extLst>
                </p:cNvPr>
                <p:cNvSpPr/>
                <p:nvPr/>
              </p:nvSpPr>
              <p:spPr>
                <a:xfrm>
                  <a:off x="2445266" y="112976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4" name="Freeform 1943">
                  <a:extLst>
                    <a:ext uri="{FF2B5EF4-FFF2-40B4-BE49-F238E27FC236}">
                      <a16:creationId xmlns:a16="http://schemas.microsoft.com/office/drawing/2014/main" id="{CBDD9B3C-52D4-2343-9784-6FC26D74F33B}"/>
                    </a:ext>
                  </a:extLst>
                </p:cNvPr>
                <p:cNvSpPr/>
                <p:nvPr/>
              </p:nvSpPr>
              <p:spPr>
                <a:xfrm>
                  <a:off x="2403890" y="110959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6" name="Freeform 1945">
                  <a:extLst>
                    <a:ext uri="{FF2B5EF4-FFF2-40B4-BE49-F238E27FC236}">
                      <a16:creationId xmlns:a16="http://schemas.microsoft.com/office/drawing/2014/main" id="{36E0D5FE-FF5E-AF42-BD63-3D4E1E06BEC5}"/>
                    </a:ext>
                  </a:extLst>
                </p:cNvPr>
                <p:cNvSpPr/>
                <p:nvPr/>
              </p:nvSpPr>
              <p:spPr>
                <a:xfrm>
                  <a:off x="2373182" y="110959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48" name="Freeform 1947">
                  <a:extLst>
                    <a:ext uri="{FF2B5EF4-FFF2-40B4-BE49-F238E27FC236}">
                      <a16:creationId xmlns:a16="http://schemas.microsoft.com/office/drawing/2014/main" id="{AC7809F8-4773-2245-82E2-11685D6639B7}"/>
                    </a:ext>
                  </a:extLst>
                </p:cNvPr>
                <p:cNvSpPr/>
                <p:nvPr/>
              </p:nvSpPr>
              <p:spPr>
                <a:xfrm>
                  <a:off x="2097296" y="109110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0" name="Freeform 1949">
                  <a:extLst>
                    <a:ext uri="{FF2B5EF4-FFF2-40B4-BE49-F238E27FC236}">
                      <a16:creationId xmlns:a16="http://schemas.microsoft.com/office/drawing/2014/main" id="{67DD03B8-AC5A-574B-BC79-2E0119C83246}"/>
                    </a:ext>
                  </a:extLst>
                </p:cNvPr>
                <p:cNvSpPr/>
                <p:nvPr/>
              </p:nvSpPr>
              <p:spPr>
                <a:xfrm>
                  <a:off x="1945371" y="109110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2" name="Freeform 1951">
                  <a:extLst>
                    <a:ext uri="{FF2B5EF4-FFF2-40B4-BE49-F238E27FC236}">
                      <a16:creationId xmlns:a16="http://schemas.microsoft.com/office/drawing/2014/main" id="{6BB9152F-6CC2-FD4E-AD77-6DC3A8147BBE}"/>
                    </a:ext>
                  </a:extLst>
                </p:cNvPr>
                <p:cNvSpPr/>
                <p:nvPr/>
              </p:nvSpPr>
              <p:spPr>
                <a:xfrm>
                  <a:off x="1833046" y="99331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4" name="Freeform 1953">
                  <a:extLst>
                    <a:ext uri="{FF2B5EF4-FFF2-40B4-BE49-F238E27FC236}">
                      <a16:creationId xmlns:a16="http://schemas.microsoft.com/office/drawing/2014/main" id="{F5A85EB4-E0BF-1844-9F1D-D277FE49BF6E}"/>
                    </a:ext>
                  </a:extLst>
                </p:cNvPr>
                <p:cNvSpPr/>
                <p:nvPr/>
              </p:nvSpPr>
              <p:spPr>
                <a:xfrm>
                  <a:off x="1790861" y="99331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6" name="Freeform 1955">
                  <a:extLst>
                    <a:ext uri="{FF2B5EF4-FFF2-40B4-BE49-F238E27FC236}">
                      <a16:creationId xmlns:a16="http://schemas.microsoft.com/office/drawing/2014/main" id="{6E03E600-DD10-A64C-BE66-E793AA8B4002}"/>
                    </a:ext>
                  </a:extLst>
                </p:cNvPr>
                <p:cNvSpPr/>
                <p:nvPr/>
              </p:nvSpPr>
              <p:spPr>
                <a:xfrm>
                  <a:off x="1781973" y="99331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58" name="Freeform 1957">
                  <a:extLst>
                    <a:ext uri="{FF2B5EF4-FFF2-40B4-BE49-F238E27FC236}">
                      <a16:creationId xmlns:a16="http://schemas.microsoft.com/office/drawing/2014/main" id="{F2614D01-F2B2-F04F-97E1-EE152994B8EE}"/>
                    </a:ext>
                  </a:extLst>
                </p:cNvPr>
                <p:cNvSpPr/>
                <p:nvPr/>
              </p:nvSpPr>
              <p:spPr>
                <a:xfrm>
                  <a:off x="1741728" y="99331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0" name="Freeform 1959">
                  <a:extLst>
                    <a:ext uri="{FF2B5EF4-FFF2-40B4-BE49-F238E27FC236}">
                      <a16:creationId xmlns:a16="http://schemas.microsoft.com/office/drawing/2014/main" id="{DF05FCDD-B415-DA4B-A0DF-BB4916E8F8AC}"/>
                    </a:ext>
                  </a:extLst>
                </p:cNvPr>
                <p:cNvSpPr/>
                <p:nvPr/>
              </p:nvSpPr>
              <p:spPr>
                <a:xfrm>
                  <a:off x="1679989" y="99331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2" name="Freeform 1961">
                  <a:extLst>
                    <a:ext uri="{FF2B5EF4-FFF2-40B4-BE49-F238E27FC236}">
                      <a16:creationId xmlns:a16="http://schemas.microsoft.com/office/drawing/2014/main" id="{BF7AFDE8-1D2A-A64B-8CB8-CB53B72EF941}"/>
                    </a:ext>
                  </a:extLst>
                </p:cNvPr>
                <p:cNvSpPr/>
                <p:nvPr/>
              </p:nvSpPr>
              <p:spPr>
                <a:xfrm>
                  <a:off x="1606775" y="96245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4" name="Freeform 1963">
                  <a:extLst>
                    <a:ext uri="{FF2B5EF4-FFF2-40B4-BE49-F238E27FC236}">
                      <a16:creationId xmlns:a16="http://schemas.microsoft.com/office/drawing/2014/main" id="{047B37D3-0088-F44D-9A4E-8C3C11EB0B31}"/>
                    </a:ext>
                  </a:extLst>
                </p:cNvPr>
                <p:cNvSpPr/>
                <p:nvPr/>
              </p:nvSpPr>
              <p:spPr>
                <a:xfrm>
                  <a:off x="1566856" y="950838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6" name="Freeform 1965">
                  <a:extLst>
                    <a:ext uri="{FF2B5EF4-FFF2-40B4-BE49-F238E27FC236}">
                      <a16:creationId xmlns:a16="http://schemas.microsoft.com/office/drawing/2014/main" id="{9DA79A5A-9AE0-8E4E-A120-DDBDE78758AF}"/>
                    </a:ext>
                  </a:extLst>
                </p:cNvPr>
                <p:cNvSpPr/>
                <p:nvPr/>
              </p:nvSpPr>
              <p:spPr>
                <a:xfrm>
                  <a:off x="1526288" y="933725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68" name="Freeform 1967">
                  <a:extLst>
                    <a:ext uri="{FF2B5EF4-FFF2-40B4-BE49-F238E27FC236}">
                      <a16:creationId xmlns:a16="http://schemas.microsoft.com/office/drawing/2014/main" id="{97ECC3DE-CD77-D74E-9F0A-63AB4FBEA411}"/>
                    </a:ext>
                  </a:extLst>
                </p:cNvPr>
                <p:cNvSpPr/>
                <p:nvPr/>
              </p:nvSpPr>
              <p:spPr>
                <a:xfrm>
                  <a:off x="1538086" y="94335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0" name="Freeform 1969">
                  <a:extLst>
                    <a:ext uri="{FF2B5EF4-FFF2-40B4-BE49-F238E27FC236}">
                      <a16:creationId xmlns:a16="http://schemas.microsoft.com/office/drawing/2014/main" id="{86E73341-7285-FC44-9113-4444543A4E6B}"/>
                    </a:ext>
                  </a:extLst>
                </p:cNvPr>
                <p:cNvSpPr/>
                <p:nvPr/>
              </p:nvSpPr>
              <p:spPr>
                <a:xfrm>
                  <a:off x="1545845" y="94335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2" name="Freeform 1971">
                  <a:extLst>
                    <a:ext uri="{FF2B5EF4-FFF2-40B4-BE49-F238E27FC236}">
                      <a16:creationId xmlns:a16="http://schemas.microsoft.com/office/drawing/2014/main" id="{7CC1E6F9-1F82-2943-9B37-6C5B2B4FB58C}"/>
                    </a:ext>
                  </a:extLst>
                </p:cNvPr>
                <p:cNvSpPr/>
                <p:nvPr/>
              </p:nvSpPr>
              <p:spPr>
                <a:xfrm>
                  <a:off x="1496550" y="91630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4" name="Freeform 1973">
                  <a:extLst>
                    <a:ext uri="{FF2B5EF4-FFF2-40B4-BE49-F238E27FC236}">
                      <a16:creationId xmlns:a16="http://schemas.microsoft.com/office/drawing/2014/main" id="{315A15B6-4A5D-414A-BFE9-A7BB692B32A3}"/>
                    </a:ext>
                  </a:extLst>
                </p:cNvPr>
                <p:cNvSpPr/>
                <p:nvPr/>
              </p:nvSpPr>
              <p:spPr>
                <a:xfrm>
                  <a:off x="1506408" y="921348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6" name="Freeform 1975">
                  <a:extLst>
                    <a:ext uri="{FF2B5EF4-FFF2-40B4-BE49-F238E27FC236}">
                      <a16:creationId xmlns:a16="http://schemas.microsoft.com/office/drawing/2014/main" id="{2621288C-5173-A04B-8965-1A27A762B36C}"/>
                    </a:ext>
                  </a:extLst>
                </p:cNvPr>
                <p:cNvSpPr/>
                <p:nvPr/>
              </p:nvSpPr>
              <p:spPr>
                <a:xfrm>
                  <a:off x="1425274" y="91462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78" name="Freeform 1977">
                  <a:extLst>
                    <a:ext uri="{FF2B5EF4-FFF2-40B4-BE49-F238E27FC236}">
                      <a16:creationId xmlns:a16="http://schemas.microsoft.com/office/drawing/2014/main" id="{92BC794C-4CEB-CC41-A093-071F79A15230}"/>
                    </a:ext>
                  </a:extLst>
                </p:cNvPr>
                <p:cNvSpPr/>
                <p:nvPr/>
              </p:nvSpPr>
              <p:spPr>
                <a:xfrm>
                  <a:off x="1351898" y="91462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0" name="Freeform 1979">
                  <a:extLst>
                    <a:ext uri="{FF2B5EF4-FFF2-40B4-BE49-F238E27FC236}">
                      <a16:creationId xmlns:a16="http://schemas.microsoft.com/office/drawing/2014/main" id="{0DE08FE4-AF39-B240-ABD3-62C8B72EDD8D}"/>
                    </a:ext>
                  </a:extLst>
                </p:cNvPr>
                <p:cNvSpPr/>
                <p:nvPr/>
              </p:nvSpPr>
              <p:spPr>
                <a:xfrm>
                  <a:off x="1343657" y="91462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2" name="Freeform 1981">
                  <a:extLst>
                    <a:ext uri="{FF2B5EF4-FFF2-40B4-BE49-F238E27FC236}">
                      <a16:creationId xmlns:a16="http://schemas.microsoft.com/office/drawing/2014/main" id="{400C476A-F322-D741-B312-42AA790D13D3}"/>
                    </a:ext>
                  </a:extLst>
                </p:cNvPr>
                <p:cNvSpPr/>
                <p:nvPr/>
              </p:nvSpPr>
              <p:spPr>
                <a:xfrm>
                  <a:off x="1322161" y="91462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4" name="Freeform 1983">
                  <a:extLst>
                    <a:ext uri="{FF2B5EF4-FFF2-40B4-BE49-F238E27FC236}">
                      <a16:creationId xmlns:a16="http://schemas.microsoft.com/office/drawing/2014/main" id="{E66870AC-2646-3749-88C3-018D06A25DD9}"/>
                    </a:ext>
                  </a:extLst>
                </p:cNvPr>
                <p:cNvSpPr/>
                <p:nvPr/>
              </p:nvSpPr>
              <p:spPr>
                <a:xfrm>
                  <a:off x="1251210" y="90423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6" name="Freeform 1985">
                  <a:extLst>
                    <a:ext uri="{FF2B5EF4-FFF2-40B4-BE49-F238E27FC236}">
                      <a16:creationId xmlns:a16="http://schemas.microsoft.com/office/drawing/2014/main" id="{7A94550C-2033-5340-B7F5-64169A510DCF}"/>
                    </a:ext>
                  </a:extLst>
                </p:cNvPr>
                <p:cNvSpPr/>
                <p:nvPr/>
              </p:nvSpPr>
              <p:spPr>
                <a:xfrm>
                  <a:off x="1179773" y="90423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88" name="Freeform 1987">
                  <a:extLst>
                    <a:ext uri="{FF2B5EF4-FFF2-40B4-BE49-F238E27FC236}">
                      <a16:creationId xmlns:a16="http://schemas.microsoft.com/office/drawing/2014/main" id="{4D77AC80-EB0E-9344-AB46-5429E5C8CA43}"/>
                    </a:ext>
                  </a:extLst>
                </p:cNvPr>
                <p:cNvSpPr/>
                <p:nvPr/>
              </p:nvSpPr>
              <p:spPr>
                <a:xfrm>
                  <a:off x="1157955" y="90423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0" name="Freeform 1989">
                  <a:extLst>
                    <a:ext uri="{FF2B5EF4-FFF2-40B4-BE49-F238E27FC236}">
                      <a16:creationId xmlns:a16="http://schemas.microsoft.com/office/drawing/2014/main" id="{8979D966-8090-BB4F-BFB1-09ACAA4814CB}"/>
                    </a:ext>
                  </a:extLst>
                </p:cNvPr>
                <p:cNvSpPr/>
                <p:nvPr/>
              </p:nvSpPr>
              <p:spPr>
                <a:xfrm>
                  <a:off x="1146319" y="90423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2" name="Freeform 1991">
                  <a:extLst>
                    <a:ext uri="{FF2B5EF4-FFF2-40B4-BE49-F238E27FC236}">
                      <a16:creationId xmlns:a16="http://schemas.microsoft.com/office/drawing/2014/main" id="{E6C5DBB4-6949-164A-A8DA-AE8EA9DED618}"/>
                    </a:ext>
                  </a:extLst>
                </p:cNvPr>
                <p:cNvSpPr/>
                <p:nvPr/>
              </p:nvSpPr>
              <p:spPr>
                <a:xfrm>
                  <a:off x="1133874" y="88589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4" name="Freeform 1993">
                  <a:extLst>
                    <a:ext uri="{FF2B5EF4-FFF2-40B4-BE49-F238E27FC236}">
                      <a16:creationId xmlns:a16="http://schemas.microsoft.com/office/drawing/2014/main" id="{E492754A-F87F-C440-9436-DF0A6F07D3B6}"/>
                    </a:ext>
                  </a:extLst>
                </p:cNvPr>
                <p:cNvSpPr/>
                <p:nvPr/>
              </p:nvSpPr>
              <p:spPr>
                <a:xfrm>
                  <a:off x="1126762" y="88589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6" name="Freeform 1995">
                  <a:extLst>
                    <a:ext uri="{FF2B5EF4-FFF2-40B4-BE49-F238E27FC236}">
                      <a16:creationId xmlns:a16="http://schemas.microsoft.com/office/drawing/2014/main" id="{C5AB4820-E0A5-0142-A07A-07AB2A844D41}"/>
                    </a:ext>
                  </a:extLst>
                </p:cNvPr>
                <p:cNvSpPr/>
                <p:nvPr/>
              </p:nvSpPr>
              <p:spPr>
                <a:xfrm>
                  <a:off x="1116578" y="88589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998" name="Freeform 1997">
                  <a:extLst>
                    <a:ext uri="{FF2B5EF4-FFF2-40B4-BE49-F238E27FC236}">
                      <a16:creationId xmlns:a16="http://schemas.microsoft.com/office/drawing/2014/main" id="{09E187E3-4791-9243-A6FB-67E1065ECD46}"/>
                    </a:ext>
                  </a:extLst>
                </p:cNvPr>
                <p:cNvSpPr/>
                <p:nvPr/>
              </p:nvSpPr>
              <p:spPr>
                <a:xfrm>
                  <a:off x="1087002" y="88589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0" name="Freeform 1999">
                  <a:extLst>
                    <a:ext uri="{FF2B5EF4-FFF2-40B4-BE49-F238E27FC236}">
                      <a16:creationId xmlns:a16="http://schemas.microsoft.com/office/drawing/2014/main" id="{72D8E673-5D57-4B41-8B99-6828B8D2E6E7}"/>
                    </a:ext>
                  </a:extLst>
                </p:cNvPr>
                <p:cNvSpPr/>
                <p:nvPr/>
              </p:nvSpPr>
              <p:spPr>
                <a:xfrm>
                  <a:off x="1067446" y="88589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2" name="Freeform 2001">
                  <a:extLst>
                    <a:ext uri="{FF2B5EF4-FFF2-40B4-BE49-F238E27FC236}">
                      <a16:creationId xmlns:a16="http://schemas.microsoft.com/office/drawing/2014/main" id="{A200D689-6332-0841-93F1-83D19292598F}"/>
                    </a:ext>
                  </a:extLst>
                </p:cNvPr>
                <p:cNvSpPr/>
                <p:nvPr/>
              </p:nvSpPr>
              <p:spPr>
                <a:xfrm>
                  <a:off x="955765" y="88589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4" name="Freeform 2003">
                  <a:extLst>
                    <a:ext uri="{FF2B5EF4-FFF2-40B4-BE49-F238E27FC236}">
                      <a16:creationId xmlns:a16="http://schemas.microsoft.com/office/drawing/2014/main" id="{D176FF01-C11F-C643-B799-B9F9BAE39F33}"/>
                    </a:ext>
                  </a:extLst>
                </p:cNvPr>
                <p:cNvSpPr/>
                <p:nvPr/>
              </p:nvSpPr>
              <p:spPr>
                <a:xfrm>
                  <a:off x="903563" y="88589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6" name="Freeform 2005">
                  <a:extLst>
                    <a:ext uri="{FF2B5EF4-FFF2-40B4-BE49-F238E27FC236}">
                      <a16:creationId xmlns:a16="http://schemas.microsoft.com/office/drawing/2014/main" id="{AB53CB0B-4042-AC4D-8BBB-80A9D070CD61}"/>
                    </a:ext>
                  </a:extLst>
                </p:cNvPr>
                <p:cNvSpPr/>
                <p:nvPr/>
              </p:nvSpPr>
              <p:spPr>
                <a:xfrm>
                  <a:off x="770386" y="88589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08" name="Freeform 2007">
                  <a:extLst>
                    <a:ext uri="{FF2B5EF4-FFF2-40B4-BE49-F238E27FC236}">
                      <a16:creationId xmlns:a16="http://schemas.microsoft.com/office/drawing/2014/main" id="{A2C200DD-60F7-2842-AD1C-219F665C0211}"/>
                    </a:ext>
                  </a:extLst>
                </p:cNvPr>
                <p:cNvSpPr/>
                <p:nvPr/>
              </p:nvSpPr>
              <p:spPr>
                <a:xfrm>
                  <a:off x="1873288" y="101822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0" name="Freeform 2009">
                  <a:extLst>
                    <a:ext uri="{FF2B5EF4-FFF2-40B4-BE49-F238E27FC236}">
                      <a16:creationId xmlns:a16="http://schemas.microsoft.com/office/drawing/2014/main" id="{FAD72296-576E-6D41-A498-23AC9C7E827C}"/>
                    </a:ext>
                  </a:extLst>
                </p:cNvPr>
                <p:cNvSpPr/>
                <p:nvPr/>
              </p:nvSpPr>
              <p:spPr>
                <a:xfrm>
                  <a:off x="1933732" y="109110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2" name="Freeform 2011">
                  <a:extLst>
                    <a:ext uri="{FF2B5EF4-FFF2-40B4-BE49-F238E27FC236}">
                      <a16:creationId xmlns:a16="http://schemas.microsoft.com/office/drawing/2014/main" id="{2263A887-F046-0247-96D5-C94727B79DC8}"/>
                    </a:ext>
                  </a:extLst>
                </p:cNvPr>
                <p:cNvSpPr/>
                <p:nvPr/>
              </p:nvSpPr>
              <p:spPr>
                <a:xfrm>
                  <a:off x="1905126" y="105825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4" name="Freeform 2013">
                  <a:extLst>
                    <a:ext uri="{FF2B5EF4-FFF2-40B4-BE49-F238E27FC236}">
                      <a16:creationId xmlns:a16="http://schemas.microsoft.com/office/drawing/2014/main" id="{5669AF60-E805-6D44-8B2D-2B117ED43A5B}"/>
                    </a:ext>
                  </a:extLst>
                </p:cNvPr>
                <p:cNvSpPr/>
                <p:nvPr/>
              </p:nvSpPr>
              <p:spPr>
                <a:xfrm>
                  <a:off x="1886701" y="103915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6" name="Freeform 2015">
                  <a:extLst>
                    <a:ext uri="{FF2B5EF4-FFF2-40B4-BE49-F238E27FC236}">
                      <a16:creationId xmlns:a16="http://schemas.microsoft.com/office/drawing/2014/main" id="{441319E1-785A-9C42-A1E0-F9DF7BFDF4F7}"/>
                    </a:ext>
                  </a:extLst>
                </p:cNvPr>
                <p:cNvSpPr/>
                <p:nvPr/>
              </p:nvSpPr>
              <p:spPr>
                <a:xfrm>
                  <a:off x="1886703" y="1046945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18" name="Freeform 2017">
                  <a:extLst>
                    <a:ext uri="{FF2B5EF4-FFF2-40B4-BE49-F238E27FC236}">
                      <a16:creationId xmlns:a16="http://schemas.microsoft.com/office/drawing/2014/main" id="{5F1CA4B8-63A8-564A-9C13-6F6B49803E79}"/>
                    </a:ext>
                  </a:extLst>
                </p:cNvPr>
                <p:cNvSpPr/>
                <p:nvPr/>
              </p:nvSpPr>
              <p:spPr>
                <a:xfrm>
                  <a:off x="1967193" y="1091105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0" name="Freeform 2019">
                  <a:extLst>
                    <a:ext uri="{FF2B5EF4-FFF2-40B4-BE49-F238E27FC236}">
                      <a16:creationId xmlns:a16="http://schemas.microsoft.com/office/drawing/2014/main" id="{AC093756-418C-5249-8CAF-8FE62E36E5E7}"/>
                    </a:ext>
                  </a:extLst>
                </p:cNvPr>
                <p:cNvSpPr/>
                <p:nvPr/>
              </p:nvSpPr>
              <p:spPr>
                <a:xfrm>
                  <a:off x="1977049" y="1091105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2" name="Freeform 2021">
                  <a:extLst>
                    <a:ext uri="{FF2B5EF4-FFF2-40B4-BE49-F238E27FC236}">
                      <a16:creationId xmlns:a16="http://schemas.microsoft.com/office/drawing/2014/main" id="{582F94FC-AB6D-D547-AD9E-F054D5C20172}"/>
                    </a:ext>
                  </a:extLst>
                </p:cNvPr>
                <p:cNvSpPr/>
                <p:nvPr/>
              </p:nvSpPr>
              <p:spPr>
                <a:xfrm>
                  <a:off x="2140125" y="1091105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4" name="Freeform 2023">
                  <a:extLst>
                    <a:ext uri="{FF2B5EF4-FFF2-40B4-BE49-F238E27FC236}">
                      <a16:creationId xmlns:a16="http://schemas.microsoft.com/office/drawing/2014/main" id="{9B940D9A-03C3-1744-9FBB-22D2A8857F55}"/>
                    </a:ext>
                  </a:extLst>
                </p:cNvPr>
                <p:cNvSpPr/>
                <p:nvPr/>
              </p:nvSpPr>
              <p:spPr>
                <a:xfrm>
                  <a:off x="2150630" y="1091105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6" name="Freeform 2025">
                  <a:extLst>
                    <a:ext uri="{FF2B5EF4-FFF2-40B4-BE49-F238E27FC236}">
                      <a16:creationId xmlns:a16="http://schemas.microsoft.com/office/drawing/2014/main" id="{5AD69963-DD64-C947-A15B-F5C584E5A131}"/>
                    </a:ext>
                  </a:extLst>
                </p:cNvPr>
                <p:cNvSpPr/>
                <p:nvPr/>
              </p:nvSpPr>
              <p:spPr>
                <a:xfrm>
                  <a:off x="2180365" y="1091105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28" name="Freeform 2027">
                  <a:extLst>
                    <a:ext uri="{FF2B5EF4-FFF2-40B4-BE49-F238E27FC236}">
                      <a16:creationId xmlns:a16="http://schemas.microsoft.com/office/drawing/2014/main" id="{A509D378-93DA-E448-B8C6-07103D084452}"/>
                    </a:ext>
                  </a:extLst>
                </p:cNvPr>
                <p:cNvSpPr/>
                <p:nvPr/>
              </p:nvSpPr>
              <p:spPr>
                <a:xfrm>
                  <a:off x="2201374" y="1091105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0" name="Freeform 2029">
                  <a:extLst>
                    <a:ext uri="{FF2B5EF4-FFF2-40B4-BE49-F238E27FC236}">
                      <a16:creationId xmlns:a16="http://schemas.microsoft.com/office/drawing/2014/main" id="{05FCCBFF-9D50-D342-9E5A-D8C5FCA36D0D}"/>
                    </a:ext>
                  </a:extLst>
                </p:cNvPr>
                <p:cNvSpPr/>
                <p:nvPr/>
              </p:nvSpPr>
              <p:spPr>
                <a:xfrm>
                  <a:off x="2241942" y="109645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2" name="Freeform 2031">
                  <a:extLst>
                    <a:ext uri="{FF2B5EF4-FFF2-40B4-BE49-F238E27FC236}">
                      <a16:creationId xmlns:a16="http://schemas.microsoft.com/office/drawing/2014/main" id="{26FED000-19CC-7748-988F-84D0D204023C}"/>
                    </a:ext>
                  </a:extLst>
                </p:cNvPr>
                <p:cNvSpPr/>
                <p:nvPr/>
              </p:nvSpPr>
              <p:spPr>
                <a:xfrm>
                  <a:off x="2253263" y="109645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4" name="Freeform 2033">
                  <a:extLst>
                    <a:ext uri="{FF2B5EF4-FFF2-40B4-BE49-F238E27FC236}">
                      <a16:creationId xmlns:a16="http://schemas.microsoft.com/office/drawing/2014/main" id="{9824CEE6-594C-CF4A-B2C0-515E3479AFEB}"/>
                    </a:ext>
                  </a:extLst>
                </p:cNvPr>
                <p:cNvSpPr/>
                <p:nvPr/>
              </p:nvSpPr>
              <p:spPr>
                <a:xfrm>
                  <a:off x="2264899" y="109645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6" name="Freeform 2035">
                  <a:extLst>
                    <a:ext uri="{FF2B5EF4-FFF2-40B4-BE49-F238E27FC236}">
                      <a16:creationId xmlns:a16="http://schemas.microsoft.com/office/drawing/2014/main" id="{9D1EDF85-D3DD-0A47-8FDD-821B4C6212CB}"/>
                    </a:ext>
                  </a:extLst>
                </p:cNvPr>
                <p:cNvSpPr/>
                <p:nvPr/>
              </p:nvSpPr>
              <p:spPr>
                <a:xfrm>
                  <a:off x="2274598" y="109645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38" name="Freeform 2037">
                  <a:extLst>
                    <a:ext uri="{FF2B5EF4-FFF2-40B4-BE49-F238E27FC236}">
                      <a16:creationId xmlns:a16="http://schemas.microsoft.com/office/drawing/2014/main" id="{BA5BCF4E-11F5-D848-BBF4-EC33B52E67DB}"/>
                    </a:ext>
                  </a:extLst>
                </p:cNvPr>
                <p:cNvSpPr/>
                <p:nvPr/>
              </p:nvSpPr>
              <p:spPr>
                <a:xfrm>
                  <a:off x="2282192" y="109645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0" name="Freeform 2039">
                  <a:extLst>
                    <a:ext uri="{FF2B5EF4-FFF2-40B4-BE49-F238E27FC236}">
                      <a16:creationId xmlns:a16="http://schemas.microsoft.com/office/drawing/2014/main" id="{1D0828B1-16C9-4E4E-8592-A24D863AAA66}"/>
                    </a:ext>
                  </a:extLst>
                </p:cNvPr>
                <p:cNvSpPr/>
                <p:nvPr/>
              </p:nvSpPr>
              <p:spPr>
                <a:xfrm>
                  <a:off x="2302070" y="109966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2" name="Freeform 2041">
                  <a:extLst>
                    <a:ext uri="{FF2B5EF4-FFF2-40B4-BE49-F238E27FC236}">
                      <a16:creationId xmlns:a16="http://schemas.microsoft.com/office/drawing/2014/main" id="{607680A2-0FA3-DE4A-A2A8-4C666819D66B}"/>
                    </a:ext>
                  </a:extLst>
                </p:cNvPr>
                <p:cNvSpPr/>
                <p:nvPr/>
              </p:nvSpPr>
              <p:spPr>
                <a:xfrm>
                  <a:off x="2310634" y="110287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4" name="Freeform 2043">
                  <a:extLst>
                    <a:ext uri="{FF2B5EF4-FFF2-40B4-BE49-F238E27FC236}">
                      <a16:creationId xmlns:a16="http://schemas.microsoft.com/office/drawing/2014/main" id="{C7B139CB-2ED4-014F-A1FA-BD9856EA170B}"/>
                    </a:ext>
                  </a:extLst>
                </p:cNvPr>
                <p:cNvSpPr/>
                <p:nvPr/>
              </p:nvSpPr>
              <p:spPr>
                <a:xfrm>
                  <a:off x="2321950" y="110287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6" name="Freeform 2045">
                  <a:extLst>
                    <a:ext uri="{FF2B5EF4-FFF2-40B4-BE49-F238E27FC236}">
                      <a16:creationId xmlns:a16="http://schemas.microsoft.com/office/drawing/2014/main" id="{A3454B2F-4EDE-8246-A1A4-79BDE10884C2}"/>
                    </a:ext>
                  </a:extLst>
                </p:cNvPr>
                <p:cNvSpPr/>
                <p:nvPr/>
              </p:nvSpPr>
              <p:spPr>
                <a:xfrm>
                  <a:off x="2333586" y="110287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48" name="Freeform 2047">
                  <a:extLst>
                    <a:ext uri="{FF2B5EF4-FFF2-40B4-BE49-F238E27FC236}">
                      <a16:creationId xmlns:a16="http://schemas.microsoft.com/office/drawing/2014/main" id="{BAED2C6C-A4A5-7B44-9D7E-22D1572E0F40}"/>
                    </a:ext>
                  </a:extLst>
                </p:cNvPr>
                <p:cNvSpPr/>
                <p:nvPr/>
              </p:nvSpPr>
              <p:spPr>
                <a:xfrm>
                  <a:off x="3800299" y="132152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0" name="Freeform 2049">
                  <a:extLst>
                    <a:ext uri="{FF2B5EF4-FFF2-40B4-BE49-F238E27FC236}">
                      <a16:creationId xmlns:a16="http://schemas.microsoft.com/office/drawing/2014/main" id="{E2D03FB6-07AC-2645-97E6-EF9376720B06}"/>
                    </a:ext>
                  </a:extLst>
                </p:cNvPr>
                <p:cNvSpPr/>
                <p:nvPr/>
              </p:nvSpPr>
              <p:spPr>
                <a:xfrm>
                  <a:off x="3788984" y="132152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2" name="Freeform 2051">
                  <a:extLst>
                    <a:ext uri="{FF2B5EF4-FFF2-40B4-BE49-F238E27FC236}">
                      <a16:creationId xmlns:a16="http://schemas.microsoft.com/office/drawing/2014/main" id="{37F64027-A2DD-2A41-8284-6E04F7625E1F}"/>
                    </a:ext>
                  </a:extLst>
                </p:cNvPr>
                <p:cNvSpPr/>
                <p:nvPr/>
              </p:nvSpPr>
              <p:spPr>
                <a:xfrm>
                  <a:off x="3777186" y="132152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4" name="Freeform 2053">
                  <a:extLst>
                    <a:ext uri="{FF2B5EF4-FFF2-40B4-BE49-F238E27FC236}">
                      <a16:creationId xmlns:a16="http://schemas.microsoft.com/office/drawing/2014/main" id="{DFE925B3-D303-DE4F-8513-D52F88C1BFF4}"/>
                    </a:ext>
                  </a:extLst>
                </p:cNvPr>
                <p:cNvSpPr/>
                <p:nvPr/>
              </p:nvSpPr>
              <p:spPr>
                <a:xfrm>
                  <a:off x="3767004" y="132152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6" name="Freeform 2055">
                  <a:extLst>
                    <a:ext uri="{FF2B5EF4-FFF2-40B4-BE49-F238E27FC236}">
                      <a16:creationId xmlns:a16="http://schemas.microsoft.com/office/drawing/2014/main" id="{240C8882-DB9F-5449-BDF3-4E72EC0B852B}"/>
                    </a:ext>
                  </a:extLst>
                </p:cNvPr>
                <p:cNvSpPr/>
                <p:nvPr/>
              </p:nvSpPr>
              <p:spPr>
                <a:xfrm>
                  <a:off x="3755691" y="132152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58" name="Freeform 2057">
                  <a:extLst>
                    <a:ext uri="{FF2B5EF4-FFF2-40B4-BE49-F238E27FC236}">
                      <a16:creationId xmlns:a16="http://schemas.microsoft.com/office/drawing/2014/main" id="{2C2773B8-91BC-A849-BA57-4A492DEC6E7F}"/>
                    </a:ext>
                  </a:extLst>
                </p:cNvPr>
                <p:cNvSpPr/>
                <p:nvPr/>
              </p:nvSpPr>
              <p:spPr>
                <a:xfrm>
                  <a:off x="3752296" y="132152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0" name="Freeform 2059">
                  <a:extLst>
                    <a:ext uri="{FF2B5EF4-FFF2-40B4-BE49-F238E27FC236}">
                      <a16:creationId xmlns:a16="http://schemas.microsoft.com/office/drawing/2014/main" id="{A0B18473-102A-484E-ADC2-808310493AE9}"/>
                    </a:ext>
                  </a:extLst>
                </p:cNvPr>
                <p:cNvSpPr/>
                <p:nvPr/>
              </p:nvSpPr>
              <p:spPr>
                <a:xfrm>
                  <a:off x="4170082" y="134918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2" name="Freeform 2061">
                  <a:extLst>
                    <a:ext uri="{FF2B5EF4-FFF2-40B4-BE49-F238E27FC236}">
                      <a16:creationId xmlns:a16="http://schemas.microsoft.com/office/drawing/2014/main" id="{12E0B9BB-DC05-034C-B671-4D10A63D8D9C}"/>
                    </a:ext>
                  </a:extLst>
                </p:cNvPr>
                <p:cNvSpPr/>
                <p:nvPr/>
              </p:nvSpPr>
              <p:spPr>
                <a:xfrm>
                  <a:off x="3884821" y="132152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4" name="Freeform 2063">
                  <a:extLst>
                    <a:ext uri="{FF2B5EF4-FFF2-40B4-BE49-F238E27FC236}">
                      <a16:creationId xmlns:a16="http://schemas.microsoft.com/office/drawing/2014/main" id="{0A003BB5-4D34-DF4E-8E27-D76A99B1242A}"/>
                    </a:ext>
                  </a:extLst>
                </p:cNvPr>
                <p:cNvSpPr/>
                <p:nvPr/>
              </p:nvSpPr>
              <p:spPr>
                <a:xfrm>
                  <a:off x="5988642" y="138967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6" name="Freeform 2065">
                  <a:extLst>
                    <a:ext uri="{FF2B5EF4-FFF2-40B4-BE49-F238E27FC236}">
                      <a16:creationId xmlns:a16="http://schemas.microsoft.com/office/drawing/2014/main" id="{1F83D874-9F0E-DE42-82F7-B291846E9575}"/>
                    </a:ext>
                  </a:extLst>
                </p:cNvPr>
                <p:cNvSpPr/>
                <p:nvPr/>
              </p:nvSpPr>
              <p:spPr>
                <a:xfrm>
                  <a:off x="5673956" y="138967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68" name="Freeform 2067">
                  <a:extLst>
                    <a:ext uri="{FF2B5EF4-FFF2-40B4-BE49-F238E27FC236}">
                      <a16:creationId xmlns:a16="http://schemas.microsoft.com/office/drawing/2014/main" id="{5245A088-F86A-804A-B4DD-4E1743DB520B}"/>
                    </a:ext>
                  </a:extLst>
                </p:cNvPr>
                <p:cNvSpPr/>
                <p:nvPr/>
              </p:nvSpPr>
              <p:spPr>
                <a:xfrm>
                  <a:off x="5654369" y="138967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70" name="Freeform 2069">
                  <a:extLst>
                    <a:ext uri="{FF2B5EF4-FFF2-40B4-BE49-F238E27FC236}">
                      <a16:creationId xmlns:a16="http://schemas.microsoft.com/office/drawing/2014/main" id="{53C49AA8-FA55-9146-A31A-EE32B7640F61}"/>
                    </a:ext>
                  </a:extLst>
                </p:cNvPr>
                <p:cNvSpPr/>
                <p:nvPr/>
              </p:nvSpPr>
              <p:spPr>
                <a:xfrm>
                  <a:off x="5642424" y="138966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72" name="Freeform 2071">
                  <a:extLst>
                    <a:ext uri="{FF2B5EF4-FFF2-40B4-BE49-F238E27FC236}">
                      <a16:creationId xmlns:a16="http://schemas.microsoft.com/office/drawing/2014/main" id="{2E7627FA-6CFD-214E-8B0E-43360ADABA01}"/>
                    </a:ext>
                  </a:extLst>
                </p:cNvPr>
                <p:cNvSpPr/>
                <p:nvPr/>
              </p:nvSpPr>
              <p:spPr>
                <a:xfrm>
                  <a:off x="5550624" y="138966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2074" name="Freeform 2073">
                  <a:extLst>
                    <a:ext uri="{FF2B5EF4-FFF2-40B4-BE49-F238E27FC236}">
                      <a16:creationId xmlns:a16="http://schemas.microsoft.com/office/drawing/2014/main" id="{F8723E3D-2FF8-B649-8B3B-4A2173E95065}"/>
                    </a:ext>
                  </a:extLst>
                </p:cNvPr>
                <p:cNvSpPr/>
                <p:nvPr/>
              </p:nvSpPr>
              <p:spPr>
                <a:xfrm>
                  <a:off x="5314649" y="138967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42" name="Freeform 1897">
                  <a:extLst>
                    <a:ext uri="{FF2B5EF4-FFF2-40B4-BE49-F238E27FC236}">
                      <a16:creationId xmlns:a16="http://schemas.microsoft.com/office/drawing/2014/main" id="{433E08BF-7740-4129-BFE0-DFD890DE25D7}"/>
                    </a:ext>
                  </a:extLst>
                </p:cNvPr>
                <p:cNvSpPr/>
                <p:nvPr/>
              </p:nvSpPr>
              <p:spPr>
                <a:xfrm rot="5400000">
                  <a:off x="3151473" y="123863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43" name="Freeform 1897">
                  <a:extLst>
                    <a:ext uri="{FF2B5EF4-FFF2-40B4-BE49-F238E27FC236}">
                      <a16:creationId xmlns:a16="http://schemas.microsoft.com/office/drawing/2014/main" id="{37791B3A-B616-404D-A1C8-E29F6B955F18}"/>
                    </a:ext>
                  </a:extLst>
                </p:cNvPr>
                <p:cNvSpPr/>
                <p:nvPr/>
              </p:nvSpPr>
              <p:spPr>
                <a:xfrm rot="5400000">
                  <a:off x="1881076" y="105765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44" name="Freeform 1897">
                  <a:extLst>
                    <a:ext uri="{FF2B5EF4-FFF2-40B4-BE49-F238E27FC236}">
                      <a16:creationId xmlns:a16="http://schemas.microsoft.com/office/drawing/2014/main" id="{584CA26C-2121-42A6-A278-2DD1C3CCB71B}"/>
                    </a:ext>
                  </a:extLst>
                </p:cNvPr>
                <p:cNvSpPr/>
                <p:nvPr/>
              </p:nvSpPr>
              <p:spPr>
                <a:xfrm rot="5400000">
                  <a:off x="1603661" y="97074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45" name="Freeform 1897">
                  <a:extLst>
                    <a:ext uri="{FF2B5EF4-FFF2-40B4-BE49-F238E27FC236}">
                      <a16:creationId xmlns:a16="http://schemas.microsoft.com/office/drawing/2014/main" id="{B238585B-6D2E-4787-9321-B0C7C8D5FE03}"/>
                    </a:ext>
                  </a:extLst>
                </p:cNvPr>
                <p:cNvSpPr/>
                <p:nvPr/>
              </p:nvSpPr>
              <p:spPr>
                <a:xfrm rot="5400000">
                  <a:off x="1826308" y="99693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46" name="Freeform 1897">
                  <a:extLst>
                    <a:ext uri="{FF2B5EF4-FFF2-40B4-BE49-F238E27FC236}">
                      <a16:creationId xmlns:a16="http://schemas.microsoft.com/office/drawing/2014/main" id="{57BAE413-95B9-4510-9839-D522D830EBA4}"/>
                    </a:ext>
                  </a:extLst>
                </p:cNvPr>
                <p:cNvSpPr/>
                <p:nvPr/>
              </p:nvSpPr>
              <p:spPr>
                <a:xfrm rot="5400000">
                  <a:off x="1560799" y="95764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47" name="Freeform 1897">
                  <a:extLst>
                    <a:ext uri="{FF2B5EF4-FFF2-40B4-BE49-F238E27FC236}">
                      <a16:creationId xmlns:a16="http://schemas.microsoft.com/office/drawing/2014/main" id="{EDA0DCE8-91BF-459A-9457-3D33F8A0EFD5}"/>
                    </a:ext>
                  </a:extLst>
                </p:cNvPr>
                <p:cNvSpPr/>
                <p:nvPr/>
              </p:nvSpPr>
              <p:spPr>
                <a:xfrm rot="5400000">
                  <a:off x="754748" y="89085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D6AF53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>
                    <a:defRPr/>
                  </a:pPr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C250A09-B9EE-45F5-993B-83456449FFF3}"/>
                  </a:ext>
                </a:extLst>
              </p:cNvPr>
              <p:cNvGrpSpPr/>
              <p:nvPr/>
            </p:nvGrpSpPr>
            <p:grpSpPr>
              <a:xfrm>
                <a:off x="1528082" y="882721"/>
                <a:ext cx="5344251" cy="623170"/>
                <a:chOff x="1528082" y="882721"/>
                <a:chExt cx="5344251" cy="623170"/>
              </a:xfrm>
            </p:grpSpPr>
            <p:sp>
              <p:nvSpPr>
                <p:cNvPr id="1628" name="Freeform 1627">
                  <a:extLst>
                    <a:ext uri="{FF2B5EF4-FFF2-40B4-BE49-F238E27FC236}">
                      <a16:creationId xmlns:a16="http://schemas.microsoft.com/office/drawing/2014/main" id="{7772732D-C839-744B-B94C-1C09F4B1E2C1}"/>
                    </a:ext>
                  </a:extLst>
                </p:cNvPr>
                <p:cNvSpPr/>
                <p:nvPr/>
              </p:nvSpPr>
              <p:spPr>
                <a:xfrm>
                  <a:off x="6838946" y="143389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30" name="Freeform 1629">
                  <a:extLst>
                    <a:ext uri="{FF2B5EF4-FFF2-40B4-BE49-F238E27FC236}">
                      <a16:creationId xmlns:a16="http://schemas.microsoft.com/office/drawing/2014/main" id="{24D42319-AF26-014E-80E9-2B3ECBD803D1}"/>
                    </a:ext>
                  </a:extLst>
                </p:cNvPr>
                <p:cNvSpPr/>
                <p:nvPr/>
              </p:nvSpPr>
              <p:spPr>
                <a:xfrm>
                  <a:off x="6806946" y="143389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32" name="Freeform 1631">
                  <a:extLst>
                    <a:ext uri="{FF2B5EF4-FFF2-40B4-BE49-F238E27FC236}">
                      <a16:creationId xmlns:a16="http://schemas.microsoft.com/office/drawing/2014/main" id="{87364C10-28A3-9249-8B84-6BD5719B251F}"/>
                    </a:ext>
                  </a:extLst>
                </p:cNvPr>
                <p:cNvSpPr/>
                <p:nvPr/>
              </p:nvSpPr>
              <p:spPr>
                <a:xfrm>
                  <a:off x="6796763" y="143389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34" name="Freeform 1633">
                  <a:extLst>
                    <a:ext uri="{FF2B5EF4-FFF2-40B4-BE49-F238E27FC236}">
                      <a16:creationId xmlns:a16="http://schemas.microsoft.com/office/drawing/2014/main" id="{CE1486EF-C82E-9D40-A0BA-DC23659990A5}"/>
                    </a:ext>
                  </a:extLst>
                </p:cNvPr>
                <p:cNvSpPr/>
                <p:nvPr/>
              </p:nvSpPr>
              <p:spPr>
                <a:xfrm>
                  <a:off x="6500510" y="143389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36" name="Freeform 1635">
                  <a:extLst>
                    <a:ext uri="{FF2B5EF4-FFF2-40B4-BE49-F238E27FC236}">
                      <a16:creationId xmlns:a16="http://schemas.microsoft.com/office/drawing/2014/main" id="{BE2D3D8E-042D-BB42-A45C-EE16E500E70E}"/>
                    </a:ext>
                  </a:extLst>
                </p:cNvPr>
                <p:cNvSpPr/>
                <p:nvPr/>
              </p:nvSpPr>
              <p:spPr>
                <a:xfrm>
                  <a:off x="6458816" y="143389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38" name="Freeform 1637">
                  <a:extLst>
                    <a:ext uri="{FF2B5EF4-FFF2-40B4-BE49-F238E27FC236}">
                      <a16:creationId xmlns:a16="http://schemas.microsoft.com/office/drawing/2014/main" id="{ADF2DA07-AB38-1042-B950-49F23E7A8A66}"/>
                    </a:ext>
                  </a:extLst>
                </p:cNvPr>
                <p:cNvSpPr/>
                <p:nvPr/>
              </p:nvSpPr>
              <p:spPr>
                <a:xfrm>
                  <a:off x="6449117" y="1433888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40" name="Freeform 1639">
                  <a:extLst>
                    <a:ext uri="{FF2B5EF4-FFF2-40B4-BE49-F238E27FC236}">
                      <a16:creationId xmlns:a16="http://schemas.microsoft.com/office/drawing/2014/main" id="{AB05654D-40BB-4B41-B46A-D6AFC8065785}"/>
                    </a:ext>
                  </a:extLst>
                </p:cNvPr>
                <p:cNvSpPr/>
                <p:nvPr/>
              </p:nvSpPr>
              <p:spPr>
                <a:xfrm>
                  <a:off x="6067537" y="114420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42" name="Freeform 1641">
                  <a:extLst>
                    <a:ext uri="{FF2B5EF4-FFF2-40B4-BE49-F238E27FC236}">
                      <a16:creationId xmlns:a16="http://schemas.microsoft.com/office/drawing/2014/main" id="{3377B268-48F7-3B42-849A-3F9922BD39FD}"/>
                    </a:ext>
                  </a:extLst>
                </p:cNvPr>
                <p:cNvSpPr/>
                <p:nvPr/>
              </p:nvSpPr>
              <p:spPr>
                <a:xfrm>
                  <a:off x="6057679" y="114420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44" name="Freeform 1643">
                  <a:extLst>
                    <a:ext uri="{FF2B5EF4-FFF2-40B4-BE49-F238E27FC236}">
                      <a16:creationId xmlns:a16="http://schemas.microsoft.com/office/drawing/2014/main" id="{B89B570F-E78C-F148-9E53-4A9411F6B380}"/>
                    </a:ext>
                  </a:extLst>
                </p:cNvPr>
                <p:cNvSpPr/>
                <p:nvPr/>
              </p:nvSpPr>
              <p:spPr>
                <a:xfrm>
                  <a:off x="6050248" y="114421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46" name="Freeform 1645">
                  <a:extLst>
                    <a:ext uri="{FF2B5EF4-FFF2-40B4-BE49-F238E27FC236}">
                      <a16:creationId xmlns:a16="http://schemas.microsoft.com/office/drawing/2014/main" id="{FE4B4F7D-4461-434F-8D91-837236C3C91D}"/>
                    </a:ext>
                  </a:extLst>
                </p:cNvPr>
                <p:cNvSpPr/>
                <p:nvPr/>
              </p:nvSpPr>
              <p:spPr>
                <a:xfrm>
                  <a:off x="6073997" y="940238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48" name="Freeform 1647">
                  <a:extLst>
                    <a:ext uri="{FF2B5EF4-FFF2-40B4-BE49-F238E27FC236}">
                      <a16:creationId xmlns:a16="http://schemas.microsoft.com/office/drawing/2014/main" id="{32993E56-9ED4-1B4B-86BF-F0588F6BEC53}"/>
                    </a:ext>
                  </a:extLst>
                </p:cNvPr>
                <p:cNvSpPr/>
                <p:nvPr/>
              </p:nvSpPr>
              <p:spPr>
                <a:xfrm>
                  <a:off x="6064140" y="94023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50" name="Freeform 1649">
                  <a:extLst>
                    <a:ext uri="{FF2B5EF4-FFF2-40B4-BE49-F238E27FC236}">
                      <a16:creationId xmlns:a16="http://schemas.microsoft.com/office/drawing/2014/main" id="{BFD83455-C53A-0B41-B155-9D4987AB5CB6}"/>
                    </a:ext>
                  </a:extLst>
                </p:cNvPr>
                <p:cNvSpPr/>
                <p:nvPr/>
              </p:nvSpPr>
              <p:spPr>
                <a:xfrm>
                  <a:off x="6056704" y="94023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52" name="Freeform 1651">
                  <a:extLst>
                    <a:ext uri="{FF2B5EF4-FFF2-40B4-BE49-F238E27FC236}">
                      <a16:creationId xmlns:a16="http://schemas.microsoft.com/office/drawing/2014/main" id="{CD647652-BFA4-B74A-BE1E-A130DBBB1249}"/>
                    </a:ext>
                  </a:extLst>
                </p:cNvPr>
                <p:cNvSpPr/>
                <p:nvPr/>
              </p:nvSpPr>
              <p:spPr>
                <a:xfrm>
                  <a:off x="6046197" y="94023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54" name="Freeform 1653">
                  <a:extLst>
                    <a:ext uri="{FF2B5EF4-FFF2-40B4-BE49-F238E27FC236}">
                      <a16:creationId xmlns:a16="http://schemas.microsoft.com/office/drawing/2014/main" id="{7CB0B6AF-A8CB-324E-83C6-E7DDF3A85E9E}"/>
                    </a:ext>
                  </a:extLst>
                </p:cNvPr>
                <p:cNvSpPr/>
                <p:nvPr/>
              </p:nvSpPr>
              <p:spPr>
                <a:xfrm>
                  <a:off x="6037145" y="940228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56" name="Freeform 1655">
                  <a:extLst>
                    <a:ext uri="{FF2B5EF4-FFF2-40B4-BE49-F238E27FC236}">
                      <a16:creationId xmlns:a16="http://schemas.microsoft.com/office/drawing/2014/main" id="{65828648-3A78-4646-A5D6-631A73802620}"/>
                    </a:ext>
                  </a:extLst>
                </p:cNvPr>
                <p:cNvSpPr/>
                <p:nvPr/>
              </p:nvSpPr>
              <p:spPr>
                <a:xfrm>
                  <a:off x="6029715" y="94022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58" name="Freeform 1657">
                  <a:extLst>
                    <a:ext uri="{FF2B5EF4-FFF2-40B4-BE49-F238E27FC236}">
                      <a16:creationId xmlns:a16="http://schemas.microsoft.com/office/drawing/2014/main" id="{87D4408C-E3FD-2042-859F-348A6293C211}"/>
                    </a:ext>
                  </a:extLst>
                </p:cNvPr>
                <p:cNvSpPr/>
                <p:nvPr/>
              </p:nvSpPr>
              <p:spPr>
                <a:xfrm>
                  <a:off x="5336523" y="94022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60" name="Freeform 1659">
                  <a:extLst>
                    <a:ext uri="{FF2B5EF4-FFF2-40B4-BE49-F238E27FC236}">
                      <a16:creationId xmlns:a16="http://schemas.microsoft.com/office/drawing/2014/main" id="{BB6A25D5-88B3-604E-A02C-4C115657ABE6}"/>
                    </a:ext>
                  </a:extLst>
                </p:cNvPr>
                <p:cNvSpPr/>
                <p:nvPr/>
              </p:nvSpPr>
              <p:spPr>
                <a:xfrm>
                  <a:off x="5326827" y="94022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62" name="Freeform 1661">
                  <a:extLst>
                    <a:ext uri="{FF2B5EF4-FFF2-40B4-BE49-F238E27FC236}">
                      <a16:creationId xmlns:a16="http://schemas.microsoft.com/office/drawing/2014/main" id="{6F348A32-7345-674E-83BD-44C15C0FD602}"/>
                    </a:ext>
                  </a:extLst>
                </p:cNvPr>
                <p:cNvSpPr/>
                <p:nvPr/>
              </p:nvSpPr>
              <p:spPr>
                <a:xfrm>
                  <a:off x="5319231" y="94022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64" name="Freeform 1663">
                  <a:extLst>
                    <a:ext uri="{FF2B5EF4-FFF2-40B4-BE49-F238E27FC236}">
                      <a16:creationId xmlns:a16="http://schemas.microsoft.com/office/drawing/2014/main" id="{BA5CA4F5-9C81-474E-9120-CA1A986429F5}"/>
                    </a:ext>
                  </a:extLst>
                </p:cNvPr>
                <p:cNvSpPr/>
                <p:nvPr/>
              </p:nvSpPr>
              <p:spPr>
                <a:xfrm>
                  <a:off x="5308726" y="94021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66" name="Freeform 1665">
                  <a:extLst>
                    <a:ext uri="{FF2B5EF4-FFF2-40B4-BE49-F238E27FC236}">
                      <a16:creationId xmlns:a16="http://schemas.microsoft.com/office/drawing/2014/main" id="{A80767C8-5425-1346-AA47-8C61B64BD0B0}"/>
                    </a:ext>
                  </a:extLst>
                </p:cNvPr>
                <p:cNvSpPr/>
                <p:nvPr/>
              </p:nvSpPr>
              <p:spPr>
                <a:xfrm>
                  <a:off x="5299674" y="94021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68" name="Freeform 1667">
                  <a:extLst>
                    <a:ext uri="{FF2B5EF4-FFF2-40B4-BE49-F238E27FC236}">
                      <a16:creationId xmlns:a16="http://schemas.microsoft.com/office/drawing/2014/main" id="{A9BFBC44-6AAA-164A-9391-9916ADCB6820}"/>
                    </a:ext>
                  </a:extLst>
                </p:cNvPr>
                <p:cNvSpPr/>
                <p:nvPr/>
              </p:nvSpPr>
              <p:spPr>
                <a:xfrm>
                  <a:off x="5292239" y="94021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70" name="Freeform 1669">
                  <a:extLst>
                    <a:ext uri="{FF2B5EF4-FFF2-40B4-BE49-F238E27FC236}">
                      <a16:creationId xmlns:a16="http://schemas.microsoft.com/office/drawing/2014/main" id="{D1940764-8D61-8C4D-9CC2-D77E49D6F7EB}"/>
                    </a:ext>
                  </a:extLst>
                </p:cNvPr>
                <p:cNvSpPr/>
                <p:nvPr/>
              </p:nvSpPr>
              <p:spPr>
                <a:xfrm>
                  <a:off x="5280118" y="94020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72" name="Freeform 1671">
                  <a:extLst>
                    <a:ext uri="{FF2B5EF4-FFF2-40B4-BE49-F238E27FC236}">
                      <a16:creationId xmlns:a16="http://schemas.microsoft.com/office/drawing/2014/main" id="{A691BC62-24DA-A048-911F-2A5B5AD27372}"/>
                    </a:ext>
                  </a:extLst>
                </p:cNvPr>
                <p:cNvSpPr/>
                <p:nvPr/>
              </p:nvSpPr>
              <p:spPr>
                <a:xfrm>
                  <a:off x="5277210" y="940205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74" name="Freeform 1673">
                  <a:extLst>
                    <a:ext uri="{FF2B5EF4-FFF2-40B4-BE49-F238E27FC236}">
                      <a16:creationId xmlns:a16="http://schemas.microsoft.com/office/drawing/2014/main" id="{0A70B3D9-1079-D443-BF15-0DE1F7B5AE24}"/>
                    </a:ext>
                  </a:extLst>
                </p:cNvPr>
                <p:cNvSpPr/>
                <p:nvPr/>
              </p:nvSpPr>
              <p:spPr>
                <a:xfrm>
                  <a:off x="4591935" y="94020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76" name="Freeform 1675">
                  <a:extLst>
                    <a:ext uri="{FF2B5EF4-FFF2-40B4-BE49-F238E27FC236}">
                      <a16:creationId xmlns:a16="http://schemas.microsoft.com/office/drawing/2014/main" id="{14022382-BCD7-F247-8558-555D8A344516}"/>
                    </a:ext>
                  </a:extLst>
                </p:cNvPr>
                <p:cNvSpPr/>
                <p:nvPr/>
              </p:nvSpPr>
              <p:spPr>
                <a:xfrm>
                  <a:off x="4582074" y="94020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78" name="Freeform 1677">
                  <a:extLst>
                    <a:ext uri="{FF2B5EF4-FFF2-40B4-BE49-F238E27FC236}">
                      <a16:creationId xmlns:a16="http://schemas.microsoft.com/office/drawing/2014/main" id="{670776F0-CE69-5941-A47C-6A60894A4921}"/>
                    </a:ext>
                  </a:extLst>
                </p:cNvPr>
                <p:cNvSpPr/>
                <p:nvPr/>
              </p:nvSpPr>
              <p:spPr>
                <a:xfrm>
                  <a:off x="4574639" y="940198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80" name="Freeform 1679">
                  <a:extLst>
                    <a:ext uri="{FF2B5EF4-FFF2-40B4-BE49-F238E27FC236}">
                      <a16:creationId xmlns:a16="http://schemas.microsoft.com/office/drawing/2014/main" id="{A1CD68C7-F69F-A54D-BC63-4B3048C72692}"/>
                    </a:ext>
                  </a:extLst>
                </p:cNvPr>
                <p:cNvSpPr/>
                <p:nvPr/>
              </p:nvSpPr>
              <p:spPr>
                <a:xfrm>
                  <a:off x="4564134" y="940195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82" name="Freeform 1681">
                  <a:extLst>
                    <a:ext uri="{FF2B5EF4-FFF2-40B4-BE49-F238E27FC236}">
                      <a16:creationId xmlns:a16="http://schemas.microsoft.com/office/drawing/2014/main" id="{43EB5379-E5A4-3E48-B2A0-03749CAAA3DC}"/>
                    </a:ext>
                  </a:extLst>
                </p:cNvPr>
                <p:cNvSpPr/>
                <p:nvPr/>
              </p:nvSpPr>
              <p:spPr>
                <a:xfrm>
                  <a:off x="4555086" y="94019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84" name="Freeform 1683">
                  <a:extLst>
                    <a:ext uri="{FF2B5EF4-FFF2-40B4-BE49-F238E27FC236}">
                      <a16:creationId xmlns:a16="http://schemas.microsoft.com/office/drawing/2014/main" id="{DDAC4EE6-0249-CC49-A4FB-350188569437}"/>
                    </a:ext>
                  </a:extLst>
                </p:cNvPr>
                <p:cNvSpPr/>
                <p:nvPr/>
              </p:nvSpPr>
              <p:spPr>
                <a:xfrm>
                  <a:off x="4547489" y="94019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86" name="Freeform 1685">
                  <a:extLst>
                    <a:ext uri="{FF2B5EF4-FFF2-40B4-BE49-F238E27FC236}">
                      <a16:creationId xmlns:a16="http://schemas.microsoft.com/office/drawing/2014/main" id="{38DDC70C-9C10-D24F-A001-0B9A815A7FFD}"/>
                    </a:ext>
                  </a:extLst>
                </p:cNvPr>
                <p:cNvSpPr/>
                <p:nvPr/>
              </p:nvSpPr>
              <p:spPr>
                <a:xfrm>
                  <a:off x="4535529" y="94018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88" name="Freeform 1687">
                  <a:extLst>
                    <a:ext uri="{FF2B5EF4-FFF2-40B4-BE49-F238E27FC236}">
                      <a16:creationId xmlns:a16="http://schemas.microsoft.com/office/drawing/2014/main" id="{C5A507EF-8962-6D4B-855D-1BCA3D30DBEB}"/>
                    </a:ext>
                  </a:extLst>
                </p:cNvPr>
                <p:cNvSpPr/>
                <p:nvPr/>
              </p:nvSpPr>
              <p:spPr>
                <a:xfrm>
                  <a:off x="4532457" y="94018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90" name="Freeform 1689">
                  <a:extLst>
                    <a:ext uri="{FF2B5EF4-FFF2-40B4-BE49-F238E27FC236}">
                      <a16:creationId xmlns:a16="http://schemas.microsoft.com/office/drawing/2014/main" id="{18895AEF-64DF-064B-A182-0CEE79F7AB1E}"/>
                    </a:ext>
                  </a:extLst>
                </p:cNvPr>
                <p:cNvSpPr/>
                <p:nvPr/>
              </p:nvSpPr>
              <p:spPr>
                <a:xfrm>
                  <a:off x="4523246" y="940178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92" name="Freeform 1691">
                  <a:extLst>
                    <a:ext uri="{FF2B5EF4-FFF2-40B4-BE49-F238E27FC236}">
                      <a16:creationId xmlns:a16="http://schemas.microsoft.com/office/drawing/2014/main" id="{74395036-0618-DC4B-BB30-3FBCB8E84DA6}"/>
                    </a:ext>
                  </a:extLst>
                </p:cNvPr>
                <p:cNvSpPr/>
                <p:nvPr/>
              </p:nvSpPr>
              <p:spPr>
                <a:xfrm>
                  <a:off x="3824073" y="92184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94" name="Freeform 1693">
                  <a:extLst>
                    <a:ext uri="{FF2B5EF4-FFF2-40B4-BE49-F238E27FC236}">
                      <a16:creationId xmlns:a16="http://schemas.microsoft.com/office/drawing/2014/main" id="{016D9A5F-5935-2040-BC1F-CD6C83467E12}"/>
                    </a:ext>
                  </a:extLst>
                </p:cNvPr>
                <p:cNvSpPr/>
                <p:nvPr/>
              </p:nvSpPr>
              <p:spPr>
                <a:xfrm>
                  <a:off x="3814373" y="92184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96" name="Freeform 1695">
                  <a:extLst>
                    <a:ext uri="{FF2B5EF4-FFF2-40B4-BE49-F238E27FC236}">
                      <a16:creationId xmlns:a16="http://schemas.microsoft.com/office/drawing/2014/main" id="{54534F63-0658-2A4B-8F49-F00C4FFAA6CD}"/>
                    </a:ext>
                  </a:extLst>
                </p:cNvPr>
                <p:cNvSpPr/>
                <p:nvPr/>
              </p:nvSpPr>
              <p:spPr>
                <a:xfrm>
                  <a:off x="3806780" y="92184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698" name="Freeform 1697">
                  <a:extLst>
                    <a:ext uri="{FF2B5EF4-FFF2-40B4-BE49-F238E27FC236}">
                      <a16:creationId xmlns:a16="http://schemas.microsoft.com/office/drawing/2014/main" id="{CAA348C9-3FBD-C94D-B4C1-DF5D5C9AFFEC}"/>
                    </a:ext>
                  </a:extLst>
                </p:cNvPr>
                <p:cNvSpPr/>
                <p:nvPr/>
              </p:nvSpPr>
              <p:spPr>
                <a:xfrm>
                  <a:off x="3796275" y="92184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00" name="Freeform 1699">
                  <a:extLst>
                    <a:ext uri="{FF2B5EF4-FFF2-40B4-BE49-F238E27FC236}">
                      <a16:creationId xmlns:a16="http://schemas.microsoft.com/office/drawing/2014/main" id="{162FFE10-0A7C-144C-8E76-05861643A060}"/>
                    </a:ext>
                  </a:extLst>
                </p:cNvPr>
                <p:cNvSpPr/>
                <p:nvPr/>
              </p:nvSpPr>
              <p:spPr>
                <a:xfrm>
                  <a:off x="3787221" y="92184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02" name="Freeform 1701">
                  <a:extLst>
                    <a:ext uri="{FF2B5EF4-FFF2-40B4-BE49-F238E27FC236}">
                      <a16:creationId xmlns:a16="http://schemas.microsoft.com/office/drawing/2014/main" id="{9012FD53-89F2-9A42-A4C2-D4645140CA16}"/>
                    </a:ext>
                  </a:extLst>
                </p:cNvPr>
                <p:cNvSpPr/>
                <p:nvPr/>
              </p:nvSpPr>
              <p:spPr>
                <a:xfrm>
                  <a:off x="3779787" y="92184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04" name="Freeform 1703">
                  <a:extLst>
                    <a:ext uri="{FF2B5EF4-FFF2-40B4-BE49-F238E27FC236}">
                      <a16:creationId xmlns:a16="http://schemas.microsoft.com/office/drawing/2014/main" id="{39E50FFF-3CB3-374D-8EB5-961C42B1E4B7}"/>
                    </a:ext>
                  </a:extLst>
                </p:cNvPr>
                <p:cNvSpPr/>
                <p:nvPr/>
              </p:nvSpPr>
              <p:spPr>
                <a:xfrm>
                  <a:off x="3767665" y="92184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06" name="Freeform 1705">
                  <a:extLst>
                    <a:ext uri="{FF2B5EF4-FFF2-40B4-BE49-F238E27FC236}">
                      <a16:creationId xmlns:a16="http://schemas.microsoft.com/office/drawing/2014/main" id="{CA86A579-CE2F-BD48-BC5B-79BD8D58324D}"/>
                    </a:ext>
                  </a:extLst>
                </p:cNvPr>
                <p:cNvSpPr/>
                <p:nvPr/>
              </p:nvSpPr>
              <p:spPr>
                <a:xfrm>
                  <a:off x="3764757" y="92184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08" name="Freeform 1707">
                  <a:extLst>
                    <a:ext uri="{FF2B5EF4-FFF2-40B4-BE49-F238E27FC236}">
                      <a16:creationId xmlns:a16="http://schemas.microsoft.com/office/drawing/2014/main" id="{49FD1A40-A475-1648-8C0D-BCBA8BF95308}"/>
                    </a:ext>
                  </a:extLst>
                </p:cNvPr>
                <p:cNvSpPr/>
                <p:nvPr/>
              </p:nvSpPr>
              <p:spPr>
                <a:xfrm>
                  <a:off x="3755383" y="92184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10" name="Freeform 1709">
                  <a:extLst>
                    <a:ext uri="{FF2B5EF4-FFF2-40B4-BE49-F238E27FC236}">
                      <a16:creationId xmlns:a16="http://schemas.microsoft.com/office/drawing/2014/main" id="{0CCB68EC-893D-3048-B4FC-8FA45C95F08A}"/>
                    </a:ext>
                  </a:extLst>
                </p:cNvPr>
                <p:cNvSpPr/>
                <p:nvPr/>
              </p:nvSpPr>
              <p:spPr>
                <a:xfrm>
                  <a:off x="3078350" y="89266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12" name="Freeform 1711">
                  <a:extLst>
                    <a:ext uri="{FF2B5EF4-FFF2-40B4-BE49-F238E27FC236}">
                      <a16:creationId xmlns:a16="http://schemas.microsoft.com/office/drawing/2014/main" id="{5B336A9B-2D63-1747-873C-4271CE3573E9}"/>
                    </a:ext>
                  </a:extLst>
                </p:cNvPr>
                <p:cNvSpPr/>
                <p:nvPr/>
              </p:nvSpPr>
              <p:spPr>
                <a:xfrm>
                  <a:off x="3068655" y="89266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14" name="Freeform 1713">
                  <a:extLst>
                    <a:ext uri="{FF2B5EF4-FFF2-40B4-BE49-F238E27FC236}">
                      <a16:creationId xmlns:a16="http://schemas.microsoft.com/office/drawing/2014/main" id="{B16F75E4-457F-B841-AA6A-E0D65282CBC1}"/>
                    </a:ext>
                  </a:extLst>
                </p:cNvPr>
                <p:cNvSpPr/>
                <p:nvPr/>
              </p:nvSpPr>
              <p:spPr>
                <a:xfrm>
                  <a:off x="3061058" y="89266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16" name="Freeform 1715">
                  <a:extLst>
                    <a:ext uri="{FF2B5EF4-FFF2-40B4-BE49-F238E27FC236}">
                      <a16:creationId xmlns:a16="http://schemas.microsoft.com/office/drawing/2014/main" id="{09AFE9BA-0878-5747-8CC0-53ECAAF28535}"/>
                    </a:ext>
                  </a:extLst>
                </p:cNvPr>
                <p:cNvSpPr/>
                <p:nvPr/>
              </p:nvSpPr>
              <p:spPr>
                <a:xfrm>
                  <a:off x="3050553" y="89266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18" name="Freeform 1717">
                  <a:extLst>
                    <a:ext uri="{FF2B5EF4-FFF2-40B4-BE49-F238E27FC236}">
                      <a16:creationId xmlns:a16="http://schemas.microsoft.com/office/drawing/2014/main" id="{8A49F2E2-C747-CE4A-8093-CA2F6056D24D}"/>
                    </a:ext>
                  </a:extLst>
                </p:cNvPr>
                <p:cNvSpPr/>
                <p:nvPr/>
              </p:nvSpPr>
              <p:spPr>
                <a:xfrm>
                  <a:off x="3041501" y="89266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20" name="Freeform 1719">
                  <a:extLst>
                    <a:ext uri="{FF2B5EF4-FFF2-40B4-BE49-F238E27FC236}">
                      <a16:creationId xmlns:a16="http://schemas.microsoft.com/office/drawing/2014/main" id="{2C46682A-4A30-2849-B5AE-CF3C421BB8A6}"/>
                    </a:ext>
                  </a:extLst>
                </p:cNvPr>
                <p:cNvSpPr/>
                <p:nvPr/>
              </p:nvSpPr>
              <p:spPr>
                <a:xfrm>
                  <a:off x="3034066" y="89266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22" name="Freeform 1721">
                  <a:extLst>
                    <a:ext uri="{FF2B5EF4-FFF2-40B4-BE49-F238E27FC236}">
                      <a16:creationId xmlns:a16="http://schemas.microsoft.com/office/drawing/2014/main" id="{F6ACDB94-E5F1-7948-8235-68AD43C68266}"/>
                    </a:ext>
                  </a:extLst>
                </p:cNvPr>
                <p:cNvSpPr/>
                <p:nvPr/>
              </p:nvSpPr>
              <p:spPr>
                <a:xfrm>
                  <a:off x="3021946" y="89266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24" name="Freeform 1723">
                  <a:extLst>
                    <a:ext uri="{FF2B5EF4-FFF2-40B4-BE49-F238E27FC236}">
                      <a16:creationId xmlns:a16="http://schemas.microsoft.com/office/drawing/2014/main" id="{4A22E058-7712-5541-A2B0-19930CDD0D8A}"/>
                    </a:ext>
                  </a:extLst>
                </p:cNvPr>
                <p:cNvSpPr/>
                <p:nvPr/>
              </p:nvSpPr>
              <p:spPr>
                <a:xfrm>
                  <a:off x="4490113" y="94017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26" name="Freeform 1725">
                  <a:extLst>
                    <a:ext uri="{FF2B5EF4-FFF2-40B4-BE49-F238E27FC236}">
                      <a16:creationId xmlns:a16="http://schemas.microsoft.com/office/drawing/2014/main" id="{6AC07C84-BFB7-484C-A27E-E84C519D3AC2}"/>
                    </a:ext>
                  </a:extLst>
                </p:cNvPr>
                <p:cNvSpPr/>
                <p:nvPr/>
              </p:nvSpPr>
              <p:spPr>
                <a:xfrm>
                  <a:off x="4470557" y="94017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28" name="Freeform 1727">
                  <a:extLst>
                    <a:ext uri="{FF2B5EF4-FFF2-40B4-BE49-F238E27FC236}">
                      <a16:creationId xmlns:a16="http://schemas.microsoft.com/office/drawing/2014/main" id="{0726A39A-0474-0747-BD60-1433C1FFE685}"/>
                    </a:ext>
                  </a:extLst>
                </p:cNvPr>
                <p:cNvSpPr/>
                <p:nvPr/>
              </p:nvSpPr>
              <p:spPr>
                <a:xfrm>
                  <a:off x="4460860" y="94017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30" name="Freeform 1729">
                  <a:extLst>
                    <a:ext uri="{FF2B5EF4-FFF2-40B4-BE49-F238E27FC236}">
                      <a16:creationId xmlns:a16="http://schemas.microsoft.com/office/drawing/2014/main" id="{89CED193-B8E0-7E45-BD5A-8904AC82A91D}"/>
                    </a:ext>
                  </a:extLst>
                </p:cNvPr>
                <p:cNvSpPr/>
                <p:nvPr/>
              </p:nvSpPr>
              <p:spPr>
                <a:xfrm>
                  <a:off x="4417708" y="940170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32" name="Freeform 1731">
                  <a:extLst>
                    <a:ext uri="{FF2B5EF4-FFF2-40B4-BE49-F238E27FC236}">
                      <a16:creationId xmlns:a16="http://schemas.microsoft.com/office/drawing/2014/main" id="{89D0F553-30CD-CD48-8A38-A4BC9646F259}"/>
                    </a:ext>
                  </a:extLst>
                </p:cNvPr>
                <p:cNvSpPr/>
                <p:nvPr/>
              </p:nvSpPr>
              <p:spPr>
                <a:xfrm>
                  <a:off x="4100767" y="940166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34" name="Freeform 1733">
                  <a:extLst>
                    <a:ext uri="{FF2B5EF4-FFF2-40B4-BE49-F238E27FC236}">
                      <a16:creationId xmlns:a16="http://schemas.microsoft.com/office/drawing/2014/main" id="{D07F1FD9-121F-734D-9D76-AC5BAD87C388}"/>
                    </a:ext>
                  </a:extLst>
                </p:cNvPr>
                <p:cNvSpPr/>
                <p:nvPr/>
              </p:nvSpPr>
              <p:spPr>
                <a:xfrm>
                  <a:off x="3968399" y="940164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36" name="Freeform 1735">
                  <a:extLst>
                    <a:ext uri="{FF2B5EF4-FFF2-40B4-BE49-F238E27FC236}">
                      <a16:creationId xmlns:a16="http://schemas.microsoft.com/office/drawing/2014/main" id="{373128A4-6072-3A49-968D-3DB629DF675D}"/>
                    </a:ext>
                  </a:extLst>
                </p:cNvPr>
                <p:cNvSpPr/>
                <p:nvPr/>
              </p:nvSpPr>
              <p:spPr>
                <a:xfrm>
                  <a:off x="3630288" y="92183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38" name="Freeform 1737">
                  <a:extLst>
                    <a:ext uri="{FF2B5EF4-FFF2-40B4-BE49-F238E27FC236}">
                      <a16:creationId xmlns:a16="http://schemas.microsoft.com/office/drawing/2014/main" id="{215128C7-F979-A041-BADB-25FB1FBF6B50}"/>
                    </a:ext>
                  </a:extLst>
                </p:cNvPr>
                <p:cNvSpPr/>
                <p:nvPr/>
              </p:nvSpPr>
              <p:spPr>
                <a:xfrm>
                  <a:off x="3426485" y="92183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40" name="Freeform 1739">
                  <a:extLst>
                    <a:ext uri="{FF2B5EF4-FFF2-40B4-BE49-F238E27FC236}">
                      <a16:creationId xmlns:a16="http://schemas.microsoft.com/office/drawing/2014/main" id="{04441EF2-0CB8-5E4E-A771-B655BC80D48A}"/>
                    </a:ext>
                  </a:extLst>
                </p:cNvPr>
                <p:cNvSpPr/>
                <p:nvPr/>
              </p:nvSpPr>
              <p:spPr>
                <a:xfrm>
                  <a:off x="3171929" y="90181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42" name="Freeform 1741">
                  <a:extLst>
                    <a:ext uri="{FF2B5EF4-FFF2-40B4-BE49-F238E27FC236}">
                      <a16:creationId xmlns:a16="http://schemas.microsoft.com/office/drawing/2014/main" id="{93C41843-0054-3B41-9D5B-E305BFA10668}"/>
                    </a:ext>
                  </a:extLst>
                </p:cNvPr>
                <p:cNvSpPr/>
                <p:nvPr/>
              </p:nvSpPr>
              <p:spPr>
                <a:xfrm>
                  <a:off x="3159484" y="901819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44" name="Freeform 1743">
                  <a:extLst>
                    <a:ext uri="{FF2B5EF4-FFF2-40B4-BE49-F238E27FC236}">
                      <a16:creationId xmlns:a16="http://schemas.microsoft.com/office/drawing/2014/main" id="{79DADA59-D980-E745-9477-386E34EA0E01}"/>
                    </a:ext>
                  </a:extLst>
                </p:cNvPr>
                <p:cNvSpPr/>
                <p:nvPr/>
              </p:nvSpPr>
              <p:spPr>
                <a:xfrm>
                  <a:off x="3119242" y="89265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46" name="Freeform 1745">
                  <a:extLst>
                    <a:ext uri="{FF2B5EF4-FFF2-40B4-BE49-F238E27FC236}">
                      <a16:creationId xmlns:a16="http://schemas.microsoft.com/office/drawing/2014/main" id="{E1B1BE87-00F7-3940-BD2B-5166AE0AC6E7}"/>
                    </a:ext>
                  </a:extLst>
                </p:cNvPr>
                <p:cNvSpPr/>
                <p:nvPr/>
              </p:nvSpPr>
              <p:spPr>
                <a:xfrm>
                  <a:off x="2845293" y="89265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48" name="Freeform 1747">
                  <a:extLst>
                    <a:ext uri="{FF2B5EF4-FFF2-40B4-BE49-F238E27FC236}">
                      <a16:creationId xmlns:a16="http://schemas.microsoft.com/office/drawing/2014/main" id="{FCE078B8-BF17-7E4A-810A-61D7081B28D9}"/>
                    </a:ext>
                  </a:extLst>
                </p:cNvPr>
                <p:cNvSpPr/>
                <p:nvPr/>
              </p:nvSpPr>
              <p:spPr>
                <a:xfrm>
                  <a:off x="2803272" y="89265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50" name="Freeform 1749">
                  <a:extLst>
                    <a:ext uri="{FF2B5EF4-FFF2-40B4-BE49-F238E27FC236}">
                      <a16:creationId xmlns:a16="http://schemas.microsoft.com/office/drawing/2014/main" id="{E5BB474B-6649-B043-9785-6B50901357D6}"/>
                    </a:ext>
                  </a:extLst>
                </p:cNvPr>
                <p:cNvSpPr/>
                <p:nvPr/>
              </p:nvSpPr>
              <p:spPr>
                <a:xfrm>
                  <a:off x="2795675" y="89265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52" name="Freeform 1751">
                  <a:extLst>
                    <a:ext uri="{FF2B5EF4-FFF2-40B4-BE49-F238E27FC236}">
                      <a16:creationId xmlns:a16="http://schemas.microsoft.com/office/drawing/2014/main" id="{DDB2F824-8105-0745-88E7-4A9EC2521685}"/>
                    </a:ext>
                  </a:extLst>
                </p:cNvPr>
                <p:cNvSpPr/>
                <p:nvPr/>
              </p:nvSpPr>
              <p:spPr>
                <a:xfrm>
                  <a:off x="2761410" y="89265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54" name="Freeform 1753">
                  <a:extLst>
                    <a:ext uri="{FF2B5EF4-FFF2-40B4-BE49-F238E27FC236}">
                      <a16:creationId xmlns:a16="http://schemas.microsoft.com/office/drawing/2014/main" id="{57FC4571-205C-FD4E-BB8E-F811CB19D2B6}"/>
                    </a:ext>
                  </a:extLst>
                </p:cNvPr>
                <p:cNvSpPr/>
                <p:nvPr/>
              </p:nvSpPr>
              <p:spPr>
                <a:xfrm>
                  <a:off x="2457404" y="89265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56" name="Freeform 1755">
                  <a:extLst>
                    <a:ext uri="{FF2B5EF4-FFF2-40B4-BE49-F238E27FC236}">
                      <a16:creationId xmlns:a16="http://schemas.microsoft.com/office/drawing/2014/main" id="{05EA18B1-6352-DE45-B81D-84CC6A0C2036}"/>
                    </a:ext>
                  </a:extLst>
                </p:cNvPr>
                <p:cNvSpPr/>
                <p:nvPr/>
              </p:nvSpPr>
              <p:spPr>
                <a:xfrm>
                  <a:off x="2363988" y="89173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58" name="Freeform 1757">
                  <a:extLst>
                    <a:ext uri="{FF2B5EF4-FFF2-40B4-BE49-F238E27FC236}">
                      <a16:creationId xmlns:a16="http://schemas.microsoft.com/office/drawing/2014/main" id="{078BB6F4-29D1-6149-9307-F59DFFCA861D}"/>
                    </a:ext>
                  </a:extLst>
                </p:cNvPr>
                <p:cNvSpPr/>
                <p:nvPr/>
              </p:nvSpPr>
              <p:spPr>
                <a:xfrm>
                  <a:off x="2355579" y="89173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0" name="Freeform 1759">
                  <a:extLst>
                    <a:ext uri="{FF2B5EF4-FFF2-40B4-BE49-F238E27FC236}">
                      <a16:creationId xmlns:a16="http://schemas.microsoft.com/office/drawing/2014/main" id="{5FC04D10-F510-154A-9DCE-52C3279C86E5}"/>
                    </a:ext>
                  </a:extLst>
                </p:cNvPr>
                <p:cNvSpPr/>
                <p:nvPr/>
              </p:nvSpPr>
              <p:spPr>
                <a:xfrm>
                  <a:off x="2334086" y="89173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2" name="Freeform 1761">
                  <a:extLst>
                    <a:ext uri="{FF2B5EF4-FFF2-40B4-BE49-F238E27FC236}">
                      <a16:creationId xmlns:a16="http://schemas.microsoft.com/office/drawing/2014/main" id="{EAF2F59B-411D-754A-BD6B-92B2EC0AD76C}"/>
                    </a:ext>
                  </a:extLst>
                </p:cNvPr>
                <p:cNvSpPr/>
                <p:nvPr/>
              </p:nvSpPr>
              <p:spPr>
                <a:xfrm>
                  <a:off x="2325681" y="89173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4" name="Freeform 1763">
                  <a:extLst>
                    <a:ext uri="{FF2B5EF4-FFF2-40B4-BE49-F238E27FC236}">
                      <a16:creationId xmlns:a16="http://schemas.microsoft.com/office/drawing/2014/main" id="{67A82CE1-CAFF-EA4D-8A67-ECDEDDBAF318}"/>
                    </a:ext>
                  </a:extLst>
                </p:cNvPr>
                <p:cNvSpPr/>
                <p:nvPr/>
              </p:nvSpPr>
              <p:spPr>
                <a:xfrm>
                  <a:off x="2295296" y="89173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6" name="Freeform 1765">
                  <a:extLst>
                    <a:ext uri="{FF2B5EF4-FFF2-40B4-BE49-F238E27FC236}">
                      <a16:creationId xmlns:a16="http://schemas.microsoft.com/office/drawing/2014/main" id="{CE221CE7-C3F0-FA4F-8E76-FBE77886BA08}"/>
                    </a:ext>
                  </a:extLst>
                </p:cNvPr>
                <p:cNvSpPr/>
                <p:nvPr/>
              </p:nvSpPr>
              <p:spPr>
                <a:xfrm>
                  <a:off x="2286729" y="89173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68" name="Freeform 1767">
                  <a:extLst>
                    <a:ext uri="{FF2B5EF4-FFF2-40B4-BE49-F238E27FC236}">
                      <a16:creationId xmlns:a16="http://schemas.microsoft.com/office/drawing/2014/main" id="{CB57B66D-C77D-5445-9A96-8671E2E20C6B}"/>
                    </a:ext>
                  </a:extLst>
                </p:cNvPr>
                <p:cNvSpPr/>
                <p:nvPr/>
              </p:nvSpPr>
              <p:spPr>
                <a:xfrm>
                  <a:off x="2277032" y="89173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0" name="Freeform 1769">
                  <a:extLst>
                    <a:ext uri="{FF2B5EF4-FFF2-40B4-BE49-F238E27FC236}">
                      <a16:creationId xmlns:a16="http://schemas.microsoft.com/office/drawing/2014/main" id="{2A3F8409-2EEE-6441-84F8-C554C23A4C92}"/>
                    </a:ext>
                  </a:extLst>
                </p:cNvPr>
                <p:cNvSpPr/>
                <p:nvPr/>
              </p:nvSpPr>
              <p:spPr>
                <a:xfrm>
                  <a:off x="2268467" y="89173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2" name="Freeform 1771">
                  <a:extLst>
                    <a:ext uri="{FF2B5EF4-FFF2-40B4-BE49-F238E27FC236}">
                      <a16:creationId xmlns:a16="http://schemas.microsoft.com/office/drawing/2014/main" id="{C7495160-4266-C64D-99A9-65183C556F97}"/>
                    </a:ext>
                  </a:extLst>
                </p:cNvPr>
                <p:cNvSpPr/>
                <p:nvPr/>
              </p:nvSpPr>
              <p:spPr>
                <a:xfrm>
                  <a:off x="2261192" y="89173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4" name="Freeform 1773">
                  <a:extLst>
                    <a:ext uri="{FF2B5EF4-FFF2-40B4-BE49-F238E27FC236}">
                      <a16:creationId xmlns:a16="http://schemas.microsoft.com/office/drawing/2014/main" id="{C9C27799-59D1-3E46-9010-8AB7DDFA4810}"/>
                    </a:ext>
                  </a:extLst>
                </p:cNvPr>
                <p:cNvSpPr/>
                <p:nvPr/>
              </p:nvSpPr>
              <p:spPr>
                <a:xfrm>
                  <a:off x="2252629" y="89173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6" name="Freeform 1775">
                  <a:extLst>
                    <a:ext uri="{FF2B5EF4-FFF2-40B4-BE49-F238E27FC236}">
                      <a16:creationId xmlns:a16="http://schemas.microsoft.com/office/drawing/2014/main" id="{A180F7BE-B6D6-4A4E-951E-FCCE9E1205F9}"/>
                    </a:ext>
                  </a:extLst>
                </p:cNvPr>
                <p:cNvSpPr/>
                <p:nvPr/>
              </p:nvSpPr>
              <p:spPr>
                <a:xfrm>
                  <a:off x="2192504" y="891733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78" name="Freeform 1777">
                  <a:extLst>
                    <a:ext uri="{FF2B5EF4-FFF2-40B4-BE49-F238E27FC236}">
                      <a16:creationId xmlns:a16="http://schemas.microsoft.com/office/drawing/2014/main" id="{F3CCBE3A-79F7-894B-9003-B453FE88872B}"/>
                    </a:ext>
                  </a:extLst>
                </p:cNvPr>
                <p:cNvSpPr/>
                <p:nvPr/>
              </p:nvSpPr>
              <p:spPr>
                <a:xfrm>
                  <a:off x="1998884" y="88272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0" name="Freeform 1779">
                  <a:extLst>
                    <a:ext uri="{FF2B5EF4-FFF2-40B4-BE49-F238E27FC236}">
                      <a16:creationId xmlns:a16="http://schemas.microsoft.com/office/drawing/2014/main" id="{F2D1031B-5DD6-6240-81BD-59779C31C955}"/>
                    </a:ext>
                  </a:extLst>
                </p:cNvPr>
                <p:cNvSpPr/>
                <p:nvPr/>
              </p:nvSpPr>
              <p:spPr>
                <a:xfrm>
                  <a:off x="1917264" y="88272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2" name="Freeform 1781">
                  <a:extLst>
                    <a:ext uri="{FF2B5EF4-FFF2-40B4-BE49-F238E27FC236}">
                      <a16:creationId xmlns:a16="http://schemas.microsoft.com/office/drawing/2014/main" id="{6D61897D-2056-E84E-8188-8DEC2DF20E10}"/>
                    </a:ext>
                  </a:extLst>
                </p:cNvPr>
                <p:cNvSpPr/>
                <p:nvPr/>
              </p:nvSpPr>
              <p:spPr>
                <a:xfrm>
                  <a:off x="1802996" y="88272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4" name="Freeform 1783">
                  <a:extLst>
                    <a:ext uri="{FF2B5EF4-FFF2-40B4-BE49-F238E27FC236}">
                      <a16:creationId xmlns:a16="http://schemas.microsoft.com/office/drawing/2014/main" id="{11D5C6A2-A8DC-1748-A74B-FCFB52516C51}"/>
                    </a:ext>
                  </a:extLst>
                </p:cNvPr>
                <p:cNvSpPr/>
                <p:nvPr/>
              </p:nvSpPr>
              <p:spPr>
                <a:xfrm>
                  <a:off x="1578993" y="88272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6" name="Freeform 1785">
                  <a:extLst>
                    <a:ext uri="{FF2B5EF4-FFF2-40B4-BE49-F238E27FC236}">
                      <a16:creationId xmlns:a16="http://schemas.microsoft.com/office/drawing/2014/main" id="{D2468A28-84E9-404F-B7F2-88F3BD4F2507}"/>
                    </a:ext>
                  </a:extLst>
                </p:cNvPr>
                <p:cNvSpPr/>
                <p:nvPr/>
              </p:nvSpPr>
              <p:spPr>
                <a:xfrm>
                  <a:off x="1557981" y="88272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88" name="Freeform 1787">
                  <a:extLst>
                    <a:ext uri="{FF2B5EF4-FFF2-40B4-BE49-F238E27FC236}">
                      <a16:creationId xmlns:a16="http://schemas.microsoft.com/office/drawing/2014/main" id="{49D60E89-861C-AE41-9218-EDDA42EBD61E}"/>
                    </a:ext>
                  </a:extLst>
                </p:cNvPr>
                <p:cNvSpPr/>
                <p:nvPr/>
              </p:nvSpPr>
              <p:spPr>
                <a:xfrm>
                  <a:off x="1547150" y="88272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0" name="Freeform 1789">
                  <a:extLst>
                    <a:ext uri="{FF2B5EF4-FFF2-40B4-BE49-F238E27FC236}">
                      <a16:creationId xmlns:a16="http://schemas.microsoft.com/office/drawing/2014/main" id="{A2BD52D4-A48A-7640-A8EA-7DB804CDE0D9}"/>
                    </a:ext>
                  </a:extLst>
                </p:cNvPr>
                <p:cNvSpPr/>
                <p:nvPr/>
              </p:nvSpPr>
              <p:spPr>
                <a:xfrm>
                  <a:off x="1535032" y="88272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2" name="Freeform 1791">
                  <a:extLst>
                    <a:ext uri="{FF2B5EF4-FFF2-40B4-BE49-F238E27FC236}">
                      <a16:creationId xmlns:a16="http://schemas.microsoft.com/office/drawing/2014/main" id="{719BBA88-C514-E745-A062-7A1F9709D517}"/>
                    </a:ext>
                  </a:extLst>
                </p:cNvPr>
                <p:cNvSpPr/>
                <p:nvPr/>
              </p:nvSpPr>
              <p:spPr>
                <a:xfrm>
                  <a:off x="1528082" y="88272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4" name="Freeform 1793">
                  <a:extLst>
                    <a:ext uri="{FF2B5EF4-FFF2-40B4-BE49-F238E27FC236}">
                      <a16:creationId xmlns:a16="http://schemas.microsoft.com/office/drawing/2014/main" id="{39834A63-2948-4042-8F33-DCEA397F21B0}"/>
                    </a:ext>
                  </a:extLst>
                </p:cNvPr>
                <p:cNvSpPr/>
                <p:nvPr/>
              </p:nvSpPr>
              <p:spPr>
                <a:xfrm>
                  <a:off x="3102756" y="892651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6" name="Freeform 1795">
                  <a:extLst>
                    <a:ext uri="{FF2B5EF4-FFF2-40B4-BE49-F238E27FC236}">
                      <a16:creationId xmlns:a16="http://schemas.microsoft.com/office/drawing/2014/main" id="{887FB5B3-EA25-5C4D-B2E0-5AC4FAEA5480}"/>
                    </a:ext>
                  </a:extLst>
                </p:cNvPr>
                <p:cNvSpPr/>
                <p:nvPr/>
              </p:nvSpPr>
              <p:spPr>
                <a:xfrm>
                  <a:off x="3404658" y="921828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798" name="Freeform 1797">
                  <a:extLst>
                    <a:ext uri="{FF2B5EF4-FFF2-40B4-BE49-F238E27FC236}">
                      <a16:creationId xmlns:a16="http://schemas.microsoft.com/office/drawing/2014/main" id="{4FB1BF73-2E8B-E841-8948-DA9D52DB30DE}"/>
                    </a:ext>
                  </a:extLst>
                </p:cNvPr>
                <p:cNvSpPr/>
                <p:nvPr/>
              </p:nvSpPr>
              <p:spPr>
                <a:xfrm>
                  <a:off x="5235021" y="94016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0" name="Freeform 1799">
                  <a:extLst>
                    <a:ext uri="{FF2B5EF4-FFF2-40B4-BE49-F238E27FC236}">
                      <a16:creationId xmlns:a16="http://schemas.microsoft.com/office/drawing/2014/main" id="{F3CC175B-FD83-7D4E-963E-7FF5E5D41392}"/>
                    </a:ext>
                  </a:extLst>
                </p:cNvPr>
                <p:cNvSpPr/>
                <p:nvPr/>
              </p:nvSpPr>
              <p:spPr>
                <a:xfrm>
                  <a:off x="5009558" y="94016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2" name="Freeform 1801">
                  <a:extLst>
                    <a:ext uri="{FF2B5EF4-FFF2-40B4-BE49-F238E27FC236}">
                      <a16:creationId xmlns:a16="http://schemas.microsoft.com/office/drawing/2014/main" id="{F7F1B1A7-7F9D-1F41-BE1F-0F5AF36ACD85}"/>
                    </a:ext>
                  </a:extLst>
                </p:cNvPr>
                <p:cNvSpPr/>
                <p:nvPr/>
              </p:nvSpPr>
              <p:spPr>
                <a:xfrm>
                  <a:off x="4907253" y="94016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4" name="Freeform 1803">
                  <a:extLst>
                    <a:ext uri="{FF2B5EF4-FFF2-40B4-BE49-F238E27FC236}">
                      <a16:creationId xmlns:a16="http://schemas.microsoft.com/office/drawing/2014/main" id="{0E83A7D1-1132-A649-94D5-78627D46BC22}"/>
                    </a:ext>
                  </a:extLst>
                </p:cNvPr>
                <p:cNvSpPr/>
                <p:nvPr/>
              </p:nvSpPr>
              <p:spPr>
                <a:xfrm>
                  <a:off x="4794604" y="94016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6" name="Freeform 1805">
                  <a:extLst>
                    <a:ext uri="{FF2B5EF4-FFF2-40B4-BE49-F238E27FC236}">
                      <a16:creationId xmlns:a16="http://schemas.microsoft.com/office/drawing/2014/main" id="{4A157889-7740-A546-BC40-9EB45345FB93}"/>
                    </a:ext>
                  </a:extLst>
                </p:cNvPr>
                <p:cNvSpPr/>
                <p:nvPr/>
              </p:nvSpPr>
              <p:spPr>
                <a:xfrm>
                  <a:off x="4732862" y="94016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08" name="Freeform 1807">
                  <a:extLst>
                    <a:ext uri="{FF2B5EF4-FFF2-40B4-BE49-F238E27FC236}">
                      <a16:creationId xmlns:a16="http://schemas.microsoft.com/office/drawing/2014/main" id="{44966946-F853-9140-9D77-AF31171B5F5B}"/>
                    </a:ext>
                  </a:extLst>
                </p:cNvPr>
                <p:cNvSpPr/>
                <p:nvPr/>
              </p:nvSpPr>
              <p:spPr>
                <a:xfrm>
                  <a:off x="4725751" y="94016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0" name="Freeform 1809">
                  <a:extLst>
                    <a:ext uri="{FF2B5EF4-FFF2-40B4-BE49-F238E27FC236}">
                      <a16:creationId xmlns:a16="http://schemas.microsoft.com/office/drawing/2014/main" id="{00801875-69E5-6540-8FB7-8FAC1C42F42E}"/>
                    </a:ext>
                  </a:extLst>
                </p:cNvPr>
                <p:cNvSpPr/>
                <p:nvPr/>
              </p:nvSpPr>
              <p:spPr>
                <a:xfrm>
                  <a:off x="4653992" y="94016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2" name="Freeform 1811">
                  <a:extLst>
                    <a:ext uri="{FF2B5EF4-FFF2-40B4-BE49-F238E27FC236}">
                      <a16:creationId xmlns:a16="http://schemas.microsoft.com/office/drawing/2014/main" id="{F6F06798-D52A-8248-A37C-B5B9957A8887}"/>
                    </a:ext>
                  </a:extLst>
                </p:cNvPr>
                <p:cNvSpPr/>
                <p:nvPr/>
              </p:nvSpPr>
              <p:spPr>
                <a:xfrm>
                  <a:off x="4623767" y="94016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4" name="Freeform 1813">
                  <a:extLst>
                    <a:ext uri="{FF2B5EF4-FFF2-40B4-BE49-F238E27FC236}">
                      <a16:creationId xmlns:a16="http://schemas.microsoft.com/office/drawing/2014/main" id="{63592494-A0A3-1D4F-BCBE-AB9E9FE5755F}"/>
                    </a:ext>
                  </a:extLst>
                </p:cNvPr>
                <p:cNvSpPr/>
                <p:nvPr/>
              </p:nvSpPr>
              <p:spPr>
                <a:xfrm>
                  <a:off x="6000768" y="94016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6" name="Freeform 1815">
                  <a:extLst>
                    <a:ext uri="{FF2B5EF4-FFF2-40B4-BE49-F238E27FC236}">
                      <a16:creationId xmlns:a16="http://schemas.microsoft.com/office/drawing/2014/main" id="{980C75A7-495E-284C-A453-CA68BBE4E96A}"/>
                    </a:ext>
                  </a:extLst>
                </p:cNvPr>
                <p:cNvSpPr/>
                <p:nvPr/>
              </p:nvSpPr>
              <p:spPr>
                <a:xfrm>
                  <a:off x="5683004" y="94016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18" name="Freeform 1817">
                  <a:extLst>
                    <a:ext uri="{FF2B5EF4-FFF2-40B4-BE49-F238E27FC236}">
                      <a16:creationId xmlns:a16="http://schemas.microsoft.com/office/drawing/2014/main" id="{217895E5-7F06-524E-9467-B800ADEA8B61}"/>
                    </a:ext>
                  </a:extLst>
                </p:cNvPr>
                <p:cNvSpPr/>
                <p:nvPr/>
              </p:nvSpPr>
              <p:spPr>
                <a:xfrm>
                  <a:off x="5674134" y="94016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20" name="Freeform 1819">
                  <a:extLst>
                    <a:ext uri="{FF2B5EF4-FFF2-40B4-BE49-F238E27FC236}">
                      <a16:creationId xmlns:a16="http://schemas.microsoft.com/office/drawing/2014/main" id="{793A91E0-6973-4E4D-82D2-FF768C16B9E4}"/>
                    </a:ext>
                  </a:extLst>
                </p:cNvPr>
                <p:cNvSpPr/>
                <p:nvPr/>
              </p:nvSpPr>
              <p:spPr>
                <a:xfrm>
                  <a:off x="5642434" y="94016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22" name="Freeform 1821">
                  <a:extLst>
                    <a:ext uri="{FF2B5EF4-FFF2-40B4-BE49-F238E27FC236}">
                      <a16:creationId xmlns:a16="http://schemas.microsoft.com/office/drawing/2014/main" id="{60130B36-6D6E-3E4C-9E7A-2B08D1D8FA57}"/>
                    </a:ext>
                  </a:extLst>
                </p:cNvPr>
                <p:cNvSpPr/>
                <p:nvPr/>
              </p:nvSpPr>
              <p:spPr>
                <a:xfrm>
                  <a:off x="5395511" y="94016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824" name="Freeform 1823">
                  <a:extLst>
                    <a:ext uri="{FF2B5EF4-FFF2-40B4-BE49-F238E27FC236}">
                      <a16:creationId xmlns:a16="http://schemas.microsoft.com/office/drawing/2014/main" id="{31AEC9D9-698C-E64A-A9C2-79858026412E}"/>
                    </a:ext>
                  </a:extLst>
                </p:cNvPr>
                <p:cNvSpPr/>
                <p:nvPr/>
              </p:nvSpPr>
              <p:spPr>
                <a:xfrm>
                  <a:off x="5357461" y="940162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441"/>
                    <a:gd name="connsiteX1" fmla="*/ 0 w 6397"/>
                    <a:gd name="connsiteY1" fmla="*/ 54442 h 54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441">
                      <a:moveTo>
                        <a:pt x="0" y="0"/>
                      </a:moveTo>
                      <a:lnTo>
                        <a:pt x="0" y="54442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38" name="Freeform 1631">
                  <a:extLst>
                    <a:ext uri="{FF2B5EF4-FFF2-40B4-BE49-F238E27FC236}">
                      <a16:creationId xmlns:a16="http://schemas.microsoft.com/office/drawing/2014/main" id="{C77204D3-1B2B-426B-9498-6FF8D12D50AC}"/>
                    </a:ext>
                  </a:extLst>
                </p:cNvPr>
                <p:cNvSpPr/>
                <p:nvPr/>
              </p:nvSpPr>
              <p:spPr>
                <a:xfrm rot="16200000">
                  <a:off x="6828252" y="1425665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39" name="Freeform 1631">
                  <a:extLst>
                    <a:ext uri="{FF2B5EF4-FFF2-40B4-BE49-F238E27FC236}">
                      <a16:creationId xmlns:a16="http://schemas.microsoft.com/office/drawing/2014/main" id="{8CD220D3-24D8-4FD5-9F96-BB065A76DA89}"/>
                    </a:ext>
                  </a:extLst>
                </p:cNvPr>
                <p:cNvSpPr/>
                <p:nvPr/>
              </p:nvSpPr>
              <p:spPr>
                <a:xfrm rot="16200000">
                  <a:off x="6055537" y="1139915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40" name="Freeform 1631">
                  <a:extLst>
                    <a:ext uri="{FF2B5EF4-FFF2-40B4-BE49-F238E27FC236}">
                      <a16:creationId xmlns:a16="http://schemas.microsoft.com/office/drawing/2014/main" id="{97EE8B4E-9425-4A4E-8BC7-B3576A97C95C}"/>
                    </a:ext>
                  </a:extLst>
                </p:cNvPr>
                <p:cNvSpPr/>
                <p:nvPr/>
              </p:nvSpPr>
              <p:spPr>
                <a:xfrm rot="16200000">
                  <a:off x="6060300" y="933937"/>
                  <a:ext cx="16161" cy="72000"/>
                </a:xfrm>
                <a:custGeom>
                  <a:avLst/>
                  <a:gdLst>
                    <a:gd name="connsiteX0" fmla="*/ 0 w 6397"/>
                    <a:gd name="connsiteY0" fmla="*/ 0 h 54377"/>
                    <a:gd name="connsiteX1" fmla="*/ 0 w 6397"/>
                    <a:gd name="connsiteY1" fmla="*/ 54378 h 543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397" h="54377">
                      <a:moveTo>
                        <a:pt x="0" y="0"/>
                      </a:moveTo>
                      <a:lnTo>
                        <a:pt x="0" y="54378"/>
                      </a:lnTo>
                    </a:path>
                  </a:pathLst>
                </a:custGeom>
                <a:ln w="19050" cap="flat">
                  <a:solidFill>
                    <a:srgbClr val="418E97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defTabSz="914378"/>
                  <a:endParaRPr 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</p:grpSp>
      </p:grpSp>
      <p:grpSp>
        <p:nvGrpSpPr>
          <p:cNvPr id="1602" name="Graphic 2">
            <a:extLst>
              <a:ext uri="{FF2B5EF4-FFF2-40B4-BE49-F238E27FC236}">
                <a16:creationId xmlns:a16="http://schemas.microsoft.com/office/drawing/2014/main" id="{B0778614-457B-2744-877B-3050E836A96A}"/>
              </a:ext>
            </a:extLst>
          </p:cNvPr>
          <p:cNvGrpSpPr/>
          <p:nvPr/>
        </p:nvGrpSpPr>
        <p:grpSpPr>
          <a:xfrm>
            <a:off x="1161323" y="1273307"/>
            <a:ext cx="7190809" cy="1054189"/>
            <a:chOff x="11824150" y="510685"/>
            <a:chExt cx="2910079" cy="441367"/>
          </a:xfrm>
          <a:noFill/>
        </p:grpSpPr>
        <p:sp>
          <p:nvSpPr>
            <p:cNvPr id="1604" name="Freeform 1603">
              <a:extLst>
                <a:ext uri="{FF2B5EF4-FFF2-40B4-BE49-F238E27FC236}">
                  <a16:creationId xmlns:a16="http://schemas.microsoft.com/office/drawing/2014/main" id="{6B2E30D0-57D5-FB4D-92FA-96B13A8DCB15}"/>
                </a:ext>
              </a:extLst>
            </p:cNvPr>
            <p:cNvSpPr/>
            <p:nvPr/>
          </p:nvSpPr>
          <p:spPr>
            <a:xfrm>
              <a:off x="11824150" y="510685"/>
              <a:ext cx="6397" cy="6397"/>
            </a:xfrm>
            <a:custGeom>
              <a:avLst/>
              <a:gdLst/>
              <a:ahLst/>
              <a:cxnLst/>
              <a:rect l="l" t="t" r="r" b="b"/>
              <a:pathLst>
                <a:path w="6397" h="6397"/>
              </a:pathLst>
            </a:custGeom>
            <a:noFill/>
            <a:ln w="19050" cap="flat">
              <a:solidFill>
                <a:srgbClr val="266EDC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603" name="Freeform 1602">
              <a:extLst>
                <a:ext uri="{FF2B5EF4-FFF2-40B4-BE49-F238E27FC236}">
                  <a16:creationId xmlns:a16="http://schemas.microsoft.com/office/drawing/2014/main" id="{D11882E9-13C8-E949-84B4-B21577256AF8}"/>
                </a:ext>
              </a:extLst>
            </p:cNvPr>
            <p:cNvSpPr/>
            <p:nvPr/>
          </p:nvSpPr>
          <p:spPr>
            <a:xfrm>
              <a:off x="12292696" y="721296"/>
              <a:ext cx="2441533" cy="230756"/>
            </a:xfrm>
            <a:custGeom>
              <a:avLst/>
              <a:gdLst>
                <a:gd name="connsiteX0" fmla="*/ 0 w 2398124"/>
                <a:gd name="connsiteY0" fmla="*/ 0 h 230753"/>
                <a:gd name="connsiteX1" fmla="*/ 522219 w 2398124"/>
                <a:gd name="connsiteY1" fmla="*/ 0 h 230753"/>
                <a:gd name="connsiteX2" fmla="*/ 522219 w 2398124"/>
                <a:gd name="connsiteY2" fmla="*/ 4350 h 230753"/>
                <a:gd name="connsiteX3" fmla="*/ 932867 w 2398124"/>
                <a:gd name="connsiteY3" fmla="*/ 4350 h 230753"/>
                <a:gd name="connsiteX4" fmla="*/ 932867 w 2398124"/>
                <a:gd name="connsiteY4" fmla="*/ 7997 h 230753"/>
                <a:gd name="connsiteX5" fmla="*/ 970804 w 2398124"/>
                <a:gd name="connsiteY5" fmla="*/ 7997 h 230753"/>
                <a:gd name="connsiteX6" fmla="*/ 970804 w 2398124"/>
                <a:gd name="connsiteY6" fmla="*/ 16953 h 230753"/>
                <a:gd name="connsiteX7" fmla="*/ 1217167 w 2398124"/>
                <a:gd name="connsiteY7" fmla="*/ 16953 h 230753"/>
                <a:gd name="connsiteX8" fmla="*/ 1217167 w 2398124"/>
                <a:gd name="connsiteY8" fmla="*/ 24566 h 230753"/>
                <a:gd name="connsiteX9" fmla="*/ 2095081 w 2398124"/>
                <a:gd name="connsiteY9" fmla="*/ 24566 h 230753"/>
                <a:gd name="connsiteX10" fmla="*/ 2095081 w 2398124"/>
                <a:gd name="connsiteY10" fmla="*/ 109331 h 230753"/>
                <a:gd name="connsiteX11" fmla="*/ 2106724 w 2398124"/>
                <a:gd name="connsiteY11" fmla="*/ 109331 h 230753"/>
                <a:gd name="connsiteX12" fmla="*/ 2106724 w 2398124"/>
                <a:gd name="connsiteY12" fmla="*/ 230754 h 230753"/>
                <a:gd name="connsiteX13" fmla="*/ 2398125 w 2398124"/>
                <a:gd name="connsiteY13" fmla="*/ 230754 h 230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98124" h="230753">
                  <a:moveTo>
                    <a:pt x="0" y="0"/>
                  </a:moveTo>
                  <a:lnTo>
                    <a:pt x="522219" y="0"/>
                  </a:lnTo>
                  <a:lnTo>
                    <a:pt x="522219" y="4350"/>
                  </a:lnTo>
                  <a:lnTo>
                    <a:pt x="932867" y="4350"/>
                  </a:lnTo>
                  <a:lnTo>
                    <a:pt x="932867" y="7997"/>
                  </a:lnTo>
                  <a:lnTo>
                    <a:pt x="970804" y="7997"/>
                  </a:lnTo>
                  <a:lnTo>
                    <a:pt x="970804" y="16953"/>
                  </a:lnTo>
                  <a:lnTo>
                    <a:pt x="1217167" y="16953"/>
                  </a:lnTo>
                  <a:lnTo>
                    <a:pt x="1217167" y="24566"/>
                  </a:lnTo>
                  <a:lnTo>
                    <a:pt x="2095081" y="24566"/>
                  </a:lnTo>
                  <a:lnTo>
                    <a:pt x="2095081" y="109331"/>
                  </a:lnTo>
                  <a:lnTo>
                    <a:pt x="2106724" y="109331"/>
                  </a:lnTo>
                  <a:lnTo>
                    <a:pt x="2106724" y="230754"/>
                  </a:lnTo>
                  <a:lnTo>
                    <a:pt x="2398125" y="230754"/>
                  </a:lnTo>
                </a:path>
              </a:pathLst>
            </a:custGeom>
            <a:noFill/>
            <a:ln w="19050" cap="flat">
              <a:solidFill>
                <a:srgbClr val="418E97"/>
              </a:solidFill>
              <a:prstDash val="solid"/>
              <a:miter/>
            </a:ln>
          </p:spPr>
          <p:txBody>
            <a:bodyPr rtlCol="0" anchor="ctr"/>
            <a:lstStyle/>
            <a:p>
              <a:pPr defTabSz="914378"/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70E8EB8A-31A7-AE74-1A9E-F53528D7F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CNS DFS in the overall population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F8553200-F044-05B4-A7B5-BF106476F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20" y="5983171"/>
            <a:ext cx="221567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FFFFFF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SzPct val="10000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SzTx/>
              <a:buNone/>
            </a:pPr>
            <a:r>
              <a:rPr lang="en-US" altLang="en-US" sz="1050" dirty="0" err="1">
                <a:solidFill>
                  <a:schemeClr val="tx1"/>
                </a:solidFill>
                <a:latin typeface="Garamond" panose="02020404030301010803" pitchFamily="18" charset="0"/>
              </a:rPr>
              <a:t>Tsuboi</a:t>
            </a:r>
            <a:r>
              <a:rPr lang="en-US" altLang="en-US" sz="1050" dirty="0">
                <a:solidFill>
                  <a:schemeClr val="tx1"/>
                </a:solidFill>
                <a:latin typeface="Garamond" panose="02020404030301010803" pitchFamily="18" charset="0"/>
              </a:rPr>
              <a:t> ESMO 2020, Wu NEJM 2020</a:t>
            </a:r>
          </a:p>
        </p:txBody>
      </p:sp>
    </p:spTree>
    <p:extLst>
      <p:ext uri="{BB962C8B-B14F-4D97-AF65-F5344CB8AC3E}">
        <p14:creationId xmlns:p14="http://schemas.microsoft.com/office/powerpoint/2010/main" val="14186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1D6E-60CD-AF08-8E0B-A838DC2A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851" y="385302"/>
            <a:ext cx="10571518" cy="9906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990000"/>
                </a:solidFill>
              </a:rPr>
              <a:t>ADAURA: DFS with Adjuvant Osimertinib for Patients Receiving </a:t>
            </a:r>
            <a:br>
              <a:rPr lang="en-US" sz="2400" b="1" dirty="0">
                <a:solidFill>
                  <a:srgbClr val="990000"/>
                </a:solidFill>
              </a:rPr>
            </a:br>
            <a:r>
              <a:rPr lang="en-US" sz="2400" b="1" dirty="0">
                <a:solidFill>
                  <a:srgbClr val="990000"/>
                </a:solidFill>
              </a:rPr>
              <a:t>and Not Receiving Adjuvant Chemotherapy</a:t>
            </a:r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65A4809-09DB-BA2C-96E5-0FE66F688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92" y="2190710"/>
            <a:ext cx="6079929" cy="2985120"/>
          </a:xfrm>
          <a:prstGeom prst="rect">
            <a:avLst/>
          </a:prstGeom>
        </p:spPr>
      </p:pic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B11CB81-5729-632E-4D72-2AB0ED30D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430" y="2348879"/>
            <a:ext cx="5719816" cy="28269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B671D4-52AF-C051-0637-F83B4E08011B}"/>
              </a:ext>
            </a:extLst>
          </p:cNvPr>
          <p:cNvSpPr txBox="1"/>
          <p:nvPr/>
        </p:nvSpPr>
        <p:spPr>
          <a:xfrm>
            <a:off x="1495939" y="1645594"/>
            <a:ext cx="3763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With Adjuvant Chemotherapy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2B82F-DCC8-9213-7797-926D71110DE6}"/>
              </a:ext>
            </a:extLst>
          </p:cNvPr>
          <p:cNvSpPr txBox="1"/>
          <p:nvPr/>
        </p:nvSpPr>
        <p:spPr>
          <a:xfrm>
            <a:off x="7112563" y="1661618"/>
            <a:ext cx="4162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Without Adjuvant Chemotherapy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EFF91-C0A8-F9A3-12AC-290F2E762BB9}"/>
              </a:ext>
            </a:extLst>
          </p:cNvPr>
          <p:cNvSpPr txBox="1"/>
          <p:nvPr/>
        </p:nvSpPr>
        <p:spPr>
          <a:xfrm>
            <a:off x="269794" y="6100935"/>
            <a:ext cx="4126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</a:rPr>
              <a:t>Wu YL et al. </a:t>
            </a:r>
            <a:r>
              <a:rPr lang="en-US" sz="1400" b="0" i="1" dirty="0">
                <a:solidFill>
                  <a:schemeClr val="tx1"/>
                </a:solidFill>
              </a:rPr>
              <a:t>J </a:t>
            </a:r>
            <a:r>
              <a:rPr lang="en-US" sz="1400" b="0" i="1" dirty="0" err="1">
                <a:solidFill>
                  <a:schemeClr val="tx1"/>
                </a:solidFill>
              </a:rPr>
              <a:t>Thorac</a:t>
            </a:r>
            <a:r>
              <a:rPr lang="en-US" sz="1400" b="0" i="1" dirty="0">
                <a:solidFill>
                  <a:schemeClr val="tx1"/>
                </a:solidFill>
              </a:rPr>
              <a:t> Oncol</a:t>
            </a:r>
            <a:r>
              <a:rPr lang="en-US" sz="1400" b="0" dirty="0">
                <a:solidFill>
                  <a:schemeClr val="tx1"/>
                </a:solidFill>
              </a:rPr>
              <a:t> 2022;17(3):423-33. </a:t>
            </a:r>
          </a:p>
        </p:txBody>
      </p:sp>
    </p:spTree>
    <p:extLst>
      <p:ext uri="{BB962C8B-B14F-4D97-AF65-F5344CB8AC3E}">
        <p14:creationId xmlns:p14="http://schemas.microsoft.com/office/powerpoint/2010/main" val="3543582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41D6E-60CD-AF08-8E0B-A838DC2A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456" y="108243"/>
            <a:ext cx="10153128" cy="990600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rgbClr val="990000"/>
                </a:solidFill>
              </a:rPr>
              <a:t>ADAURA: DFS with Adjuvant Osimertinib for Patients Receiving and Not Receiving Adjuvant Chemotherapy — Subgroups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AEFF91-C0A8-F9A3-12AC-290F2E762BB9}"/>
              </a:ext>
            </a:extLst>
          </p:cNvPr>
          <p:cNvSpPr txBox="1"/>
          <p:nvPr/>
        </p:nvSpPr>
        <p:spPr>
          <a:xfrm>
            <a:off x="0" y="6155374"/>
            <a:ext cx="4126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solidFill>
                  <a:schemeClr val="tx1"/>
                </a:solidFill>
              </a:rPr>
              <a:t>Wu YL et al</a:t>
            </a:r>
            <a:r>
              <a:rPr lang="en-US" sz="1400" b="0" i="1" dirty="0">
                <a:solidFill>
                  <a:schemeClr val="tx1"/>
                </a:solidFill>
              </a:rPr>
              <a:t>. J </a:t>
            </a:r>
            <a:r>
              <a:rPr lang="en-US" sz="1400" b="0" i="1" dirty="0" err="1">
                <a:solidFill>
                  <a:schemeClr val="tx1"/>
                </a:solidFill>
              </a:rPr>
              <a:t>Thorac</a:t>
            </a:r>
            <a:r>
              <a:rPr lang="en-US" sz="1400" b="0" i="1" dirty="0">
                <a:solidFill>
                  <a:schemeClr val="tx1"/>
                </a:solidFill>
              </a:rPr>
              <a:t> Oncol </a:t>
            </a:r>
            <a:r>
              <a:rPr lang="en-US" sz="1400" b="0" dirty="0">
                <a:solidFill>
                  <a:schemeClr val="tx1"/>
                </a:solidFill>
              </a:rPr>
              <a:t>2022;17(3):423-33. 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DD233B8-9846-4444-CEF2-76161667C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098843"/>
            <a:ext cx="10226199" cy="496701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0C992DA-DFC2-205D-3DDB-CC77056EEB12}"/>
              </a:ext>
            </a:extLst>
          </p:cNvPr>
          <p:cNvSpPr/>
          <p:nvPr/>
        </p:nvSpPr>
        <p:spPr bwMode="auto">
          <a:xfrm>
            <a:off x="10082183" y="1181974"/>
            <a:ext cx="1343472" cy="367240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288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265DBA-BE2E-4C27-FC8A-11B3CCB57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000" y="343500"/>
            <a:ext cx="10972800" cy="990600"/>
          </a:xfrm>
        </p:spPr>
        <p:txBody>
          <a:bodyPr/>
          <a:lstStyle/>
          <a:p>
            <a:r>
              <a:rPr lang="en-US" dirty="0"/>
              <a:t>Ongoing trials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507746-FD79-09B6-036A-D92B726D7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AA054E-AE12-AC2C-8D48-18EBDA1A9A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8000" y="1396800"/>
            <a:ext cx="11204400" cy="4622400"/>
          </a:xfrm>
        </p:spPr>
        <p:txBody>
          <a:bodyPr/>
          <a:lstStyle/>
          <a:p>
            <a:r>
              <a:rPr lang="en-US" dirty="0"/>
              <a:t>Neoadjuvant and Adjuvant </a:t>
            </a:r>
            <a:r>
              <a:rPr lang="en-US" b="1" dirty="0" err="1"/>
              <a:t>Tiragolumab</a:t>
            </a:r>
            <a:r>
              <a:rPr lang="en-US" b="1" dirty="0"/>
              <a:t> </a:t>
            </a:r>
            <a:r>
              <a:rPr lang="en-US" dirty="0"/>
              <a:t>Plus Atezolizumab, With or Without Platinum-Based Chemotherapy, in Participants With Previously Untreated Locally Advanced </a:t>
            </a:r>
            <a:r>
              <a:rPr lang="en-US" dirty="0" err="1"/>
              <a:t>Resectable</a:t>
            </a:r>
            <a:r>
              <a:rPr lang="en-US" dirty="0"/>
              <a:t> Stage II, IIIA, or Select IIIB Non-Small Cell Lung Cancer</a:t>
            </a:r>
          </a:p>
          <a:p>
            <a:endParaRPr lang="en-US" dirty="0"/>
          </a:p>
          <a:p>
            <a:r>
              <a:rPr lang="en-US" dirty="0">
                <a:hlinkClick r:id="rId2" tooltip="Show study NCT03433469: Osimertinib in Treating Participants With Stage I-IIIA EGFR-mutant Non-small Cell Lung Cancer Before Surge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Neo-ADAURA: Osimertinib in Treating Participants With Stage I-IIIA EGFR-mutant Non-small Cell Lung Cancer Before Surgery</a:t>
            </a:r>
            <a:endParaRPr lang="en-US" dirty="0"/>
          </a:p>
          <a:p>
            <a:endParaRPr lang="en-US" dirty="0"/>
          </a:p>
          <a:p>
            <a:r>
              <a:rPr lang="en-US" dirty="0"/>
              <a:t>ALCHEMIST: Adjuvant </a:t>
            </a:r>
            <a:r>
              <a:rPr lang="en-US" dirty="0" err="1"/>
              <a:t>Crizotinib</a:t>
            </a:r>
            <a:r>
              <a:rPr lang="en-US" dirty="0"/>
              <a:t> for ALK+ NSCLC</a:t>
            </a:r>
          </a:p>
          <a:p>
            <a:endParaRPr lang="en-US" dirty="0">
              <a:hlinkClick r:id="rId3" tooltip="Show study NCT04302025: A Study of Multiple Therapies in Biomarker-Selected Patients With Resectable Stages IB-III Non-Small Cell Lung Cancer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dirty="0">
                <a:hlinkClick r:id="rId3" tooltip="Show study NCT04302025: A Study of Multiple Therapies in Biomarker-Selected Patients With Resectable Stages IB-III Non-Small Cell Lung Canc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Study of Multiple Therapies in Biomarker-Selected Patients With Resectable Stages IB-III Non-Small Cell Lung Cancer</a:t>
            </a:r>
            <a:r>
              <a:rPr lang="en-US" dirty="0"/>
              <a:t> (Drugs: </a:t>
            </a:r>
            <a:r>
              <a:rPr lang="en-US" dirty="0" err="1"/>
              <a:t>Alectinib</a:t>
            </a:r>
            <a:r>
              <a:rPr lang="en-US" dirty="0"/>
              <a:t> </a:t>
            </a:r>
            <a:r>
              <a:rPr lang="en-US" dirty="0" err="1"/>
              <a:t>Entrectinib</a:t>
            </a:r>
            <a:r>
              <a:rPr lang="en-US" dirty="0"/>
              <a:t>; Vemurafenib; </a:t>
            </a:r>
            <a:r>
              <a:rPr lang="en-US" dirty="0" err="1"/>
              <a:t>Cobimetinib</a:t>
            </a:r>
            <a:r>
              <a:rPr lang="en-US" dirty="0"/>
              <a:t>;  </a:t>
            </a:r>
            <a:r>
              <a:rPr lang="en-US" dirty="0" err="1"/>
              <a:t>Pralsetinib</a:t>
            </a:r>
            <a:r>
              <a:rPr lang="en-US" dirty="0"/>
              <a:t>; Atezolizumab)</a:t>
            </a:r>
          </a:p>
        </p:txBody>
      </p:sp>
    </p:spTree>
    <p:extLst>
      <p:ext uri="{BB962C8B-B14F-4D97-AF65-F5344CB8AC3E}">
        <p14:creationId xmlns:p14="http://schemas.microsoft.com/office/powerpoint/2010/main" val="4080365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C8E3F0-01FB-2F79-EFC5-678AF3361C9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43FD73-D1F9-7D84-A809-529364DED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29434"/>
            <a:ext cx="10055860" cy="990600"/>
          </a:xfrm>
        </p:spPr>
        <p:txBody>
          <a:bodyPr/>
          <a:lstStyle/>
          <a:p>
            <a:r>
              <a:rPr lang="en-US" b="1" dirty="0"/>
              <a:t>Trials with updates coming at ESMO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DB0E6-604C-3DB6-6503-EA87B78EC1DA}"/>
              </a:ext>
            </a:extLst>
          </p:cNvPr>
          <p:cNvSpPr txBox="1">
            <a:spLocks/>
          </p:cNvSpPr>
          <p:nvPr/>
        </p:nvSpPr>
        <p:spPr>
          <a:xfrm>
            <a:off x="815340" y="1345875"/>
            <a:ext cx="10843259" cy="4452000"/>
          </a:xfrm>
          <a:prstGeom prst="rect">
            <a:avLst/>
          </a:prstGeom>
        </p:spPr>
        <p:txBody>
          <a:bodyPr/>
          <a:lstStyle>
            <a:lvl1pPr marL="0" indent="0" algn="l" defTabSz="82296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None/>
              <a:defRPr sz="18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246888" indent="0" algn="l" defTabSz="82296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Tx/>
              <a:buNone/>
              <a:defRPr sz="180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2pPr>
            <a:lvl3pPr marL="493776" indent="0" algn="l" defTabSz="82296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Tx/>
              <a:buNone/>
              <a:defRPr sz="162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3pPr>
            <a:lvl4pPr marL="740664" indent="0" algn="l" defTabSz="822960" rtl="0" eaLnBrk="1" latinLnBrk="0" hangingPunct="1">
              <a:spcBef>
                <a:spcPct val="20000"/>
              </a:spcBef>
              <a:buClr>
                <a:schemeClr val="accent1"/>
              </a:buClr>
              <a:buFontTx/>
              <a:buNone/>
              <a:defRPr sz="1440" b="0" i="0" kern="120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4pPr>
            <a:lvl5pPr marL="946404" indent="0" algn="l" defTabSz="82296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Tx/>
              <a:buNone/>
              <a:defRPr sz="1260" b="0" i="0" kern="1200" baseline="0">
                <a:solidFill>
                  <a:schemeClr val="tx1"/>
                </a:solidFill>
                <a:latin typeface="Calibri Light"/>
                <a:ea typeface="+mn-ea"/>
                <a:cs typeface="Calibri Light"/>
              </a:defRPr>
            </a:lvl5pPr>
            <a:lvl6pPr marL="1234440" indent="-164592" algn="l" defTabSz="82296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99032" indent="-164592" algn="l" defTabSz="82296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63624" indent="-164592" algn="l" defTabSz="82296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64592" algn="l" defTabSz="82296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uFillTx/>
              </a:rPr>
              <a:t>A </a:t>
            </a:r>
            <a:r>
              <a:rPr lang="en-US" sz="2600" dirty="0"/>
              <a:t>randomized, multicentric phase II study of preoperative nivolumab plus </a:t>
            </a:r>
            <a:r>
              <a:rPr lang="en-US" sz="2600" dirty="0" err="1"/>
              <a:t>relatlimab</a:t>
            </a:r>
            <a:r>
              <a:rPr lang="en-US" sz="2600" dirty="0"/>
              <a:t> or nivolumab in patients with </a:t>
            </a:r>
            <a:r>
              <a:rPr lang="en-US" sz="2600" dirty="0" err="1"/>
              <a:t>resectable</a:t>
            </a:r>
            <a:r>
              <a:rPr lang="en-US" sz="2600" dirty="0"/>
              <a:t> non-small-cell lung cancer (</a:t>
            </a:r>
            <a:r>
              <a:rPr lang="en-US" sz="2600" dirty="0" err="1"/>
              <a:t>NEOpredict</a:t>
            </a:r>
            <a:r>
              <a:rPr lang="en-US" sz="2600" dirty="0"/>
              <a:t>-Lung) – ESMO LBA 37 – Martin Schuler</a:t>
            </a:r>
          </a:p>
          <a:p>
            <a:endParaRPr lang="en-US" sz="2600" dirty="0">
              <a:uFillTx/>
            </a:endParaRPr>
          </a:p>
          <a:p>
            <a:r>
              <a:rPr lang="en-US" sz="2600" dirty="0"/>
              <a:t>Platform study of neoadjuvant durvalumab (D) alone or combined with novel agents in patients (pts) with </a:t>
            </a:r>
            <a:r>
              <a:rPr lang="en-US" sz="2600" dirty="0" err="1"/>
              <a:t>resectable</a:t>
            </a:r>
            <a:r>
              <a:rPr lang="en-US" sz="2600" dirty="0"/>
              <a:t>, early-stage non-small-cell lung cancer (NSCLC): pharmacodynamic correlates and circulating tumor DNA dynamics in the </a:t>
            </a:r>
            <a:r>
              <a:rPr lang="en-US" sz="2600" dirty="0" err="1"/>
              <a:t>NeoCOAST</a:t>
            </a:r>
            <a:r>
              <a:rPr lang="en-US" sz="2600" dirty="0"/>
              <a:t> study. - ESMO 929MO – Jonathan Spicer</a:t>
            </a:r>
            <a:endParaRPr lang="en-US" sz="2600" dirty="0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900650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5BD-1D31-586B-8C45-B17362A3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201" y="361017"/>
            <a:ext cx="7614225" cy="810300"/>
          </a:xfrm>
        </p:spPr>
        <p:txBody>
          <a:bodyPr/>
          <a:lstStyle/>
          <a:p>
            <a:r>
              <a:rPr lang="en-US" dirty="0"/>
              <a:t>Case 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E5FBE-E14C-4F96-E4B7-13D727003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75 </a:t>
            </a:r>
            <a:r>
              <a:rPr lang="en-US" dirty="0" err="1"/>
              <a:t>yo</a:t>
            </a:r>
            <a:r>
              <a:rPr lang="en-US" dirty="0"/>
              <a:t> Chinese American woman without a smoking history</a:t>
            </a:r>
          </a:p>
          <a:p>
            <a:r>
              <a:rPr lang="en-US" dirty="0"/>
              <a:t>Presented with hip pain and pre-operative chest X-ray as part of work-up for hip replacement revealed a RUL mass</a:t>
            </a:r>
          </a:p>
          <a:p>
            <a:r>
              <a:rPr lang="en-US" dirty="0"/>
              <a:t>PET confirmed uptake in RUL 3 cm mass, right hilum only</a:t>
            </a:r>
          </a:p>
          <a:p>
            <a:r>
              <a:rPr lang="en-US" dirty="0"/>
              <a:t>Brain MRI negative</a:t>
            </a:r>
          </a:p>
          <a:p>
            <a:r>
              <a:rPr lang="en-US" dirty="0"/>
              <a:t>Biopsy revealed adenocarcinoma, EGFR exon19 del</a:t>
            </a:r>
          </a:p>
          <a:p>
            <a:r>
              <a:rPr lang="en-US" dirty="0"/>
              <a:t>She underwent RUL lobectomy with 3.1 cm mass, 2 hilar LN and level 7 with microscopic foci of adenocarcinoma, other mediastinal LN negative</a:t>
            </a:r>
          </a:p>
          <a:p>
            <a:r>
              <a:rPr lang="en-US" dirty="0"/>
              <a:t>Started on post-operative Osimertinib.  </a:t>
            </a:r>
          </a:p>
          <a:p>
            <a:r>
              <a:rPr lang="en-US" dirty="0"/>
              <a:t>Doing well at 2.5 years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B1070B-CB9D-E485-6CDB-F02D27C561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69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5BD-1D31-586B-8C45-B17362A3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001" y="361017"/>
            <a:ext cx="7614225" cy="810300"/>
          </a:xfrm>
        </p:spPr>
        <p:txBody>
          <a:bodyPr/>
          <a:lstStyle/>
          <a:p>
            <a:r>
              <a:rPr lang="en-US" dirty="0"/>
              <a:t>Case 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E5FBE-E14C-4F96-E4B7-13D727003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60 </a:t>
            </a:r>
            <a:r>
              <a:rPr lang="en-US" dirty="0" err="1"/>
              <a:t>yo</a:t>
            </a:r>
            <a:r>
              <a:rPr lang="en-US" dirty="0"/>
              <a:t> Caucasian woman with a 40 pack </a:t>
            </a:r>
            <a:r>
              <a:rPr lang="en-US" dirty="0" err="1"/>
              <a:t>yr</a:t>
            </a:r>
            <a:r>
              <a:rPr lang="en-US" dirty="0"/>
              <a:t> smoking history</a:t>
            </a:r>
          </a:p>
          <a:p>
            <a:r>
              <a:rPr lang="en-US" dirty="0"/>
              <a:t>Presented with dyspnea and CXR revealed a 4 cm RLL lesion</a:t>
            </a:r>
          </a:p>
          <a:p>
            <a:r>
              <a:rPr lang="en-US" dirty="0"/>
              <a:t>PET confirmed uptake in RLL 4.4 cm mass, Right hilum and solitary paratracheal LN</a:t>
            </a:r>
          </a:p>
          <a:p>
            <a:r>
              <a:rPr lang="en-US" dirty="0"/>
              <a:t>Brain MRI negative</a:t>
            </a:r>
          </a:p>
          <a:p>
            <a:r>
              <a:rPr lang="en-US" dirty="0"/>
              <a:t>Biopsy revealed squamous cell carcinoma, PD-L1 10%</a:t>
            </a:r>
          </a:p>
          <a:p>
            <a:r>
              <a:rPr lang="en-US" dirty="0"/>
              <a:t>Treated with neo-adjuvant platinum/gemcitabine x 3 cycles</a:t>
            </a:r>
          </a:p>
          <a:p>
            <a:r>
              <a:rPr lang="en-US" dirty="0"/>
              <a:t>Complete resection of 3.5 cm mass, 1 hilar LN, 1+ paratracheal LN</a:t>
            </a:r>
          </a:p>
          <a:p>
            <a:endParaRPr lang="en-US" dirty="0"/>
          </a:p>
          <a:p>
            <a:r>
              <a:rPr lang="en-US" dirty="0"/>
              <a:t>Recurred after 18 months with right pleural effusion treated with carbo/paclitaxel/pembrolizumab with response but neuropathy and dermatomyositis developed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B1070B-CB9D-E485-6CDB-F02D27C561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42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5445BD-1D31-586B-8C45-B17362A3C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01" y="361017"/>
            <a:ext cx="7614225" cy="810300"/>
          </a:xfrm>
        </p:spPr>
        <p:txBody>
          <a:bodyPr/>
          <a:lstStyle/>
          <a:p>
            <a:r>
              <a:rPr lang="en-US" dirty="0"/>
              <a:t>Case 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8E5FBE-E14C-4F96-E4B7-13D727003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55 </a:t>
            </a:r>
            <a:r>
              <a:rPr lang="en-US" dirty="0" err="1"/>
              <a:t>yo</a:t>
            </a:r>
            <a:r>
              <a:rPr lang="en-US" dirty="0"/>
              <a:t> Asian man with a 45 pack </a:t>
            </a:r>
            <a:r>
              <a:rPr lang="en-US" dirty="0" err="1"/>
              <a:t>yr</a:t>
            </a:r>
            <a:r>
              <a:rPr lang="en-US" dirty="0"/>
              <a:t> smoking history</a:t>
            </a:r>
          </a:p>
          <a:p>
            <a:r>
              <a:rPr lang="en-US" dirty="0"/>
              <a:t>Presented for screening CT and LUL mass identified</a:t>
            </a:r>
          </a:p>
          <a:p>
            <a:r>
              <a:rPr lang="en-US" dirty="0"/>
              <a:t>PET confirmed uptake in LUL 2.5 cm mass, left hilar uptake, rest negative</a:t>
            </a:r>
          </a:p>
          <a:p>
            <a:r>
              <a:rPr lang="en-US" dirty="0"/>
              <a:t>Brain MRI negative</a:t>
            </a:r>
          </a:p>
          <a:p>
            <a:r>
              <a:rPr lang="en-US" dirty="0"/>
              <a:t>Biopsy revealed adenocarcinoma carcinoma, no driver mutation</a:t>
            </a:r>
          </a:p>
          <a:p>
            <a:r>
              <a:rPr lang="en-US" dirty="0"/>
              <a:t>PD-L1 50%</a:t>
            </a:r>
          </a:p>
          <a:p>
            <a:r>
              <a:rPr lang="en-US" dirty="0"/>
              <a:t>Complete resection of 2.7 cm mass, 4 hilar LNs+, all N2 nodes negative</a:t>
            </a:r>
          </a:p>
          <a:p>
            <a:r>
              <a:rPr lang="en-US" dirty="0"/>
              <a:t>Completed 1 year of adjuvant atezolizumab</a:t>
            </a:r>
          </a:p>
          <a:p>
            <a:r>
              <a:rPr lang="en-US" dirty="0"/>
              <a:t>Had significant fatigue but was able to resume work 4 months after completion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B1070B-CB9D-E485-6CDB-F02D27C561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B58DE5F1-E0F9-4CCA-92B7-7A6FC4DFEE14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149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12FB5C-7C53-3240-A4CD-F8A5A6A8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F8600E-805D-0B44-931A-F6C5B2AF5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1" y="887409"/>
            <a:ext cx="6347520" cy="56699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13CE53-0DFC-8444-BB30-614B9277C807}"/>
              </a:ext>
            </a:extLst>
          </p:cNvPr>
          <p:cNvSpPr txBox="1"/>
          <p:nvPr/>
        </p:nvSpPr>
        <p:spPr>
          <a:xfrm>
            <a:off x="1889760" y="117046"/>
            <a:ext cx="7988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990000"/>
                </a:solidFill>
                <a:latin typeface="Century Gothic" panose="020B0502020202020204" pitchFamily="34" charset="0"/>
              </a:rPr>
              <a:t>CM816 – </a:t>
            </a:r>
            <a:r>
              <a:rPr lang="en-US" sz="3200" b="1" dirty="0" err="1">
                <a:solidFill>
                  <a:srgbClr val="990000"/>
                </a:solidFill>
                <a:latin typeface="Century Gothic" panose="020B0502020202020204" pitchFamily="34" charset="0"/>
              </a:rPr>
              <a:t>pCR</a:t>
            </a:r>
            <a:r>
              <a:rPr lang="en-US" sz="3200" b="1" dirty="0">
                <a:solidFill>
                  <a:srgbClr val="990000"/>
                </a:solidFill>
                <a:latin typeface="Century Gothic" panose="020B0502020202020204" pitchFamily="34" charset="0"/>
              </a:rPr>
              <a:t> and MPR in ITT population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3057018-973D-1341-8A13-F82469D60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499" y="1256591"/>
            <a:ext cx="5359399" cy="47140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931ADB-6273-124D-BAA5-14115F9D7271}"/>
              </a:ext>
            </a:extLst>
          </p:cNvPr>
          <p:cNvSpPr txBox="1"/>
          <p:nvPr/>
        </p:nvSpPr>
        <p:spPr>
          <a:xfrm>
            <a:off x="0" y="6550223"/>
            <a:ext cx="2268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Forde CM816, AACR2021</a:t>
            </a:r>
          </a:p>
        </p:txBody>
      </p:sp>
    </p:spTree>
    <p:extLst>
      <p:ext uri="{BB962C8B-B14F-4D97-AF65-F5344CB8AC3E}">
        <p14:creationId xmlns:p14="http://schemas.microsoft.com/office/powerpoint/2010/main" val="1482370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F7469B-B4A1-244F-BF45-90CE312C8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2F67-7AB3-8842-A122-1891EACDCA9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75939-E756-9847-8563-A26729FEA1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28297"/>
            <a:ext cx="9144000" cy="5157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1660F3-A2F3-C342-8C74-0584C9AC89C0}"/>
              </a:ext>
            </a:extLst>
          </p:cNvPr>
          <p:cNvSpPr txBox="1"/>
          <p:nvPr/>
        </p:nvSpPr>
        <p:spPr>
          <a:xfrm>
            <a:off x="0" y="6550223"/>
            <a:ext cx="2268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Forde CM816 AACR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08BA2-49D0-084F-A52D-64BC26114849}"/>
              </a:ext>
            </a:extLst>
          </p:cNvPr>
          <p:cNvSpPr txBox="1"/>
          <p:nvPr/>
        </p:nvSpPr>
        <p:spPr>
          <a:xfrm>
            <a:off x="3200400" y="180945"/>
            <a:ext cx="5859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990000"/>
                </a:solidFill>
                <a:latin typeface="Century Gothic" panose="020B0502020202020204" pitchFamily="34" charset="0"/>
              </a:rPr>
              <a:t>CM 816: PD-L1 and TMB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6E4526-9B2B-8B45-9BC6-E566C948C267}"/>
              </a:ext>
            </a:extLst>
          </p:cNvPr>
          <p:cNvSpPr/>
          <p:nvPr/>
        </p:nvSpPr>
        <p:spPr>
          <a:xfrm>
            <a:off x="1654629" y="4462721"/>
            <a:ext cx="7731223" cy="674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06BE1F-11F4-8645-BA5F-B533E35CB1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61" t="3209" r="18333" b="89895"/>
          <a:stretch/>
        </p:blipFill>
        <p:spPr>
          <a:xfrm>
            <a:off x="5245100" y="1193800"/>
            <a:ext cx="19939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55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 idx="4294967295"/>
          </p:nvPr>
        </p:nvSpPr>
        <p:spPr>
          <a:xfrm>
            <a:off x="1571264" y="106418"/>
            <a:ext cx="8921431" cy="990600"/>
          </a:xfrm>
        </p:spPr>
        <p:txBody>
          <a:bodyPr anchor="b">
            <a:normAutofit fontScale="90000"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Neoadjuvant Nivolumab + Chemotherapy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b="1" dirty="0" err="1">
                <a:latin typeface="Century Gothic" panose="020B0502020202020204" pitchFamily="34" charset="0"/>
              </a:rPr>
              <a:t>CheckMate</a:t>
            </a:r>
            <a:r>
              <a:rPr lang="en-US" b="1" dirty="0">
                <a:latin typeface="Century Gothic" panose="020B0502020202020204" pitchFamily="34" charset="0"/>
              </a:rPr>
              <a:t> 816</a:t>
            </a:r>
            <a:endParaRPr lang="en-US" b="1" baseline="30000" dirty="0">
              <a:latin typeface="Century Gothic" panose="020B0502020202020204" pitchFamily="34" charset="0"/>
            </a:endParaRPr>
          </a:p>
        </p:txBody>
      </p: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4B7D6A88-70A8-44CF-902B-5DF4AE15A5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71114" y="5667375"/>
            <a:ext cx="496887" cy="273050"/>
          </a:xfrm>
          <a:prstGeom prst="rect">
            <a:avLst/>
          </a:prstGeom>
        </p:spPr>
        <p:txBody>
          <a:bodyPr/>
          <a:lstStyle/>
          <a:p>
            <a:r>
              <a:rPr lang="en-US" sz="105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55FDB6-F5CD-CD40-AD26-156DAD2D2BF2}"/>
              </a:ext>
            </a:extLst>
          </p:cNvPr>
          <p:cNvSpPr txBox="1"/>
          <p:nvPr/>
        </p:nvSpPr>
        <p:spPr>
          <a:xfrm>
            <a:off x="0" y="6548722"/>
            <a:ext cx="143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Forde NEJM 2022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14E559-5403-A11F-0DF4-E120794F4F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235" y="3615560"/>
            <a:ext cx="6826503" cy="32101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E3DC95-E986-0B79-ADBC-D5502DDBE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07" y="1036479"/>
            <a:ext cx="6183453" cy="25790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253E04-F606-0559-9505-8F08873863CC}"/>
              </a:ext>
            </a:extLst>
          </p:cNvPr>
          <p:cNvSpPr txBox="1"/>
          <p:nvPr/>
        </p:nvSpPr>
        <p:spPr>
          <a:xfrm>
            <a:off x="4662809" y="1261243"/>
            <a:ext cx="689612" cy="447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88188C-62A4-538A-4F20-C9C43A229258}"/>
              </a:ext>
            </a:extLst>
          </p:cNvPr>
          <p:cNvSpPr txBox="1"/>
          <p:nvPr/>
        </p:nvSpPr>
        <p:spPr>
          <a:xfrm>
            <a:off x="9259614" y="3804746"/>
            <a:ext cx="596638" cy="447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87DA44-1851-3C7A-87F6-9C69896E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425" y="767845"/>
            <a:ext cx="2672839" cy="284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5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 idx="4294967295"/>
          </p:nvPr>
        </p:nvSpPr>
        <p:spPr>
          <a:xfrm>
            <a:off x="1571264" y="106418"/>
            <a:ext cx="8921431" cy="990600"/>
          </a:xfrm>
        </p:spPr>
        <p:txBody>
          <a:bodyPr anchor="b">
            <a:normAutofit fontScale="90000"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Neoadjuvant Durvalumab + Chemotherapy</a:t>
            </a:r>
            <a:br>
              <a:rPr lang="en-US" sz="3600" b="1" dirty="0">
                <a:latin typeface="Century Gothic" panose="020B0502020202020204" pitchFamily="34" charset="0"/>
              </a:rPr>
            </a:br>
            <a:r>
              <a:rPr lang="en-US" b="1" dirty="0">
                <a:latin typeface="Century Gothic" panose="020B0502020202020204" pitchFamily="34" charset="0"/>
              </a:rPr>
              <a:t>AEGEAN</a:t>
            </a:r>
            <a:endParaRPr lang="en-US" b="1" baseline="30000" dirty="0">
              <a:latin typeface="Century Gothic" panose="020B0502020202020204" pitchFamily="34" charset="0"/>
            </a:endParaRPr>
          </a:p>
        </p:txBody>
      </p:sp>
      <p:sp>
        <p:nvSpPr>
          <p:cNvPr id="29" name="Slide Number Placeholder 1">
            <a:extLst>
              <a:ext uri="{FF2B5EF4-FFF2-40B4-BE49-F238E27FC236}">
                <a16:creationId xmlns:a16="http://schemas.microsoft.com/office/drawing/2014/main" id="{4B7D6A88-70A8-44CF-902B-5DF4AE15A5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71114" y="5667375"/>
            <a:ext cx="496887" cy="273050"/>
          </a:xfrm>
          <a:prstGeom prst="rect">
            <a:avLst/>
          </a:prstGeom>
        </p:spPr>
        <p:txBody>
          <a:bodyPr/>
          <a:lstStyle/>
          <a:p>
            <a:r>
              <a:rPr lang="en-US" sz="1050" dirty="0"/>
              <a:t> 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70CA3E7-DB74-47A1-856E-C2FD731E71BF}"/>
              </a:ext>
            </a:extLst>
          </p:cNvPr>
          <p:cNvGrpSpPr/>
          <p:nvPr/>
        </p:nvGrpSpPr>
        <p:grpSpPr>
          <a:xfrm>
            <a:off x="2274673" y="4198327"/>
            <a:ext cx="7627761" cy="842679"/>
            <a:chOff x="1181235" y="4783158"/>
            <a:chExt cx="9689035" cy="1273570"/>
          </a:xfrm>
        </p:grpSpPr>
        <p:sp>
          <p:nvSpPr>
            <p:cNvPr id="32" name="Rectangle: Rounded Corners 22">
              <a:extLst>
                <a:ext uri="{FF2B5EF4-FFF2-40B4-BE49-F238E27FC236}">
                  <a16:creationId xmlns:a16="http://schemas.microsoft.com/office/drawing/2014/main" id="{89A9E4F0-4572-4194-8AAF-3E09154CB12C}"/>
                </a:ext>
              </a:extLst>
            </p:cNvPr>
            <p:cNvSpPr/>
            <p:nvPr/>
          </p:nvSpPr>
          <p:spPr>
            <a:xfrm>
              <a:off x="1181235" y="4783158"/>
              <a:ext cx="9689035" cy="127357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 hangingPunct="1">
                <a:defRPr/>
              </a:pPr>
              <a:endParaRPr lang="en-US" sz="1800" kern="1200" dirty="0">
                <a:solidFill>
                  <a:srgbClr val="595454"/>
                </a:solidFill>
                <a:uFillTx/>
                <a:latin typeface="Trebuchet MS" panose="020B060302020202020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D3EB483-963F-487F-971C-53D2706CE2BC}"/>
                </a:ext>
              </a:extLst>
            </p:cNvPr>
            <p:cNvSpPr/>
            <p:nvPr/>
          </p:nvSpPr>
          <p:spPr>
            <a:xfrm>
              <a:off x="1420394" y="4844360"/>
              <a:ext cx="3963922" cy="798302"/>
            </a:xfrm>
            <a:prstGeom prst="rect">
              <a:avLst/>
            </a:prstGeom>
          </p:spPr>
          <p:txBody>
            <a:bodyPr wrap="square" lIns="0" tIns="0" rIns="0" bIns="0" numCol="1" anchor="t">
              <a:noAutofit/>
            </a:bodyPr>
            <a:lstStyle/>
            <a:p>
              <a:pPr defTabSz="342892" eaLnBrk="0" fontAlgn="base">
                <a:spcBef>
                  <a:spcPts val="225"/>
                </a:spcBef>
                <a:buClr>
                  <a:prstClr val="black"/>
                </a:buClr>
                <a:defRPr/>
              </a:pPr>
              <a:r>
                <a:rPr lang="en-US" sz="1600" b="1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/>
                </a:rPr>
                <a:t>Primary endpoints</a:t>
              </a:r>
            </a:p>
            <a:p>
              <a:pPr marL="214313" indent="-214313" defTabSz="342892" eaLnBrk="0" fontAlgn="base">
                <a:spcBef>
                  <a:spcPts val="225"/>
                </a:spcBef>
                <a:buClr>
                  <a:srgbClr val="595454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600" dirty="0" err="1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/>
                </a:rPr>
                <a:t>pCR</a:t>
              </a:r>
              <a:r>
                <a:rPr lang="en-US" sz="1600" baseline="300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/>
                </a:rPr>
                <a:t> </a:t>
              </a:r>
            </a:p>
            <a:p>
              <a:pPr marL="214313" indent="-214313" defTabSz="342892" eaLnBrk="0" fontAlgn="base">
                <a:spcBef>
                  <a:spcPts val="225"/>
                </a:spcBef>
                <a:buClr>
                  <a:srgbClr val="595454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6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/>
                </a:rPr>
                <a:t>EFS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FA64AC6-6AEB-4DF9-A7AF-F8FEAB28E5C7}"/>
                </a:ext>
              </a:extLst>
            </p:cNvPr>
            <p:cNvSpPr/>
            <p:nvPr/>
          </p:nvSpPr>
          <p:spPr>
            <a:xfrm>
              <a:off x="4128325" y="4857413"/>
              <a:ext cx="3418706" cy="798302"/>
            </a:xfrm>
            <a:prstGeom prst="rect">
              <a:avLst/>
            </a:prstGeom>
          </p:spPr>
          <p:txBody>
            <a:bodyPr wrap="square" lIns="0" tIns="0" rIns="0" bIns="0" numCol="1" anchor="t">
              <a:noAutofit/>
            </a:bodyPr>
            <a:lstStyle/>
            <a:p>
              <a:pPr defTabSz="342892" eaLnBrk="0" fontAlgn="base">
                <a:spcBef>
                  <a:spcPts val="225"/>
                </a:spcBef>
                <a:buClr>
                  <a:prstClr val="black"/>
                </a:buClr>
                <a:defRPr/>
              </a:pPr>
              <a:r>
                <a:rPr lang="en-US" sz="1400" b="1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/>
                </a:rPr>
                <a:t>Key secondary endpoints</a:t>
              </a:r>
            </a:p>
            <a:p>
              <a:pPr marL="214313" indent="-214313" defTabSz="342892" eaLnBrk="0" fontAlgn="base">
                <a:spcBef>
                  <a:spcPts val="225"/>
                </a:spcBef>
                <a:buClr>
                  <a:srgbClr val="595454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/>
                </a:rPr>
                <a:t>MPR</a:t>
              </a:r>
              <a:endParaRPr lang="en-US" sz="1400" baseline="30000" dirty="0">
                <a:solidFill>
                  <a:srgbClr val="595454"/>
                </a:solidFill>
                <a:uFillTx/>
                <a:latin typeface="Trebuchet MS" panose="020B0603020202020204"/>
                <a:ea typeface="+mn-ea"/>
                <a:cs typeface="Arial"/>
              </a:endParaRPr>
            </a:p>
            <a:p>
              <a:pPr marL="214313" indent="-214313" defTabSz="342892" eaLnBrk="0" fontAlgn="base">
                <a:spcBef>
                  <a:spcPts val="225"/>
                </a:spcBef>
                <a:buClr>
                  <a:srgbClr val="595454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4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/>
                </a:rPr>
                <a:t>OS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A56E42D-E165-40B6-BE56-87AE45F1EB1F}"/>
              </a:ext>
            </a:extLst>
          </p:cNvPr>
          <p:cNvGrpSpPr/>
          <p:nvPr/>
        </p:nvGrpSpPr>
        <p:grpSpPr>
          <a:xfrm>
            <a:off x="1822191" y="1800607"/>
            <a:ext cx="7924398" cy="2063240"/>
            <a:chOff x="358542" y="1356049"/>
            <a:chExt cx="10682748" cy="3077542"/>
          </a:xfrm>
        </p:grpSpPr>
        <p:sp>
          <p:nvSpPr>
            <p:cNvPr id="46" name="Left Brace 45">
              <a:extLst>
                <a:ext uri="{FF2B5EF4-FFF2-40B4-BE49-F238E27FC236}">
                  <a16:creationId xmlns:a16="http://schemas.microsoft.com/office/drawing/2014/main" id="{15D8D26F-98FC-4361-87F4-234A5D496609}"/>
                </a:ext>
              </a:extLst>
            </p:cNvPr>
            <p:cNvSpPr/>
            <p:nvPr/>
          </p:nvSpPr>
          <p:spPr>
            <a:xfrm>
              <a:off x="3888585" y="2368051"/>
              <a:ext cx="913764" cy="1220679"/>
            </a:xfrm>
            <a:prstGeom prst="leftBrace">
              <a:avLst>
                <a:gd name="adj1" fmla="val 0"/>
                <a:gd name="adj2" fmla="val 48223"/>
              </a:avLst>
            </a:prstGeom>
            <a:ln w="28575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 hangingPunct="1">
                <a:defRPr/>
              </a:pPr>
              <a:endParaRPr lang="en-GB" sz="1800" kern="1200" dirty="0">
                <a:solidFill>
                  <a:srgbClr val="595454"/>
                </a:solidFill>
                <a:uFillTx/>
                <a:latin typeface="Trebuchet MS" panose="020B060302020202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E137E3D-0E6A-4418-A9F1-BA6055E11124}"/>
                </a:ext>
              </a:extLst>
            </p:cNvPr>
            <p:cNvSpPr/>
            <p:nvPr/>
          </p:nvSpPr>
          <p:spPr bwMode="auto">
            <a:xfrm>
              <a:off x="4901995" y="3077134"/>
              <a:ext cx="2463831" cy="1356457"/>
            </a:xfrm>
            <a:prstGeom prst="rect">
              <a:avLst/>
            </a:prstGeom>
            <a:solidFill>
              <a:srgbClr val="A69F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 hangingPunct="1">
                <a:spcBef>
                  <a:spcPts val="225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Placebo </a:t>
              </a:r>
            </a:p>
            <a:p>
              <a:pPr algn="ctr" defTabSz="914378" hangingPunct="1">
                <a:spcBef>
                  <a:spcPts val="225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+</a:t>
              </a:r>
            </a:p>
            <a:p>
              <a:pPr algn="ctr" defTabSz="914378" hangingPunct="1">
                <a:spcBef>
                  <a:spcPts val="225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Chemo</a:t>
              </a:r>
              <a:r>
                <a:rPr lang="en-US" sz="1200" baseline="30000" dirty="0">
                  <a:solidFill>
                    <a:srgbClr val="FFFFFF"/>
                  </a:solidFill>
                  <a:uFillTx/>
                  <a:latin typeface="Trebuchet MS" panose="020B0603020202020204"/>
                  <a:cs typeface="Arial" panose="020B0604020202020204" pitchFamily="34" charset="0"/>
                </a:rPr>
                <a:t> </a:t>
              </a:r>
              <a:r>
                <a:rPr lang="en-US" sz="900" b="1" dirty="0">
                  <a:solidFill>
                    <a:srgbClr val="FFFFFF"/>
                  </a:solidFill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Q3W</a:t>
              </a:r>
              <a:r>
                <a:rPr lang="en-US" sz="1050" b="1" dirty="0">
                  <a:solidFill>
                    <a:srgbClr val="FFFFFF"/>
                  </a:solidFill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00" b="1" dirty="0">
                  <a:solidFill>
                    <a:srgbClr val="FFFFFF"/>
                  </a:solidFill>
                  <a:uFillTx/>
                  <a:latin typeface="Trebuchet MS" panose="020B0603020202020204" pitchFamily="34" charset="0"/>
                  <a:cs typeface="Arial" panose="020B0604020202020204" pitchFamily="34" charset="0"/>
                </a:rPr>
                <a:t>(4 cycles)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B247244-BA71-4C65-88E8-C68A1BDBC7D7}"/>
                </a:ext>
              </a:extLst>
            </p:cNvPr>
            <p:cNvSpPr/>
            <p:nvPr/>
          </p:nvSpPr>
          <p:spPr bwMode="auto">
            <a:xfrm>
              <a:off x="4901994" y="1359803"/>
              <a:ext cx="2384905" cy="1308670"/>
            </a:xfrm>
            <a:prstGeom prst="rect">
              <a:avLst/>
            </a:prstGeom>
            <a:solidFill>
              <a:srgbClr val="138967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5718" tIns="25718" rIns="25718" bIns="2571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66713" hangingPunct="1">
                <a:spcBef>
                  <a:spcPts val="225"/>
                </a:spcBef>
                <a:defRPr/>
              </a:pPr>
              <a:r>
                <a:rPr lang="en-US" sz="1200" b="1" dirty="0" err="1">
                  <a:solidFill>
                    <a:prstClr val="white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Durva</a:t>
              </a:r>
              <a:r>
                <a:rPr lang="en-US" sz="1200" b="1" dirty="0">
                  <a:solidFill>
                    <a:prstClr val="white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 1500mg q 3 </a:t>
              </a:r>
              <a:r>
                <a:rPr lang="en-US" sz="1200" b="1" dirty="0" err="1">
                  <a:solidFill>
                    <a:prstClr val="white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wk</a:t>
              </a:r>
              <a:br>
                <a:rPr lang="en-US" sz="900" b="1" dirty="0">
                  <a:solidFill>
                    <a:prstClr val="white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</a:br>
              <a:r>
                <a:rPr lang="en-US" sz="1050" b="1" dirty="0">
                  <a:solidFill>
                    <a:prstClr val="white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+ </a:t>
              </a:r>
            </a:p>
            <a:p>
              <a:pPr algn="ctr" defTabSz="466713" hangingPunct="1">
                <a:spcBef>
                  <a:spcPts val="225"/>
                </a:spcBef>
                <a:defRPr/>
              </a:pPr>
              <a:r>
                <a:rPr lang="en-US" sz="1200" b="1" dirty="0">
                  <a:solidFill>
                    <a:srgbClr val="FFFFFF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chemo</a:t>
              </a:r>
              <a:r>
                <a:rPr lang="en-US" sz="1050" dirty="0">
                  <a:solidFill>
                    <a:srgbClr val="FFFFFF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900" b="1" dirty="0">
                  <a:solidFill>
                    <a:srgbClr val="FFFFFF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Q3W</a:t>
              </a:r>
              <a:r>
                <a:rPr lang="en-US" sz="1050" b="1" dirty="0">
                  <a:solidFill>
                    <a:srgbClr val="FFFFFF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900" b="1" dirty="0">
                  <a:solidFill>
                    <a:srgbClr val="FFFFFF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(4 cycles)</a:t>
              </a:r>
              <a:endParaRPr lang="en-US" sz="900" b="1" baseline="30000" dirty="0">
                <a:solidFill>
                  <a:srgbClr val="FFFFFF"/>
                </a:solidFill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1E8AB7F2-82D4-4552-8F12-53DC185A0A8E}"/>
                </a:ext>
              </a:extLst>
            </p:cNvPr>
            <p:cNvSpPr/>
            <p:nvPr/>
          </p:nvSpPr>
          <p:spPr bwMode="auto">
            <a:xfrm>
              <a:off x="3634696" y="2655906"/>
              <a:ext cx="457200" cy="511472"/>
            </a:xfrm>
            <a:prstGeom prst="ellipse">
              <a:avLst/>
            </a:prstGeom>
            <a:solidFill>
              <a:srgbClr val="595454"/>
            </a:solidFill>
            <a:ln>
              <a:noFill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txBody>
            <a:bodyPr wrap="none" anchor="ctr">
              <a:noAutofit/>
            </a:bodyPr>
            <a:lstStyle/>
            <a:p>
              <a:pPr algn="ctr" defTabSz="685783" hangingPunct="1">
                <a:spcBef>
                  <a:spcPts val="225"/>
                </a:spcBef>
                <a:defRPr/>
              </a:pPr>
              <a:r>
                <a:rPr lang="en-US" sz="900" b="1" dirty="0">
                  <a:solidFill>
                    <a:prstClr val="white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R</a:t>
              </a:r>
            </a:p>
            <a:p>
              <a:pPr algn="ctr" defTabSz="685783" hangingPunct="1">
                <a:spcBef>
                  <a:spcPts val="225"/>
                </a:spcBef>
                <a:defRPr/>
              </a:pPr>
              <a:r>
                <a:rPr lang="en-US" sz="900" b="1" dirty="0">
                  <a:solidFill>
                    <a:prstClr val="white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1:1</a:t>
              </a:r>
              <a:endParaRPr lang="en-US" sz="900" b="1" baseline="30000" dirty="0">
                <a:solidFill>
                  <a:prstClr val="white"/>
                </a:solidFill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Rounded Rectangle 38">
              <a:extLst>
                <a:ext uri="{FF2B5EF4-FFF2-40B4-BE49-F238E27FC236}">
                  <a16:creationId xmlns:a16="http://schemas.microsoft.com/office/drawing/2014/main" id="{623C060B-F5FA-4A0C-9B0F-EDE57646C63C}"/>
                </a:ext>
              </a:extLst>
            </p:cNvPr>
            <p:cNvSpPr/>
            <p:nvPr/>
          </p:nvSpPr>
          <p:spPr bwMode="auto">
            <a:xfrm>
              <a:off x="358542" y="1365249"/>
              <a:ext cx="3102199" cy="2944819"/>
            </a:xfrm>
            <a:prstGeom prst="roundRect">
              <a:avLst>
                <a:gd name="adj" fmla="val 0"/>
              </a:avLst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68580" tIns="68580" rIns="68580" bIns="6858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defTabSz="645303" eaLnBrk="0">
                <a:spcBef>
                  <a:spcPts val="225"/>
                </a:spcBef>
                <a:spcAft>
                  <a:spcPts val="225"/>
                </a:spcAft>
                <a:buClr>
                  <a:srgbClr val="FFE947"/>
                </a:buClr>
                <a:defRPr/>
              </a:pPr>
              <a:r>
                <a:rPr lang="en-US" sz="1050" b="1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Key eligibility criteria</a:t>
              </a:r>
            </a:p>
            <a:p>
              <a:pPr marL="214313" indent="-125016" defTabSz="645303" eaLnBrk="0">
                <a:spcBef>
                  <a:spcPts val="225"/>
                </a:spcBef>
                <a:buClr>
                  <a:srgbClr val="595454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5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Newly diagnosed, resectable, stage IIA-IIIB NSCLC </a:t>
              </a:r>
              <a:br>
                <a:rPr lang="en-US" sz="105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ECOG PS 0–1</a:t>
              </a:r>
            </a:p>
            <a:p>
              <a:pPr marL="214313" indent="-125016" defTabSz="645303" eaLnBrk="0">
                <a:spcBef>
                  <a:spcPts val="225"/>
                </a:spcBef>
                <a:buClr>
                  <a:srgbClr val="595454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050" u="sng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No known sensitizing </a:t>
              </a:r>
              <a:r>
                <a:rPr lang="en-US" sz="1050" i="1" u="sng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EGFR</a:t>
              </a:r>
              <a:r>
                <a:rPr lang="en-US" sz="1050" u="sng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 mutations or </a:t>
              </a:r>
              <a:r>
                <a:rPr lang="en-US" sz="1050" i="1" u="sng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ALK </a:t>
              </a:r>
              <a:r>
                <a:rPr lang="en-US" sz="1050" u="sng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alterations</a:t>
              </a:r>
            </a:p>
            <a:p>
              <a:pPr defTabSz="645303" eaLnBrk="0">
                <a:spcBef>
                  <a:spcPts val="225"/>
                </a:spcBef>
                <a:buClr>
                  <a:prstClr val="white"/>
                </a:buClr>
                <a:defRPr/>
              </a:pPr>
              <a:endParaRPr lang="en-US" sz="1050" b="1" dirty="0">
                <a:solidFill>
                  <a:srgbClr val="595454"/>
                </a:solidFill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0313307-2BFC-4B5D-A396-5E69D7FA38B3}"/>
                </a:ext>
              </a:extLst>
            </p:cNvPr>
            <p:cNvSpPr/>
            <p:nvPr/>
          </p:nvSpPr>
          <p:spPr bwMode="auto">
            <a:xfrm>
              <a:off x="8108522" y="2911219"/>
              <a:ext cx="1224518" cy="1256947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5718" tIns="25718" rIns="25718" bIns="2571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66713" hangingPunct="1">
                <a:spcBef>
                  <a:spcPts val="225"/>
                </a:spcBef>
                <a:defRPr/>
              </a:pPr>
              <a:r>
                <a:rPr lang="en-US" sz="105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Surgery </a:t>
              </a:r>
              <a:br>
                <a:rPr lang="en-US" sz="105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</a:br>
              <a:endParaRPr lang="en-US" sz="1050" baseline="30000" dirty="0">
                <a:solidFill>
                  <a:srgbClr val="595454"/>
                </a:solidFill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EAC919FA-69ED-4A9E-87D3-1E2196673671}"/>
                </a:ext>
              </a:extLst>
            </p:cNvPr>
            <p:cNvCxnSpPr>
              <a:cxnSpLocks/>
            </p:cNvCxnSpPr>
            <p:nvPr/>
          </p:nvCxnSpPr>
          <p:spPr>
            <a:xfrm>
              <a:off x="7286899" y="1686484"/>
              <a:ext cx="731520" cy="0"/>
            </a:xfrm>
            <a:prstGeom prst="straightConnector1">
              <a:avLst/>
            </a:prstGeom>
            <a:ln w="3492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2D4F547-9058-401E-9ABA-6BBC3171FDF5}"/>
                </a:ext>
              </a:extLst>
            </p:cNvPr>
            <p:cNvSpPr/>
            <p:nvPr/>
          </p:nvSpPr>
          <p:spPr bwMode="auto">
            <a:xfrm>
              <a:off x="9852570" y="2920502"/>
              <a:ext cx="1188720" cy="1252884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25718" tIns="25718" rIns="25718" bIns="25718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466713" hangingPunct="1">
                <a:spcBef>
                  <a:spcPts val="225"/>
                </a:spcBef>
                <a:defRPr/>
              </a:pPr>
              <a:r>
                <a:rPr lang="en-US" sz="1400" baseline="30000" dirty="0">
                  <a:solidFill>
                    <a:srgbClr val="595454"/>
                  </a:solidFill>
                  <a:uFillTx/>
                  <a:latin typeface="Trebuchet MS" panose="020B0603020202020204"/>
                  <a:cs typeface="Arial" panose="020B0604020202020204" pitchFamily="34" charset="0"/>
                </a:rPr>
                <a:t>Placebo</a:t>
              </a:r>
            </a:p>
            <a:p>
              <a:pPr algn="ctr" defTabSz="466713" hangingPunct="1">
                <a:spcBef>
                  <a:spcPts val="225"/>
                </a:spcBef>
                <a:defRPr/>
              </a:pPr>
              <a:r>
                <a:rPr lang="en-US" sz="1400" baseline="30000" dirty="0">
                  <a:solidFill>
                    <a:srgbClr val="595454"/>
                  </a:solidFill>
                  <a:uFillTx/>
                  <a:latin typeface="Trebuchet MS" panose="020B0603020202020204"/>
                  <a:cs typeface="Arial" panose="020B0604020202020204" pitchFamily="34" charset="0"/>
                </a:rPr>
                <a:t>q 4 weeks </a:t>
              </a:r>
            </a:p>
            <a:p>
              <a:pPr algn="ctr" defTabSz="466713" hangingPunct="1">
                <a:spcBef>
                  <a:spcPts val="225"/>
                </a:spcBef>
                <a:defRPr/>
              </a:pPr>
              <a:r>
                <a:rPr lang="en-US" sz="1400" baseline="30000" dirty="0">
                  <a:solidFill>
                    <a:srgbClr val="595454"/>
                  </a:solidFill>
                  <a:uFillTx/>
                  <a:latin typeface="Trebuchet MS" panose="020B0603020202020204"/>
                  <a:cs typeface="Arial" panose="020B0604020202020204" pitchFamily="34" charset="0"/>
                </a:rPr>
                <a:t>X 12 cycles</a:t>
              </a:r>
            </a:p>
            <a:p>
              <a:pPr algn="ctr" defTabSz="466713" hangingPunct="1">
                <a:spcBef>
                  <a:spcPts val="225"/>
                </a:spcBef>
                <a:defRPr/>
              </a:pPr>
              <a:endParaRPr lang="en-US" sz="1050" baseline="30000" dirty="0">
                <a:solidFill>
                  <a:srgbClr val="595454"/>
                </a:solidFill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C86C1A7-2A05-4C91-83D4-C1F0C180F498}"/>
                </a:ext>
              </a:extLst>
            </p:cNvPr>
            <p:cNvCxnSpPr/>
            <p:nvPr/>
          </p:nvCxnSpPr>
          <p:spPr>
            <a:xfrm>
              <a:off x="9333040" y="1356049"/>
              <a:ext cx="395999" cy="0"/>
            </a:xfrm>
            <a:prstGeom prst="straightConnector1">
              <a:avLst/>
            </a:prstGeom>
            <a:ln w="34925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74B6189-1E24-4E47-8517-BA2B78CB1E26}"/>
                </a:ext>
              </a:extLst>
            </p:cNvPr>
            <p:cNvSpPr txBox="1"/>
            <p:nvPr/>
          </p:nvSpPr>
          <p:spPr>
            <a:xfrm>
              <a:off x="3481336" y="2355841"/>
              <a:ext cx="857123" cy="344311"/>
            </a:xfrm>
            <a:prstGeom prst="rect">
              <a:avLst/>
            </a:prstGeom>
            <a:noFill/>
          </p:spPr>
          <p:txBody>
            <a:bodyPr vert="horz" wrap="square" lIns="68580" tIns="34290" rIns="68580" bIns="34290" rtlCol="0">
              <a:spAutoFit/>
            </a:bodyPr>
            <a:lstStyle>
              <a:lvl1pPr indent="0" defTabSz="457200">
                <a:spcBef>
                  <a:spcPts val="600"/>
                </a:spcBef>
                <a:buFont typeface="Arial"/>
                <a:buNone/>
                <a:defRPr sz="1200"/>
              </a:lvl1pPr>
              <a:lvl2pPr marL="346075" indent="-346075" defTabSz="457200">
                <a:spcBef>
                  <a:spcPts val="600"/>
                </a:spcBef>
                <a:buFont typeface="Arial" panose="020B0604020202020204" pitchFamily="34" charset="0"/>
                <a:buChar char="•"/>
                <a:defRPr sz="1600"/>
              </a:lvl2pPr>
              <a:lvl3pPr marL="685800" indent="-339725" defTabSz="457200">
                <a:spcBef>
                  <a:spcPts val="600"/>
                </a:spcBef>
                <a:buFont typeface="Arial" panose="020B0604020202020204" pitchFamily="34" charset="0"/>
                <a:buChar char="–"/>
                <a:defRPr sz="1600"/>
              </a:lvl3pPr>
              <a:lvl4pPr marL="1031875" indent="-346075" defTabSz="457200">
                <a:spcBef>
                  <a:spcPts val="600"/>
                </a:spcBef>
                <a:buFont typeface="Arial" panose="020B0604020202020204" pitchFamily="34" charset="0"/>
                <a:buChar char="•"/>
                <a:defRPr sz="1600"/>
              </a:lvl4pPr>
              <a:lvl5pPr marL="1371600" indent="-339725" defTabSz="457200">
                <a:spcBef>
                  <a:spcPts val="600"/>
                </a:spcBef>
                <a:buFont typeface="Arial"/>
                <a:buChar char="»"/>
                <a:defRPr sz="1600"/>
              </a:lvl5pPr>
              <a:lvl6pPr marL="2514600" indent="-228600" defTabSz="4572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 defTabSz="4572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 defTabSz="4572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 defTabSz="4572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algn="ctr" defTabSz="342892" hangingPunct="1">
                <a:spcBef>
                  <a:spcPts val="450"/>
                </a:spcBef>
                <a:defRPr/>
              </a:pPr>
              <a:r>
                <a:rPr lang="en-US" sz="1050" b="1" kern="12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 panose="020B0604020202020204" pitchFamily="34" charset="0"/>
                </a:rPr>
                <a:t>N =802</a:t>
              </a:r>
              <a:endParaRPr lang="en-US" sz="1050" b="1" kern="1200" baseline="30000" dirty="0">
                <a:solidFill>
                  <a:srgbClr val="595454"/>
                </a:solidFill>
                <a:uFillTx/>
                <a:latin typeface="Trebuchet MS" panose="020B0603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42C14EA-E6E8-497E-AF1D-06AFE7F7BD32}"/>
                </a:ext>
              </a:extLst>
            </p:cNvPr>
            <p:cNvSpPr txBox="1"/>
            <p:nvPr/>
          </p:nvSpPr>
          <p:spPr>
            <a:xfrm>
              <a:off x="7399243" y="2232001"/>
              <a:ext cx="929393" cy="475150"/>
            </a:xfrm>
            <a:prstGeom prst="rect">
              <a:avLst/>
            </a:prstGeom>
            <a:noFill/>
          </p:spPr>
          <p:txBody>
            <a:bodyPr wrap="square" lIns="68580" tIns="34290" rIns="68580" bIns="34290" rtlCol="0" anchor="t">
              <a:spAutoFit/>
            </a:bodyPr>
            <a:lstStyle/>
            <a:p>
              <a:pPr algn="ctr" defTabSz="466713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9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/>
                </a:rPr>
                <a:t>Radiologic </a:t>
              </a:r>
              <a:br>
                <a:rPr lang="en-US" sz="9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/>
                </a:rPr>
              </a:br>
              <a:r>
                <a:rPr lang="en-US" sz="900" dirty="0">
                  <a:solidFill>
                    <a:srgbClr val="595454"/>
                  </a:solidFill>
                  <a:uFillTx/>
                  <a:latin typeface="Trebuchet MS" panose="020B0603020202020204"/>
                  <a:ea typeface="+mn-ea"/>
                  <a:cs typeface="Arial"/>
                </a:rPr>
                <a:t>restaging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6299647-B78F-893C-49B2-30E9B5A381C4}"/>
              </a:ext>
            </a:extLst>
          </p:cNvPr>
          <p:cNvSpPr/>
          <p:nvPr/>
        </p:nvSpPr>
        <p:spPr bwMode="auto">
          <a:xfrm>
            <a:off x="7557508" y="1367153"/>
            <a:ext cx="908340" cy="89529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5718" tIns="25718" rIns="25718" bIns="2571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466713" hangingPunct="1">
              <a:spcBef>
                <a:spcPts val="225"/>
              </a:spcBef>
              <a:defRPr/>
            </a:pPr>
            <a:r>
              <a:rPr lang="en-US" sz="1050" dirty="0">
                <a:solidFill>
                  <a:srgbClr val="595454"/>
                </a:solidFill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Surgery </a:t>
            </a:r>
            <a:br>
              <a:rPr lang="en-US" sz="1050" dirty="0">
                <a:solidFill>
                  <a:srgbClr val="595454"/>
                </a:solidFill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</a:br>
            <a:endParaRPr lang="en-US" sz="1050" baseline="30000" dirty="0">
              <a:solidFill>
                <a:srgbClr val="595454"/>
              </a:solidFill>
              <a:uFillTx/>
              <a:latin typeface="Trebuchet MS" panose="020B060302020202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A27BEF8-411F-2195-CA60-EE3452DCA8A0}"/>
              </a:ext>
            </a:extLst>
          </p:cNvPr>
          <p:cNvCxnSpPr>
            <a:cxnSpLocks/>
          </p:cNvCxnSpPr>
          <p:nvPr/>
        </p:nvCxnSpPr>
        <p:spPr>
          <a:xfrm>
            <a:off x="7014872" y="3297437"/>
            <a:ext cx="542637" cy="0"/>
          </a:xfrm>
          <a:prstGeom prst="straightConnector1">
            <a:avLst/>
          </a:prstGeom>
          <a:ln w="3492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181202B-10DF-B38A-DF6A-FD4C41980208}"/>
              </a:ext>
            </a:extLst>
          </p:cNvPr>
          <p:cNvCxnSpPr>
            <a:cxnSpLocks/>
          </p:cNvCxnSpPr>
          <p:nvPr/>
        </p:nvCxnSpPr>
        <p:spPr>
          <a:xfrm>
            <a:off x="8505948" y="3264561"/>
            <a:ext cx="333252" cy="0"/>
          </a:xfrm>
          <a:prstGeom prst="straightConnector1">
            <a:avLst/>
          </a:prstGeom>
          <a:ln w="34925"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4B99F2-3D9E-CC7A-DF06-2DF1D9894651}"/>
              </a:ext>
            </a:extLst>
          </p:cNvPr>
          <p:cNvSpPr txBox="1"/>
          <p:nvPr/>
        </p:nvSpPr>
        <p:spPr>
          <a:xfrm>
            <a:off x="5163222" y="1183137"/>
            <a:ext cx="182765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66713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1200" dirty="0">
                <a:solidFill>
                  <a:srgbClr val="595454"/>
                </a:solidFill>
                <a:uFillTx/>
                <a:latin typeface="Trebuchet MS" panose="020B0603020202020204"/>
                <a:ea typeface="+mn-ea"/>
                <a:cs typeface="Arial"/>
              </a:rPr>
              <a:t>Radiologic </a:t>
            </a:r>
            <a:br>
              <a:rPr lang="en-US" sz="1200" dirty="0">
                <a:solidFill>
                  <a:srgbClr val="595454"/>
                </a:solidFill>
                <a:uFillTx/>
                <a:latin typeface="Trebuchet MS" panose="020B0603020202020204"/>
                <a:ea typeface="+mn-ea"/>
                <a:cs typeface="Arial"/>
              </a:rPr>
            </a:br>
            <a:r>
              <a:rPr lang="en-US" sz="1200" dirty="0">
                <a:solidFill>
                  <a:srgbClr val="595454"/>
                </a:solidFill>
                <a:uFillTx/>
                <a:latin typeface="Trebuchet MS" panose="020B0603020202020204"/>
                <a:ea typeface="+mn-ea"/>
                <a:cs typeface="Arial"/>
              </a:rPr>
              <a:t>restaging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C50B6B-CE06-7F46-EEDC-A3FF7C862A86}"/>
              </a:ext>
            </a:extLst>
          </p:cNvPr>
          <p:cNvSpPr/>
          <p:nvPr/>
        </p:nvSpPr>
        <p:spPr bwMode="auto">
          <a:xfrm>
            <a:off x="8786741" y="1387738"/>
            <a:ext cx="881785" cy="839956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25718" tIns="25718" rIns="25718" bIns="25718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466713" hangingPunct="1">
              <a:spcBef>
                <a:spcPts val="225"/>
              </a:spcBef>
              <a:defRPr/>
            </a:pPr>
            <a:r>
              <a:rPr lang="en-US" sz="1400" baseline="30000" dirty="0">
                <a:solidFill>
                  <a:srgbClr val="595454"/>
                </a:solidFill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Durvalumab </a:t>
            </a:r>
          </a:p>
          <a:p>
            <a:pPr algn="ctr" defTabSz="466713" hangingPunct="1">
              <a:spcBef>
                <a:spcPts val="225"/>
              </a:spcBef>
              <a:defRPr/>
            </a:pPr>
            <a:r>
              <a:rPr lang="en-US" sz="1400" baseline="30000" dirty="0">
                <a:solidFill>
                  <a:srgbClr val="595454"/>
                </a:solidFill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q 4 weeks </a:t>
            </a:r>
          </a:p>
          <a:p>
            <a:pPr algn="ctr" defTabSz="466713" hangingPunct="1">
              <a:spcBef>
                <a:spcPts val="225"/>
              </a:spcBef>
              <a:defRPr/>
            </a:pPr>
            <a:r>
              <a:rPr lang="en-US" sz="1400" baseline="30000" dirty="0">
                <a:solidFill>
                  <a:srgbClr val="595454"/>
                </a:solidFill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X 12 cycles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46CFB-6E8D-E68C-4B10-7BB26C65FB42}"/>
              </a:ext>
            </a:extLst>
          </p:cNvPr>
          <p:cNvSpPr txBox="1"/>
          <p:nvPr/>
        </p:nvSpPr>
        <p:spPr>
          <a:xfrm>
            <a:off x="4700074" y="5201040"/>
            <a:ext cx="3765774" cy="1512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Press Release 6/30/22</a:t>
            </a:r>
          </a:p>
          <a:p>
            <a:r>
              <a:rPr lang="en-US" dirty="0" err="1"/>
              <a:t>pCR</a:t>
            </a:r>
            <a:r>
              <a:rPr lang="en-US" dirty="0"/>
              <a:t> significantly improved</a:t>
            </a:r>
          </a:p>
          <a:p>
            <a:r>
              <a:rPr lang="en-US" dirty="0"/>
              <a:t>MPR significantly improved</a:t>
            </a:r>
          </a:p>
          <a:p>
            <a:r>
              <a:rPr lang="en-US" dirty="0"/>
              <a:t>EFS remains blinded</a:t>
            </a:r>
          </a:p>
        </p:txBody>
      </p:sp>
    </p:spTree>
    <p:extLst>
      <p:ext uri="{BB962C8B-B14F-4D97-AF65-F5344CB8AC3E}">
        <p14:creationId xmlns:p14="http://schemas.microsoft.com/office/powerpoint/2010/main" val="3169570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940052E-CF31-CB4C-82EE-2401E3126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01122"/>
              </p:ext>
            </p:extLst>
          </p:nvPr>
        </p:nvGraphicFramePr>
        <p:xfrm>
          <a:off x="1892300" y="1496569"/>
          <a:ext cx="8407400" cy="3864861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706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2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824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Drug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Stages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Description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Primary Endpoint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040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Nivo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 + platinum chemo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(</a:t>
                      </a:r>
                      <a:r>
                        <a:rPr kumimoji="0" lang="en-US" altLang="en-US" sz="1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ipi</a:t>
                      </a: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kumimoji="0" lang="en-US" altLang="en-US" sz="14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nivo</a:t>
                      </a:r>
                      <a:r>
                        <a:rPr kumimoji="0" lang="en-US" altLang="en-US" sz="1400" b="1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 closed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CM816</a:t>
                      </a: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350</a:t>
                      </a:r>
                      <a:endParaRPr kumimoji="0" lang="is-I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Stage IB–IIIA, </a:t>
                      </a:r>
                      <a:r>
                        <a:rPr kumimoji="0" lang="en-US" alt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resectable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 NSCLC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Neo-adjuvant, no adjuvant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MPR / EFS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38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Atezo +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platinum chemo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Impower030</a:t>
                      </a: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374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Stage II–IIIB (T3N2), </a:t>
                      </a:r>
                      <a:r>
                        <a:rPr kumimoji="0" lang="en-US" alt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resectable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 NSCLC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Neo-adjuvant chemo-ICI, then 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adjuvant IO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4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MPR / RFS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387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Pembro + platinum chemo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Arial" panose="020B0604020202020204" pitchFamily="34" charset="0"/>
                        </a:rPr>
                        <a:t>KN671</a:t>
                      </a: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786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Stage IIB–IIIA, resectable NSCLC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Neo-adjuvant chemo-ICI then 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adjuvant IO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RFS /  OS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387"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Durva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 +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platinum chemo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800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Stage II–IIIA, resectable NSCLC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Neo-adjuvant chemo-ICI then 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adjuvant IO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1pPr>
                      <a:lvl2pPr marL="742950" indent="-28575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2pPr>
                      <a:lvl3pPr marL="11430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3pPr>
                      <a:lvl4pPr marL="16002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4pPr>
                      <a:lvl5pPr marL="2057400" indent="-228600" algn="l" defTabSz="685800" rtl="0" eaLnBrk="0" latin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algn="l" defTabSz="457200" rtl="0" eaLnBrk="0" fontAlgn="base" latinLnBrk="0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pCR</a:t>
                      </a: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rgbClr val="010101"/>
                          </a:solidFill>
                          <a:effectLst/>
                          <a:latin typeface="Century Gothic" panose="020B0502020202020204" pitchFamily="34" charset="0"/>
                        </a:rPr>
                        <a:t>/EFS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10101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707" name="TextBox 2">
            <a:extLst>
              <a:ext uri="{FF2B5EF4-FFF2-40B4-BE49-F238E27FC236}">
                <a16:creationId xmlns:a16="http://schemas.microsoft.com/office/drawing/2014/main" id="{BC5256CB-5E09-F144-8CBA-54CE4FD5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1395" y="1800225"/>
            <a:ext cx="18473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FFFFFF"/>
              </a:buClr>
              <a:buSzPct val="100000"/>
              <a:buChar char="•"/>
              <a:defRPr sz="28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SzPct val="100000"/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80000"/>
              </a:lnSpc>
              <a:spcBef>
                <a:spcPct val="20000"/>
              </a:spcBef>
              <a:buSzPct val="100000"/>
              <a:buChar char="•"/>
              <a:defRPr sz="20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80000"/>
              </a:lnSpc>
              <a:spcBef>
                <a:spcPct val="20000"/>
              </a:spcBef>
              <a:buSzPct val="100000"/>
              <a:buChar char="•"/>
              <a:defRPr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80000"/>
              </a:lnSpc>
              <a:spcBef>
                <a:spcPct val="20000"/>
              </a:spcBef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altLang="en-US" sz="135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AAA8D55-C26C-F749-AEF3-EF01418F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2314"/>
            <a:ext cx="10972800" cy="990600"/>
          </a:xfrm>
        </p:spPr>
        <p:txBody>
          <a:bodyPr>
            <a:normAutofit/>
          </a:bodyPr>
          <a:lstStyle/>
          <a:p>
            <a:r>
              <a:rPr lang="en-US" sz="3200" b="1" dirty="0"/>
              <a:t>Phase 3 Neo-Adjuvant PD-(L)1 IO trials </a:t>
            </a:r>
          </a:p>
        </p:txBody>
      </p:sp>
    </p:spTree>
    <p:extLst>
      <p:ext uri="{BB962C8B-B14F-4D97-AF65-F5344CB8AC3E}">
        <p14:creationId xmlns:p14="http://schemas.microsoft.com/office/powerpoint/2010/main" val="2270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>
            <a:extLst>
              <a:ext uri="{FF2B5EF4-FFF2-40B4-BE49-F238E27FC236}">
                <a16:creationId xmlns:a16="http://schemas.microsoft.com/office/drawing/2014/main" id="{F957D1C7-53D7-CF4F-8A91-D5D5E551FDA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416175"/>
            <a:ext cx="7772400" cy="1470025"/>
          </a:xfrm>
        </p:spPr>
        <p:txBody>
          <a:bodyPr/>
          <a:lstStyle/>
          <a:p>
            <a:pPr algn="ctr"/>
            <a:r>
              <a:rPr lang="en-US" altLang="en-US" b="1" dirty="0">
                <a:ea typeface="ＭＳ Ｐゴシック" panose="020B0600070205080204" pitchFamily="34" charset="-128"/>
              </a:rPr>
              <a:t>Adjuvant IO Therapy</a:t>
            </a:r>
          </a:p>
        </p:txBody>
      </p:sp>
      <p:sp>
        <p:nvSpPr>
          <p:cNvPr id="62466" name="Subtitle 4">
            <a:extLst>
              <a:ext uri="{FF2B5EF4-FFF2-40B4-BE49-F238E27FC236}">
                <a16:creationId xmlns:a16="http://schemas.microsoft.com/office/drawing/2014/main" id="{B66126AB-668B-4049-BA98-067EFE79E61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81991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_Stanford Big Tommorrow">
  <a:themeElements>
    <a:clrScheme name="Stanford 2">
      <a:dk1>
        <a:srgbClr val="303030"/>
      </a:dk1>
      <a:lt1>
        <a:srgbClr val="FFFFFF"/>
      </a:lt1>
      <a:dk2>
        <a:srgbClr val="770817"/>
      </a:dk2>
      <a:lt2>
        <a:srgbClr val="CDCCBC"/>
      </a:lt2>
      <a:accent1>
        <a:srgbClr val="770817"/>
      </a:accent1>
      <a:accent2>
        <a:srgbClr val="13677C"/>
      </a:accent2>
      <a:accent3>
        <a:srgbClr val="726056"/>
      </a:accent3>
      <a:accent4>
        <a:srgbClr val="178B65"/>
      </a:accent4>
      <a:accent5>
        <a:srgbClr val="303030"/>
      </a:accent5>
      <a:accent6>
        <a:srgbClr val="BCBCBC"/>
      </a:accent6>
      <a:hlink>
        <a:srgbClr val="0670E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70817"/>
      </a:accent1>
      <a:accent2>
        <a:srgbClr val="13677C"/>
      </a:accent2>
      <a:accent3>
        <a:srgbClr val="726056"/>
      </a:accent3>
      <a:accent4>
        <a:srgbClr val="178B65"/>
      </a:accent4>
      <a:accent5>
        <a:srgbClr val="303030"/>
      </a:accent5>
      <a:accent6>
        <a:srgbClr val="BCBCBC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rotWithShape="0">
              <a:srgbClr val="000000">
                <a:alpha val="6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6425" cap="flat">
          <a:solidFill>
            <a:schemeClr val="accent1"/>
          </a:solidFill>
          <a:prstDash val="solid"/>
          <a:round/>
        </a:ln>
        <a:effectLst>
          <a:outerShdw blurRad="38100" dist="25400" dir="2700000" rotWithShape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>
              <a:solidFill>
                <a:schemeClr val="accent5"/>
              </a:solidFill>
            </a:uFill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642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5"/>
            </a:solidFill>
            <a:effectLst/>
            <a:uFill>
              <a:solidFill>
                <a:schemeClr val="accent5"/>
              </a:solidFill>
            </a:uFill>
            <a:latin typeface="Avenir Book"/>
            <a:ea typeface="Avenir Book"/>
            <a:cs typeface="Avenir Book"/>
            <a:sym typeface="Avenir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19" ma:contentTypeDescription="Create a new document." ma:contentTypeScope="" ma:versionID="83bf1051954f228ef3dccc82cfc58357">
  <xsd:schema xmlns:xsd="http://www.w3.org/2001/XMLSchema" xmlns:xs="http://www.w3.org/2001/XMLSchema" xmlns:p="http://schemas.microsoft.com/office/2006/metadata/properties" xmlns:ns1="96f1686b-f877-4eb8-89ab-3a67a5dc2612" xmlns:ns3="b4104d5b-b872-4636-a728-507be7308f43" targetNamespace="http://schemas.microsoft.com/office/2006/metadata/properties" ma:root="true" ma:fieldsID="b1f103e14bcb636125a88c7b57b71e20" ns1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1:QID" minOccurs="0"/>
                <xsd:element ref="ns1:Status" minOccurs="0"/>
                <xsd:element ref="ns1:MediaServiceMetadata" minOccurs="0"/>
                <xsd:element ref="ns1:MediaServiceFastMetadata" minOccurs="0"/>
                <xsd:element ref="ns1:MediaServiceAutoTags" minOccurs="0"/>
                <xsd:element ref="ns1:MediaServiceOCR" minOccurs="0"/>
                <xsd:element ref="ns1:MediaServiceDateTaken" minOccurs="0"/>
                <xsd:element ref="ns1:MediaServiceLocation" minOccurs="0"/>
                <xsd:element ref="ns3:SharedWithUsers" minOccurs="0"/>
                <xsd:element ref="ns3:SharedWithDetails" minOccurs="0"/>
                <xsd:element ref="ns1:MediaServiceEventHashCode" minOccurs="0"/>
                <xsd:element ref="ns1:MediaServiceGenerationTime" minOccurs="0"/>
                <xsd:element ref="ns3:TaxKeywordTaxHTField" minOccurs="0"/>
                <xsd:element ref="ns3:TaxCatchAll" minOccurs="0"/>
                <xsd:element ref="ns1:MediaServiceAutoKeyPoints" minOccurs="0"/>
                <xsd:element ref="ns1:MediaServiceKeyPoints" minOccurs="0"/>
                <xsd:element ref="ns1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QID" ma:index="0" nillable="true" ma:displayName="QID" ma:indexed="true" ma:internalName="QID">
      <xsd:simpleType>
        <xsd:restriction base="dms:Number"/>
      </xsd:simpleType>
    </xsd:element>
    <xsd:element name="Status" ma:index="3" nillable="true" ma:displayName="Status" ma:format="Dropdown" ma:internalName="Status">
      <xsd:simpleType>
        <xsd:restriction base="dms:Choice">
          <xsd:enumeration value="Not started"/>
          <xsd:enumeration value="Web Build"/>
          <xsd:enumeration value="In Progress"/>
          <xsd:enumeration value="Launched"/>
          <xsd:enumeration value="Complete"/>
          <xsd:enumeration value="Delayed"/>
        </xsd:restriction>
      </xsd:simpleType>
    </xsd:element>
    <xsd:element name="MediaServiceMetadata" ma:index="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8" nillable="true" ma:displayName="MediaServiceAutoTags" ma:internalName="MediaServiceAutoTags" ma:readOnly="true">
      <xsd:simpleType>
        <xsd:restriction base="dms:Text"/>
      </xsd:simpleType>
    </xsd:element>
    <xsd:element name="MediaServiceOCR" ma:index="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4c811d1f-5e4a-4ee3-9cfd-88a4fb073c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2" nillable="true" ma:displayName="Taxonomy Catch All Column" ma:hidden="true" ma:list="{d75259b8-d078-43ce-9531-d35c0553c861}" ma:internalName="TaxCatchAll" ma:showField="CatchAllData" ma:web="b4104d5b-b872-4636-a728-507be7308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  <TaxCatchAll xmlns="b4104d5b-b872-4636-a728-507be7308f43" xsi:nil="true"/>
    <QID xmlns="96f1686b-f877-4eb8-89ab-3a67a5dc2612" xsi:nil="true"/>
    <lcf76f155ced4ddcb4097134ff3c332f xmlns="96f1686b-f877-4eb8-89ab-3a67a5dc2612">
      <Terms xmlns="http://schemas.microsoft.com/office/infopath/2007/PartnerControls"/>
    </lcf76f155ced4ddcb4097134ff3c332f>
    <TaxKeywordTaxHTField xmlns="b4104d5b-b872-4636-a728-507be7308f43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B4E5D8E8-E59C-4B33-A5AE-3A28B9B4E87B}"/>
</file>

<file path=customXml/itemProps2.xml><?xml version="1.0" encoding="utf-8"?>
<ds:datastoreItem xmlns:ds="http://schemas.openxmlformats.org/officeDocument/2006/customXml" ds:itemID="{C9EF2339-E2B4-401C-A995-750CA15206DD}"/>
</file>

<file path=customXml/itemProps3.xml><?xml version="1.0" encoding="utf-8"?>
<ds:datastoreItem xmlns:ds="http://schemas.openxmlformats.org/officeDocument/2006/customXml" ds:itemID="{15A9879E-788B-4995-8BE9-3A9A52410D4A}"/>
</file>

<file path=docProps/app.xml><?xml version="1.0" encoding="utf-8"?>
<Properties xmlns="http://schemas.openxmlformats.org/officeDocument/2006/extended-properties" xmlns:vt="http://schemas.openxmlformats.org/officeDocument/2006/docPropsVTypes">
  <TotalTime>76871</TotalTime>
  <Words>6069</Words>
  <Application>Microsoft Macintosh PowerPoint</Application>
  <PresentationFormat>Widescreen</PresentationFormat>
  <Paragraphs>1414</Paragraphs>
  <Slides>39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Arial Narrow</vt:lpstr>
      <vt:lpstr>Avenir Book</vt:lpstr>
      <vt:lpstr>Avenir Roman</vt:lpstr>
      <vt:lpstr>Calibri</vt:lpstr>
      <vt:lpstr>Calibri Light</vt:lpstr>
      <vt:lpstr>Cambria Math</vt:lpstr>
      <vt:lpstr>Century Gothic</vt:lpstr>
      <vt:lpstr>Garamond</vt:lpstr>
      <vt:lpstr>Helvetica</vt:lpstr>
      <vt:lpstr>Noto Sans Symbols</vt:lpstr>
      <vt:lpstr>Times New Roman</vt:lpstr>
      <vt:lpstr>Trebuchet MS</vt:lpstr>
      <vt:lpstr>Wingdings</vt:lpstr>
      <vt:lpstr>5_Stanford Big Tommorrow</vt:lpstr>
      <vt:lpstr>Custom Design</vt:lpstr>
      <vt:lpstr>Oncology Today:  Localized Non-Small Cell Lung Cancer </vt:lpstr>
      <vt:lpstr>Neo-Adjuvant IO Therapy</vt:lpstr>
      <vt:lpstr>Neoadjuvant Nivolumab + Chemotherapy CheckMate 816</vt:lpstr>
      <vt:lpstr>PowerPoint Presentation</vt:lpstr>
      <vt:lpstr>PowerPoint Presentation</vt:lpstr>
      <vt:lpstr>Neoadjuvant Nivolumab + Chemotherapy CheckMate 816</vt:lpstr>
      <vt:lpstr>Neoadjuvant Durvalumab + Chemotherapy AEGEAN</vt:lpstr>
      <vt:lpstr>Phase 3 Neo-Adjuvant PD-(L)1 IO trials </vt:lpstr>
      <vt:lpstr>Adjuvant IO Therapy</vt:lpstr>
      <vt:lpstr>IMpower010: Phase III randomised trial of atezolizumab vs BSC in early-stage NSCLC</vt:lpstr>
      <vt:lpstr>IMpower010: baseline characteristics</vt:lpstr>
      <vt:lpstr>IMpower010: DFS in the PD-L1 TC ≥1%a stage II-IIIA, all-randomized stage II-IIIA and ITT pop (primary endpoint)</vt:lpstr>
      <vt:lpstr>IMpower010 DFS by PD-L1 statusa  All-randomised stage II-IIIA population (with and without known EGFR/ALK+ disease)</vt:lpstr>
      <vt:lpstr>IMpower010: DFS in key subgroups of the  PD-L1 TC ≥1%a stage II-IIIA population</vt:lpstr>
      <vt:lpstr>IMpower010: PD-L1 TC ≥1%a stage II-IIIA population: DFS by disease and treatment characteristics</vt:lpstr>
      <vt:lpstr>Recap of DFS and OS data from the DFS IA1,2  (data cutoff: 21 Jan ‘21, median follow-up: 32 months)</vt:lpstr>
      <vt:lpstr>IMpower010: Results of OS IA(data cut 4/18/22: 46 mo med f/up)  PD-L1 TC ≥1%a (stage II-IIIA)</vt:lpstr>
      <vt:lpstr>IMpower010: Results of OS IA (data cut 4/18/22:  46 mo med f/up)  Other primary populations</vt:lpstr>
      <vt:lpstr>Subgroup analysis of OS in PD-L1 TC ≥1%a (stage II-IIIA)  (data cutoff: 18 Apr ‘22, median follow-up: 46 months) </vt:lpstr>
      <vt:lpstr>OS by Biomarkers (stage II-IIIA)  (data cutoff: 18 Apr ’22, 46 mo follow-up) </vt:lpstr>
      <vt:lpstr>Safety summary (data cutoff: 18 Apr ‘22) </vt:lpstr>
      <vt:lpstr>IMpower010 – Exploratory ctDNA results</vt:lpstr>
      <vt:lpstr>PEARLS/KEYNOTE-091 Study Design Global, Randomized, Triple-Blind Phase 3 Study</vt:lpstr>
      <vt:lpstr>DFS, Overall Population</vt:lpstr>
      <vt:lpstr>KN-091 Results: DFS Related to Surgical Resection,  Disease Burden, and Use of Adjuvant Chemotherapy</vt:lpstr>
      <vt:lpstr>KN-091 DFS in Key Subgroups, Overall Population</vt:lpstr>
      <vt:lpstr>KN-091 OS, Overall Population</vt:lpstr>
      <vt:lpstr>Adjuvant PD-1/PD-L1 IO trials</vt:lpstr>
      <vt:lpstr>ADAURA: Phase III double-blind study design </vt:lpstr>
      <vt:lpstr>ADAURA: A positive breakthrough for some patients Osimertinib improves DFS in pts w resected EGFRmut NSCLC </vt:lpstr>
      <vt:lpstr>Sites of disease recurrence</vt:lpstr>
      <vt:lpstr>CNS DFS in the overall population</vt:lpstr>
      <vt:lpstr>ADAURA: DFS with Adjuvant Osimertinib for Patients Receiving  and Not Receiving Adjuvant Chemotherapy</vt:lpstr>
      <vt:lpstr>ADAURA: DFS with Adjuvant Osimertinib for Patients Receiving and Not Receiving Adjuvant Chemotherapy — Subgroups </vt:lpstr>
      <vt:lpstr>Ongoing trials</vt:lpstr>
      <vt:lpstr>Trials with updates coming at ESMO</vt:lpstr>
      <vt:lpstr>Case 1</vt:lpstr>
      <vt:lpstr>Case 2</vt:lpstr>
      <vt:lpstr>Case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Stanford Center for Digital Health</dc:title>
  <dc:creator>Helena McCombie</dc:creator>
  <cp:lastModifiedBy>Silvana Izquierdo</cp:lastModifiedBy>
  <cp:revision>602</cp:revision>
  <cp:lastPrinted>2018-10-22T21:37:26Z</cp:lastPrinted>
  <dcterms:modified xsi:type="dcterms:W3CDTF">2022-09-02T11:51:51Z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0x01010018862A45804C7345BFDE61DA2C172BE7</vt:lpwstr>
  </property>
</Properties>
</file>